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4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457418-AC6C-A484-169F-EFF821326E89}" v="848" dt="2025-10-11T11:42:14.381"/>
    <p1510:client id="{3CC1BD7E-1F65-B095-49B7-6908115A6E51}" v="78" dt="2025-10-12T08:13:00.848"/>
    <p1510:client id="{5244BECF-AFDC-D9EB-CEF1-198C6F9A4B18}" v="1521" dt="2025-10-11T09:50:51.2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usama Shoaib (2431279)" userId="S::2431279@student.uwtsd.ac.uk::a419c28e-1efe-47d4-8be9-00de0319c397" providerId="AD" clId="Web-{22457418-AC6C-A484-169F-EFF821326E89}"/>
    <pc:docChg chg="addSld delSld modSld">
      <pc:chgData name="Ousama Shoaib (2431279)" userId="S::2431279@student.uwtsd.ac.uk::a419c28e-1efe-47d4-8be9-00de0319c397" providerId="AD" clId="Web-{22457418-AC6C-A484-169F-EFF821326E89}" dt="2025-10-11T11:42:14.381" v="688" actId="20577"/>
      <pc:docMkLst>
        <pc:docMk/>
      </pc:docMkLst>
      <pc:sldChg chg="modSp addAnim">
        <pc:chgData name="Ousama Shoaib (2431279)" userId="S::2431279@student.uwtsd.ac.uk::a419c28e-1efe-47d4-8be9-00de0319c397" providerId="AD" clId="Web-{22457418-AC6C-A484-169F-EFF821326E89}" dt="2025-10-11T10:48:29.265" v="209" actId="20577"/>
        <pc:sldMkLst>
          <pc:docMk/>
          <pc:sldMk cId="2270830482" sldId="257"/>
        </pc:sldMkLst>
        <pc:spChg chg="mod">
          <ac:chgData name="Ousama Shoaib (2431279)" userId="S::2431279@student.uwtsd.ac.uk::a419c28e-1efe-47d4-8be9-00de0319c397" providerId="AD" clId="Web-{22457418-AC6C-A484-169F-EFF821326E89}" dt="2025-10-11T10:48:29.265" v="209" actId="20577"/>
          <ac:spMkLst>
            <pc:docMk/>
            <pc:sldMk cId="2270830482" sldId="257"/>
            <ac:spMk id="8" creationId="{4682C146-FDEB-1CDF-D525-AA906CDA828B}"/>
          </ac:spMkLst>
        </pc:spChg>
      </pc:sldChg>
      <pc:sldChg chg="modSp">
        <pc:chgData name="Ousama Shoaib (2431279)" userId="S::2431279@student.uwtsd.ac.uk::a419c28e-1efe-47d4-8be9-00de0319c397" providerId="AD" clId="Web-{22457418-AC6C-A484-169F-EFF821326E89}" dt="2025-10-11T11:01:42.746" v="410" actId="20577"/>
        <pc:sldMkLst>
          <pc:docMk/>
          <pc:sldMk cId="70216749" sldId="259"/>
        </pc:sldMkLst>
        <pc:spChg chg="mod">
          <ac:chgData name="Ousama Shoaib (2431279)" userId="S::2431279@student.uwtsd.ac.uk::a419c28e-1efe-47d4-8be9-00de0319c397" providerId="AD" clId="Web-{22457418-AC6C-A484-169F-EFF821326E89}" dt="2025-10-11T11:01:42.746" v="410" actId="20577"/>
          <ac:spMkLst>
            <pc:docMk/>
            <pc:sldMk cId="70216749" sldId="259"/>
            <ac:spMk id="3" creationId="{6FAD9A3C-FD82-0797-040C-040F59277FBD}"/>
          </ac:spMkLst>
        </pc:spChg>
        <pc:graphicFrameChg chg="mod modGraphic">
          <ac:chgData name="Ousama Shoaib (2431279)" userId="S::2431279@student.uwtsd.ac.uk::a419c28e-1efe-47d4-8be9-00de0319c397" providerId="AD" clId="Web-{22457418-AC6C-A484-169F-EFF821326E89}" dt="2025-10-11T10:49:32.471" v="237"/>
          <ac:graphicFrameMkLst>
            <pc:docMk/>
            <pc:sldMk cId="70216749" sldId="259"/>
            <ac:graphicFrameMk id="4" creationId="{9E71669D-8D18-99F0-32C1-31F3964EB1D3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0:49:16.203" v="227"/>
          <ac:graphicFrameMkLst>
            <pc:docMk/>
            <pc:sldMk cId="70216749" sldId="259"/>
            <ac:graphicFrameMk id="6" creationId="{785B70DF-E5FD-FBDE-7322-FBA789930C9B}"/>
          </ac:graphicFrameMkLst>
        </pc:graphicFrameChg>
      </pc:sldChg>
      <pc:sldChg chg="modSp addAnim">
        <pc:chgData name="Ousama Shoaib (2431279)" userId="S::2431279@student.uwtsd.ac.uk::a419c28e-1efe-47d4-8be9-00de0319c397" providerId="AD" clId="Web-{22457418-AC6C-A484-169F-EFF821326E89}" dt="2025-10-11T10:49:44.861" v="249"/>
        <pc:sldMkLst>
          <pc:docMk/>
          <pc:sldMk cId="781891706" sldId="260"/>
        </pc:sldMkLst>
        <pc:graphicFrameChg chg="mod modGraphic">
          <ac:chgData name="Ousama Shoaib (2431279)" userId="S::2431279@student.uwtsd.ac.uk::a419c28e-1efe-47d4-8be9-00de0319c397" providerId="AD" clId="Web-{22457418-AC6C-A484-169F-EFF821326E89}" dt="2025-10-11T10:49:44.861" v="249"/>
          <ac:graphicFrameMkLst>
            <pc:docMk/>
            <pc:sldMk cId="781891706" sldId="260"/>
            <ac:graphicFrameMk id="6" creationId="{16D9EB90-C0A6-F816-50B8-03BF90376497}"/>
          </ac:graphicFrameMkLst>
        </pc:graphicFrameChg>
      </pc:sldChg>
      <pc:sldChg chg="modSp">
        <pc:chgData name="Ousama Shoaib (2431279)" userId="S::2431279@student.uwtsd.ac.uk::a419c28e-1efe-47d4-8be9-00de0319c397" providerId="AD" clId="Web-{22457418-AC6C-A484-169F-EFF821326E89}" dt="2025-10-11T11:04:12.020" v="419"/>
        <pc:sldMkLst>
          <pc:docMk/>
          <pc:sldMk cId="2364543130" sldId="261"/>
        </pc:sldMkLst>
        <pc:graphicFrameChg chg="mod">
          <ac:chgData name="Ousama Shoaib (2431279)" userId="S::2431279@student.uwtsd.ac.uk::a419c28e-1efe-47d4-8be9-00de0319c397" providerId="AD" clId="Web-{22457418-AC6C-A484-169F-EFF821326E89}" dt="2025-10-11T11:03:30.473" v="417" actId="1076"/>
          <ac:graphicFrameMkLst>
            <pc:docMk/>
            <pc:sldMk cId="2364543130" sldId="261"/>
            <ac:graphicFrameMk id="4" creationId="{7E990355-A4D6-2D18-07E1-AA45E190C4C7}"/>
          </ac:graphicFrameMkLst>
        </pc:graphicFrameChg>
        <pc:graphicFrameChg chg="mod">
          <ac:chgData name="Ousama Shoaib (2431279)" userId="S::2431279@student.uwtsd.ac.uk::a419c28e-1efe-47d4-8be9-00de0319c397" providerId="AD" clId="Web-{22457418-AC6C-A484-169F-EFF821326E89}" dt="2025-10-11T11:03:27.254" v="416" actId="1076"/>
          <ac:graphicFrameMkLst>
            <pc:docMk/>
            <pc:sldMk cId="2364543130" sldId="261"/>
            <ac:graphicFrameMk id="6" creationId="{CA83E641-E718-7723-0333-0EC1B408E234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1:03:07.738" v="414" actId="1076"/>
          <ac:graphicFrameMkLst>
            <pc:docMk/>
            <pc:sldMk cId="2364543130" sldId="261"/>
            <ac:graphicFrameMk id="7" creationId="{EEA5B59C-12FC-AE5A-C2D8-DC7B85E23063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1:03:19.754" v="415" actId="1076"/>
          <ac:graphicFrameMkLst>
            <pc:docMk/>
            <pc:sldMk cId="2364543130" sldId="261"/>
            <ac:graphicFrameMk id="8" creationId="{47DBA11B-4A2F-7093-1F24-8423D9122F73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1:04:12.020" v="419"/>
          <ac:graphicFrameMkLst>
            <pc:docMk/>
            <pc:sldMk cId="2364543130" sldId="261"/>
            <ac:graphicFrameMk id="10" creationId="{FE2401F0-729D-D3F3-87F3-EFDF0DB326BB}"/>
          </ac:graphicFrameMkLst>
        </pc:graphicFrameChg>
      </pc:sldChg>
      <pc:sldChg chg="modSp">
        <pc:chgData name="Ousama Shoaib (2431279)" userId="S::2431279@student.uwtsd.ac.uk::a419c28e-1efe-47d4-8be9-00de0319c397" providerId="AD" clId="Web-{22457418-AC6C-A484-169F-EFF821326E89}" dt="2025-10-11T11:18:58.032" v="447"/>
        <pc:sldMkLst>
          <pc:docMk/>
          <pc:sldMk cId="2988968285" sldId="262"/>
        </pc:sldMkLst>
        <pc:graphicFrameChg chg="mod modGraphic">
          <ac:chgData name="Ousama Shoaib (2431279)" userId="S::2431279@student.uwtsd.ac.uk::a419c28e-1efe-47d4-8be9-00de0319c397" providerId="AD" clId="Web-{22457418-AC6C-A484-169F-EFF821326E89}" dt="2025-10-11T11:18:58.032" v="447"/>
          <ac:graphicFrameMkLst>
            <pc:docMk/>
            <pc:sldMk cId="2988968285" sldId="262"/>
            <ac:graphicFrameMk id="5" creationId="{9D5724AD-85A5-804C-18EC-EEB52F5B8AD2}"/>
          </ac:graphicFrameMkLst>
        </pc:graphicFrameChg>
      </pc:sldChg>
      <pc:sldChg chg="modSp">
        <pc:chgData name="Ousama Shoaib (2431279)" userId="S::2431279@student.uwtsd.ac.uk::a419c28e-1efe-47d4-8be9-00de0319c397" providerId="AD" clId="Web-{22457418-AC6C-A484-169F-EFF821326E89}" dt="2025-10-11T11:32:02.894" v="660" actId="1076"/>
        <pc:sldMkLst>
          <pc:docMk/>
          <pc:sldMk cId="2054968132" sldId="263"/>
        </pc:sldMkLst>
        <pc:graphicFrameChg chg="mod modGraphic">
          <ac:chgData name="Ousama Shoaib (2431279)" userId="S::2431279@student.uwtsd.ac.uk::a419c28e-1efe-47d4-8be9-00de0319c397" providerId="AD" clId="Web-{22457418-AC6C-A484-169F-EFF821326E89}" dt="2025-10-11T11:31:24.281" v="652"/>
          <ac:graphicFrameMkLst>
            <pc:docMk/>
            <pc:sldMk cId="2054968132" sldId="263"/>
            <ac:graphicFrameMk id="7" creationId="{76067650-A20F-4E5A-AE01-5CDBE3444A90}"/>
          </ac:graphicFrameMkLst>
        </pc:graphicFrameChg>
        <pc:graphicFrameChg chg="mod">
          <ac:chgData name="Ousama Shoaib (2431279)" userId="S::2431279@student.uwtsd.ac.uk::a419c28e-1efe-47d4-8be9-00de0319c397" providerId="AD" clId="Web-{22457418-AC6C-A484-169F-EFF821326E89}" dt="2025-10-11T11:31:55.253" v="658" actId="1076"/>
          <ac:graphicFrameMkLst>
            <pc:docMk/>
            <pc:sldMk cId="2054968132" sldId="263"/>
            <ac:graphicFrameMk id="8" creationId="{A0FDF596-BB62-7357-C57C-1968C37E38B5}"/>
          </ac:graphicFrameMkLst>
        </pc:graphicFrameChg>
        <pc:graphicFrameChg chg="mod">
          <ac:chgData name="Ousama Shoaib (2431279)" userId="S::2431279@student.uwtsd.ac.uk::a419c28e-1efe-47d4-8be9-00de0319c397" providerId="AD" clId="Web-{22457418-AC6C-A484-169F-EFF821326E89}" dt="2025-10-11T11:31:52.175" v="657" actId="1076"/>
          <ac:graphicFrameMkLst>
            <pc:docMk/>
            <pc:sldMk cId="2054968132" sldId="263"/>
            <ac:graphicFrameMk id="10" creationId="{ED3CE7BB-3BA5-9A34-814C-2E6B73384113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1:31:58.550" v="659" actId="1076"/>
          <ac:graphicFrameMkLst>
            <pc:docMk/>
            <pc:sldMk cId="2054968132" sldId="263"/>
            <ac:graphicFrameMk id="12" creationId="{8FF791C4-59BC-BEE4-2BCD-3D5E688B0256}"/>
          </ac:graphicFrameMkLst>
        </pc:graphicFrameChg>
        <pc:graphicFrameChg chg="mod modGraphic">
          <ac:chgData name="Ousama Shoaib (2431279)" userId="S::2431279@student.uwtsd.ac.uk::a419c28e-1efe-47d4-8be9-00de0319c397" providerId="AD" clId="Web-{22457418-AC6C-A484-169F-EFF821326E89}" dt="2025-10-11T11:32:02.894" v="660" actId="1076"/>
          <ac:graphicFrameMkLst>
            <pc:docMk/>
            <pc:sldMk cId="2054968132" sldId="263"/>
            <ac:graphicFrameMk id="23" creationId="{66C4AC79-03CE-AF34-9046-9F9B9B38E219}"/>
          </ac:graphicFrameMkLst>
        </pc:graphicFrameChg>
      </pc:sldChg>
      <pc:sldChg chg="addSp delSp modSp mod setBg setClrOvrMap">
        <pc:chgData name="Ousama Shoaib (2431279)" userId="S::2431279@student.uwtsd.ac.uk::a419c28e-1efe-47d4-8be9-00de0319c397" providerId="AD" clId="Web-{22457418-AC6C-A484-169F-EFF821326E89}" dt="2025-10-11T10:58:36.585" v="396" actId="20577"/>
        <pc:sldMkLst>
          <pc:docMk/>
          <pc:sldMk cId="26252083" sldId="264"/>
        </pc:sldMkLst>
        <pc:spChg chg="mod ord">
          <ac:chgData name="Ousama Shoaib (2431279)" userId="S::2431279@student.uwtsd.ac.uk::a419c28e-1efe-47d4-8be9-00de0319c397" providerId="AD" clId="Web-{22457418-AC6C-A484-169F-EFF821326E89}" dt="2025-10-11T10:29:03.545" v="35" actId="1076"/>
          <ac:spMkLst>
            <pc:docMk/>
            <pc:sldMk cId="26252083" sldId="264"/>
            <ac:spMk id="2" creationId="{84438512-AD75-F91C-4CD8-957DE9205E70}"/>
          </ac:spMkLst>
        </pc:spChg>
        <pc:spChg chg="del">
          <ac:chgData name="Ousama Shoaib (2431279)" userId="S::2431279@student.uwtsd.ac.uk::a419c28e-1efe-47d4-8be9-00de0319c397" providerId="AD" clId="Web-{22457418-AC6C-A484-169F-EFF821326E89}" dt="2025-10-11T10:27:49.168" v="25"/>
          <ac:spMkLst>
            <pc:docMk/>
            <pc:sldMk cId="26252083" sldId="264"/>
            <ac:spMk id="3" creationId="{582BFAD3-74BF-8ABE-7E46-CA063169669D}"/>
          </ac:spMkLst>
        </pc:spChg>
        <pc:spChg chg="add mod">
          <ac:chgData name="Ousama Shoaib (2431279)" userId="S::2431279@student.uwtsd.ac.uk::a419c28e-1efe-47d4-8be9-00de0319c397" providerId="AD" clId="Web-{22457418-AC6C-A484-169F-EFF821326E89}" dt="2025-10-11T10:58:36.585" v="396" actId="20577"/>
          <ac:spMkLst>
            <pc:docMk/>
            <pc:sldMk cId="26252083" sldId="264"/>
            <ac:spMk id="5" creationId="{F7994A7E-44D8-6BAF-E343-42F6F43CA82B}"/>
          </ac:spMkLst>
        </pc:spChg>
        <pc:spChg chg="add del mod">
          <ac:chgData name="Ousama Shoaib (2431279)" userId="S::2431279@student.uwtsd.ac.uk::a419c28e-1efe-47d4-8be9-00de0319c397" providerId="AD" clId="Web-{22457418-AC6C-A484-169F-EFF821326E89}" dt="2025-10-11T10:57:10.472" v="370"/>
          <ac:spMkLst>
            <pc:docMk/>
            <pc:sldMk cId="26252083" sldId="264"/>
            <ac:spMk id="6" creationId="{3C7D8604-F396-4EEF-E936-A0DBB97CB215}"/>
          </ac:spMkLst>
        </pc:spChg>
        <pc:spChg chg="add del mod">
          <ac:chgData name="Ousama Shoaib (2431279)" userId="S::2431279@student.uwtsd.ac.uk::a419c28e-1efe-47d4-8be9-00de0319c397" providerId="AD" clId="Web-{22457418-AC6C-A484-169F-EFF821326E89}" dt="2025-10-11T10:58:03.037" v="385"/>
          <ac:spMkLst>
            <pc:docMk/>
            <pc:sldMk cId="26252083" sldId="264"/>
            <ac:spMk id="7" creationId="{1C0686EA-C30C-6485-8C6E-DB4E80561971}"/>
          </ac:spMkLst>
        </pc:spChg>
        <pc:spChg chg="add del mod">
          <ac:chgData name="Ousama Shoaib (2431279)" userId="S::2431279@student.uwtsd.ac.uk::a419c28e-1efe-47d4-8be9-00de0319c397" providerId="AD" clId="Web-{22457418-AC6C-A484-169F-EFF821326E89}" dt="2025-10-11T10:57:56.349" v="384"/>
          <ac:spMkLst>
            <pc:docMk/>
            <pc:sldMk cId="26252083" sldId="264"/>
            <ac:spMk id="8" creationId="{ED5742C9-EADB-4A0C-B029-72CD0EA363F3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28:34.732" v="31"/>
          <ac:spMkLst>
            <pc:docMk/>
            <pc:sldMk cId="26252083" sldId="264"/>
            <ac:spMk id="9" creationId="{E01013C5-0169-8F8C-FA57-62D87022AD98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28:34.732" v="31"/>
          <ac:spMkLst>
            <pc:docMk/>
            <pc:sldMk cId="26252083" sldId="264"/>
            <ac:spMk id="11" creationId="{A9CCD9CD-49AE-3D3E-923B-81ECD3FBF75F}"/>
          </ac:spMkLst>
        </pc:spChg>
        <pc:spChg chg="add">
          <ac:chgData name="Ousama Shoaib (2431279)" userId="S::2431279@student.uwtsd.ac.uk::a419c28e-1efe-47d4-8be9-00de0319c397" providerId="AD" clId="Web-{22457418-AC6C-A484-169F-EFF821326E89}" dt="2025-10-11T10:28:34.747" v="32"/>
          <ac:spMkLst>
            <pc:docMk/>
            <pc:sldMk cId="26252083" sldId="264"/>
            <ac:spMk id="13" creationId="{9B65F7F7-2FCE-8F01-53DE-15C39342BE99}"/>
          </ac:spMkLst>
        </pc:spChg>
        <pc:picChg chg="add mod">
          <ac:chgData name="Ousama Shoaib (2431279)" userId="S::2431279@student.uwtsd.ac.uk::a419c28e-1efe-47d4-8be9-00de0319c397" providerId="AD" clId="Web-{22457418-AC6C-A484-169F-EFF821326E89}" dt="2025-10-11T10:58:19.006" v="390" actId="14100"/>
          <ac:picMkLst>
            <pc:docMk/>
            <pc:sldMk cId="26252083" sldId="264"/>
            <ac:picMk id="4" creationId="{56A51A78-AB13-D96B-6A5A-EE02ACF7B0A1}"/>
          </ac:picMkLst>
        </pc:picChg>
      </pc:sldChg>
      <pc:sldChg chg="addSp delSp modSp">
        <pc:chgData name="Ousama Shoaib (2431279)" userId="S::2431279@student.uwtsd.ac.uk::a419c28e-1efe-47d4-8be9-00de0319c397" providerId="AD" clId="Web-{22457418-AC6C-A484-169F-EFF821326E89}" dt="2025-10-11T11:42:14.381" v="688" actId="20577"/>
        <pc:sldMkLst>
          <pc:docMk/>
          <pc:sldMk cId="2685975789" sldId="265"/>
        </pc:sldMkLst>
        <pc:spChg chg="add del">
          <ac:chgData name="Ousama Shoaib (2431279)" userId="S::2431279@student.uwtsd.ac.uk::a419c28e-1efe-47d4-8be9-00de0319c397" providerId="AD" clId="Web-{22457418-AC6C-A484-169F-EFF821326E89}" dt="2025-10-11T11:30:35.685" v="644"/>
          <ac:spMkLst>
            <pc:docMk/>
            <pc:sldMk cId="2685975789" sldId="265"/>
            <ac:spMk id="3" creationId="{9F6A3C52-7783-1B03-668B-78D38769123C}"/>
          </ac:spMkLst>
        </pc:spChg>
        <pc:spChg chg="add mod">
          <ac:chgData name="Ousama Shoaib (2431279)" userId="S::2431279@student.uwtsd.ac.uk::a419c28e-1efe-47d4-8be9-00de0319c397" providerId="AD" clId="Web-{22457418-AC6C-A484-169F-EFF821326E89}" dt="2025-10-11T11:42:14.381" v="688" actId="20577"/>
          <ac:spMkLst>
            <pc:docMk/>
            <pc:sldMk cId="2685975789" sldId="265"/>
            <ac:spMk id="5" creationId="{EF79F109-1077-C8FB-B236-42348C09F09B}"/>
          </ac:spMkLst>
        </pc:spChg>
        <pc:spChg chg="mod">
          <ac:chgData name="Ousama Shoaib (2431279)" userId="S::2431279@student.uwtsd.ac.uk::a419c28e-1efe-47d4-8be9-00de0319c397" providerId="AD" clId="Web-{22457418-AC6C-A484-169F-EFF821326E89}" dt="2025-10-11T10:55:50.984" v="353" actId="20577"/>
          <ac:spMkLst>
            <pc:docMk/>
            <pc:sldMk cId="2685975789" sldId="265"/>
            <ac:spMk id="6" creationId="{5A7961EE-154C-331B-6FFC-DFDB79A76B03}"/>
          </ac:spMkLst>
        </pc:spChg>
        <pc:spChg chg="mod">
          <ac:chgData name="Ousama Shoaib (2431279)" userId="S::2431279@student.uwtsd.ac.uk::a419c28e-1efe-47d4-8be9-00de0319c397" providerId="AD" clId="Web-{22457418-AC6C-A484-169F-EFF821326E89}" dt="2025-10-11T11:37:25.078" v="667" actId="20577"/>
          <ac:spMkLst>
            <pc:docMk/>
            <pc:sldMk cId="2685975789" sldId="265"/>
            <ac:spMk id="16" creationId="{46A378FC-99C5-CF59-F1DD-451C7F4B1218}"/>
          </ac:spMkLst>
        </pc:spChg>
        <pc:spChg chg="del mod">
          <ac:chgData name="Ousama Shoaib (2431279)" userId="S::2431279@student.uwtsd.ac.uk::a419c28e-1efe-47d4-8be9-00de0319c397" providerId="AD" clId="Web-{22457418-AC6C-A484-169F-EFF821326E89}" dt="2025-10-11T11:29:32.867" v="633"/>
          <ac:spMkLst>
            <pc:docMk/>
            <pc:sldMk cId="2685975789" sldId="265"/>
            <ac:spMk id="18" creationId="{17603E2C-D04F-2D33-CA15-9A25308BAFBA}"/>
          </ac:spMkLst>
        </pc:spChg>
        <pc:spChg chg="mod">
          <ac:chgData name="Ousama Shoaib (2431279)" userId="S::2431279@student.uwtsd.ac.uk::a419c28e-1efe-47d4-8be9-00de0319c397" providerId="AD" clId="Web-{22457418-AC6C-A484-169F-EFF821326E89}" dt="2025-10-11T11:39:29.939" v="684" actId="1076"/>
          <ac:spMkLst>
            <pc:docMk/>
            <pc:sldMk cId="2685975789" sldId="265"/>
            <ac:spMk id="19" creationId="{6C696D5E-742C-F10C-3E89-D27B3F9C58BD}"/>
          </ac:spMkLst>
        </pc:spChg>
      </pc:sldChg>
      <pc:sldChg chg="addSp delSp modSp new mod setBg addAnim delAnim">
        <pc:chgData name="Ousama Shoaib (2431279)" userId="S::2431279@student.uwtsd.ac.uk::a419c28e-1efe-47d4-8be9-00de0319c397" providerId="AD" clId="Web-{22457418-AC6C-A484-169F-EFF821326E89}" dt="2025-10-11T11:21:53.972" v="461" actId="14100"/>
        <pc:sldMkLst>
          <pc:docMk/>
          <pc:sldMk cId="193659088" sldId="266"/>
        </pc:sldMkLst>
        <pc:spChg chg="mod">
          <ac:chgData name="Ousama Shoaib (2431279)" userId="S::2431279@student.uwtsd.ac.uk::a419c28e-1efe-47d4-8be9-00de0319c397" providerId="AD" clId="Web-{22457418-AC6C-A484-169F-EFF821326E89}" dt="2025-10-11T10:39:45.611" v="164" actId="1076"/>
          <ac:spMkLst>
            <pc:docMk/>
            <pc:sldMk cId="193659088" sldId="266"/>
            <ac:spMk id="2" creationId="{70F7492E-A4CB-B425-542C-550718FC6FE6}"/>
          </ac:spMkLst>
        </pc:spChg>
        <pc:spChg chg="mod ord">
          <ac:chgData name="Ousama Shoaib (2431279)" userId="S::2431279@student.uwtsd.ac.uk::a419c28e-1efe-47d4-8be9-00de0319c397" providerId="AD" clId="Web-{22457418-AC6C-A484-169F-EFF821326E89}" dt="2025-10-11T11:21:53.972" v="461" actId="14100"/>
          <ac:spMkLst>
            <pc:docMk/>
            <pc:sldMk cId="193659088" sldId="266"/>
            <ac:spMk id="3" creationId="{0D2CCAB3-8AD2-CD47-DD4B-B990B4E98EAE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39:29.906" v="161"/>
          <ac:spMkLst>
            <pc:docMk/>
            <pc:sldMk cId="193659088" sldId="266"/>
            <ac:spMk id="9" creationId="{37B65277-82C6-6D08-6DCA-4A7DCC3B7136}"/>
          </ac:spMkLst>
        </pc:spChg>
        <pc:spChg chg="add">
          <ac:chgData name="Ousama Shoaib (2431279)" userId="S::2431279@student.uwtsd.ac.uk::a419c28e-1efe-47d4-8be9-00de0319c397" providerId="AD" clId="Web-{22457418-AC6C-A484-169F-EFF821326E89}" dt="2025-10-11T10:39:29.906" v="162"/>
          <ac:spMkLst>
            <pc:docMk/>
            <pc:sldMk cId="193659088" sldId="266"/>
            <ac:spMk id="11" creationId="{C20CE451-818C-E63D-258B-234B6C543D34}"/>
          </ac:spMkLst>
        </pc:spChg>
        <pc:picChg chg="add del mod">
          <ac:chgData name="Ousama Shoaib (2431279)" userId="S::2431279@student.uwtsd.ac.uk::a419c28e-1efe-47d4-8be9-00de0319c397" providerId="AD" clId="Web-{22457418-AC6C-A484-169F-EFF821326E89}" dt="2025-10-11T10:40:54.801" v="170"/>
          <ac:picMkLst>
            <pc:docMk/>
            <pc:sldMk cId="193659088" sldId="266"/>
            <ac:picMk id="4" creationId="{CA4481F8-7782-E621-4CA4-6258142BB9D8}"/>
          </ac:picMkLst>
        </pc:picChg>
        <pc:picChg chg="add del mod">
          <ac:chgData name="Ousama Shoaib (2431279)" userId="S::2431279@student.uwtsd.ac.uk::a419c28e-1efe-47d4-8be9-00de0319c397" providerId="AD" clId="Web-{22457418-AC6C-A484-169F-EFF821326E89}" dt="2025-10-11T10:46:42.747" v="190"/>
          <ac:picMkLst>
            <pc:docMk/>
            <pc:sldMk cId="193659088" sldId="266"/>
            <ac:picMk id="5" creationId="{0F42E346-7839-B205-D227-DEABCD47C5E2}"/>
          </ac:picMkLst>
        </pc:picChg>
        <pc:picChg chg="add mod">
          <ac:chgData name="Ousama Shoaib (2431279)" userId="S::2431279@student.uwtsd.ac.uk::a419c28e-1efe-47d4-8be9-00de0319c397" providerId="AD" clId="Web-{22457418-AC6C-A484-169F-EFF821326E89}" dt="2025-10-11T11:15:05.151" v="436" actId="14100"/>
          <ac:picMkLst>
            <pc:docMk/>
            <pc:sldMk cId="193659088" sldId="266"/>
            <ac:picMk id="6" creationId="{EB179A3E-4E8B-368A-853D-C7FFC11B36E8}"/>
          </ac:picMkLst>
        </pc:picChg>
      </pc:sldChg>
      <pc:sldChg chg="addSp delSp modSp del mod setBg setClrOvrMap">
        <pc:chgData name="Ousama Shoaib (2431279)" userId="S::2431279@student.uwtsd.ac.uk::a419c28e-1efe-47d4-8be9-00de0319c397" providerId="AD" clId="Web-{22457418-AC6C-A484-169F-EFF821326E89}" dt="2025-10-11T10:27:34.965" v="19"/>
        <pc:sldMkLst>
          <pc:docMk/>
          <pc:sldMk cId="3677757165" sldId="266"/>
        </pc:sldMkLst>
        <pc:spChg chg="mod">
          <ac:chgData name="Ousama Shoaib (2431279)" userId="S::2431279@student.uwtsd.ac.uk::a419c28e-1efe-47d4-8be9-00de0319c397" providerId="AD" clId="Web-{22457418-AC6C-A484-169F-EFF821326E89}" dt="2025-10-11T10:20:13.949" v="17" actId="1076"/>
          <ac:spMkLst>
            <pc:docMk/>
            <pc:sldMk cId="3677757165" sldId="266"/>
            <ac:spMk id="2" creationId="{0665014A-5FD3-2023-6307-2A4FB56DB5B2}"/>
          </ac:spMkLst>
        </pc:spChg>
        <pc:spChg chg="del">
          <ac:chgData name="Ousama Shoaib (2431279)" userId="S::2431279@student.uwtsd.ac.uk::a419c28e-1efe-47d4-8be9-00de0319c397" providerId="AD" clId="Web-{22457418-AC6C-A484-169F-EFF821326E89}" dt="2025-10-11T10:18:20.207" v="13"/>
          <ac:spMkLst>
            <pc:docMk/>
            <pc:sldMk cId="3677757165" sldId="266"/>
            <ac:spMk id="3" creationId="{572DB7A7-8641-5357-AA77-39772523E9FA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19:57.167" v="14"/>
          <ac:spMkLst>
            <pc:docMk/>
            <pc:sldMk cId="3677757165" sldId="266"/>
            <ac:spMk id="9" creationId="{80B98925-0550-1AFB-C1DC-02792400FB71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19:57.167" v="14"/>
          <ac:spMkLst>
            <pc:docMk/>
            <pc:sldMk cId="3677757165" sldId="266"/>
            <ac:spMk id="11" creationId="{0CCA9273-E74E-A306-1F74-BEF9EDA30500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20:07.511" v="16"/>
          <ac:spMkLst>
            <pc:docMk/>
            <pc:sldMk cId="3677757165" sldId="266"/>
            <ac:spMk id="16" creationId="{21E0DC6F-DB0E-DBE1-8178-AE81BC6B96EA}"/>
          </ac:spMkLst>
        </pc:spChg>
        <pc:spChg chg="add del">
          <ac:chgData name="Ousama Shoaib (2431279)" userId="S::2431279@student.uwtsd.ac.uk::a419c28e-1efe-47d4-8be9-00de0319c397" providerId="AD" clId="Web-{22457418-AC6C-A484-169F-EFF821326E89}" dt="2025-10-11T10:20:07.511" v="16"/>
          <ac:spMkLst>
            <pc:docMk/>
            <pc:sldMk cId="3677757165" sldId="266"/>
            <ac:spMk id="18" creationId="{84D07BF5-D29E-918E-55FE-747AF2A0E23F}"/>
          </ac:spMkLst>
        </pc:spChg>
        <pc:spChg chg="add">
          <ac:chgData name="Ousama Shoaib (2431279)" userId="S::2431279@student.uwtsd.ac.uk::a419c28e-1efe-47d4-8be9-00de0319c397" providerId="AD" clId="Web-{22457418-AC6C-A484-169F-EFF821326E89}" dt="2025-10-11T10:20:07.511" v="16"/>
          <ac:spMkLst>
            <pc:docMk/>
            <pc:sldMk cId="3677757165" sldId="266"/>
            <ac:spMk id="23" creationId="{7A875D55-4A80-43E9-38F6-27E3664939B0}"/>
          </ac:spMkLst>
        </pc:spChg>
        <pc:picChg chg="add del mod">
          <ac:chgData name="Ousama Shoaib (2431279)" userId="S::2431279@student.uwtsd.ac.uk::a419c28e-1efe-47d4-8be9-00de0319c397" providerId="AD" clId="Web-{22457418-AC6C-A484-169F-EFF821326E89}" dt="2025-10-11T10:27:31.059" v="18"/>
          <ac:picMkLst>
            <pc:docMk/>
            <pc:sldMk cId="3677757165" sldId="266"/>
            <ac:picMk id="5" creationId="{3E3454B3-FAC4-F9F4-C942-FFB415C0C9D4}"/>
          </ac:picMkLst>
        </pc:picChg>
      </pc:sldChg>
      <pc:sldChg chg="addSp delSp modSp new del">
        <pc:chgData name="Ousama Shoaib (2431279)" userId="S::2431279@student.uwtsd.ac.uk::a419c28e-1efe-47d4-8be9-00de0319c397" providerId="AD" clId="Web-{22457418-AC6C-A484-169F-EFF821326E89}" dt="2025-10-11T11:27:09.669" v="630"/>
        <pc:sldMkLst>
          <pc:docMk/>
          <pc:sldMk cId="3709757053" sldId="267"/>
        </pc:sldMkLst>
        <pc:spChg chg="del">
          <ac:chgData name="Ousama Shoaib (2431279)" userId="S::2431279@student.uwtsd.ac.uk::a419c28e-1efe-47d4-8be9-00de0319c397" providerId="AD" clId="Web-{22457418-AC6C-A484-169F-EFF821326E89}" dt="2025-10-11T11:24:15.635" v="463"/>
          <ac:spMkLst>
            <pc:docMk/>
            <pc:sldMk cId="3709757053" sldId="267"/>
            <ac:spMk id="3" creationId="{9272315B-C0F0-F533-C187-18A506F331BC}"/>
          </ac:spMkLst>
        </pc:spChg>
        <pc:graphicFrameChg chg="add mod ord modGraphic">
          <ac:chgData name="Ousama Shoaib (2431279)" userId="S::2431279@student.uwtsd.ac.uk::a419c28e-1efe-47d4-8be9-00de0319c397" providerId="AD" clId="Web-{22457418-AC6C-A484-169F-EFF821326E89}" dt="2025-10-11T11:26:53.496" v="629"/>
          <ac:graphicFrameMkLst>
            <pc:docMk/>
            <pc:sldMk cId="3709757053" sldId="267"/>
            <ac:graphicFrameMk id="4" creationId="{69606BE8-8B37-3717-F158-ABA56DAEBEE9}"/>
          </ac:graphicFrameMkLst>
        </pc:graphicFrameChg>
      </pc:sldChg>
    </pc:docChg>
  </pc:docChgLst>
  <pc:docChgLst>
    <pc:chgData name="Ousama Shoaib (2431279)" userId="S::2431279@student.uwtsd.ac.uk::a419c28e-1efe-47d4-8be9-00de0319c397" providerId="AD" clId="Web-{6D46F4B7-73C4-79E7-B863-664D39F3C25F}"/>
    <pc:docChg chg="modSld">
      <pc:chgData name="Ousama Shoaib (2431279)" userId="S::2431279@student.uwtsd.ac.uk::a419c28e-1efe-47d4-8be9-00de0319c397" providerId="AD" clId="Web-{6D46F4B7-73C4-79E7-B863-664D39F3C25F}" dt="2025-10-05T12:57:13.211" v="37"/>
      <pc:docMkLst>
        <pc:docMk/>
      </pc:docMkLst>
      <pc:sldChg chg="modSp">
        <pc:chgData name="Ousama Shoaib (2431279)" userId="S::2431279@student.uwtsd.ac.uk::a419c28e-1efe-47d4-8be9-00de0319c397" providerId="AD" clId="Web-{6D46F4B7-73C4-79E7-B863-664D39F3C25F}" dt="2025-10-05T12:54:56.881" v="4" actId="20577"/>
        <pc:sldMkLst>
          <pc:docMk/>
          <pc:sldMk cId="2270830482" sldId="257"/>
        </pc:sldMkLst>
        <pc:spChg chg="mod">
          <ac:chgData name="Ousama Shoaib (2431279)" userId="S::2431279@student.uwtsd.ac.uk::a419c28e-1efe-47d4-8be9-00de0319c397" providerId="AD" clId="Web-{6D46F4B7-73C4-79E7-B863-664D39F3C25F}" dt="2025-10-05T12:54:56.881" v="4" actId="20577"/>
          <ac:spMkLst>
            <pc:docMk/>
            <pc:sldMk cId="2270830482" sldId="257"/>
            <ac:spMk id="8" creationId="{4682C146-FDEB-1CDF-D525-AA906CDA828B}"/>
          </ac:spMkLst>
        </pc:spChg>
      </pc:sldChg>
      <pc:sldChg chg="modSp">
        <pc:chgData name="Ousama Shoaib (2431279)" userId="S::2431279@student.uwtsd.ac.uk::a419c28e-1efe-47d4-8be9-00de0319c397" providerId="AD" clId="Web-{6D46F4B7-73C4-79E7-B863-664D39F3C25F}" dt="2025-10-05T12:55:03.303" v="5" actId="1076"/>
        <pc:sldMkLst>
          <pc:docMk/>
          <pc:sldMk cId="2030681487" sldId="258"/>
        </pc:sldMkLst>
        <pc:picChg chg="mod">
          <ac:chgData name="Ousama Shoaib (2431279)" userId="S::2431279@student.uwtsd.ac.uk::a419c28e-1efe-47d4-8be9-00de0319c397" providerId="AD" clId="Web-{6D46F4B7-73C4-79E7-B863-664D39F3C25F}" dt="2025-10-05T12:55:03.303" v="5" actId="1076"/>
          <ac:picMkLst>
            <pc:docMk/>
            <pc:sldMk cId="2030681487" sldId="258"/>
            <ac:picMk id="5" creationId="{4687CCD4-6F23-17B5-247F-C9A09734FF88}"/>
          </ac:picMkLst>
        </pc:picChg>
      </pc:sldChg>
      <pc:sldChg chg="modSp">
        <pc:chgData name="Ousama Shoaib (2431279)" userId="S::2431279@student.uwtsd.ac.uk::a419c28e-1efe-47d4-8be9-00de0319c397" providerId="AD" clId="Web-{6D46F4B7-73C4-79E7-B863-664D39F3C25F}" dt="2025-10-05T12:57:13.211" v="37"/>
        <pc:sldMkLst>
          <pc:docMk/>
          <pc:sldMk cId="781891706" sldId="260"/>
        </pc:sldMkLst>
        <pc:graphicFrameChg chg="mod modGraphic">
          <ac:chgData name="Ousama Shoaib (2431279)" userId="S::2431279@student.uwtsd.ac.uk::a419c28e-1efe-47d4-8be9-00de0319c397" providerId="AD" clId="Web-{6D46F4B7-73C4-79E7-B863-664D39F3C25F}" dt="2025-10-05T12:57:13.211" v="37"/>
          <ac:graphicFrameMkLst>
            <pc:docMk/>
            <pc:sldMk cId="781891706" sldId="260"/>
            <ac:graphicFrameMk id="6" creationId="{16D9EB90-C0A6-F816-50B8-03BF90376497}"/>
          </ac:graphicFrameMkLst>
        </pc:graphicFrameChg>
      </pc:sldChg>
    </pc:docChg>
  </pc:docChgLst>
  <pc:docChgLst>
    <pc:chgData name="Ousama Shoaib (2431279)" userId="S::2431279@student.uwtsd.ac.uk::a419c28e-1efe-47d4-8be9-00de0319c397" providerId="AD" clId="Web-{6FAB6026-88BA-132C-7E2D-613FE19D6799}"/>
    <pc:docChg chg="addSld modSld">
      <pc:chgData name="Ousama Shoaib (2431279)" userId="S::2431279@student.uwtsd.ac.uk::a419c28e-1efe-47d4-8be9-00de0319c397" providerId="AD" clId="Web-{6FAB6026-88BA-132C-7E2D-613FE19D6799}" dt="2025-10-09T11:19:42.275" v="617"/>
      <pc:docMkLst>
        <pc:docMk/>
      </pc:docMkLst>
      <pc:sldChg chg="addSp delSp modSp">
        <pc:chgData name="Ousama Shoaib (2431279)" userId="S::2431279@student.uwtsd.ac.uk::a419c28e-1efe-47d4-8be9-00de0319c397" providerId="AD" clId="Web-{6FAB6026-88BA-132C-7E2D-613FE19D6799}" dt="2025-10-09T10:09:32.027" v="421" actId="1076"/>
        <pc:sldMkLst>
          <pc:docMk/>
          <pc:sldMk cId="2364543130" sldId="261"/>
        </pc:sldMkLst>
        <pc:graphicFrameChg chg="mod modGraphic">
          <ac:chgData name="Ousama Shoaib (2431279)" userId="S::2431279@student.uwtsd.ac.uk::a419c28e-1efe-47d4-8be9-00de0319c397" providerId="AD" clId="Web-{6FAB6026-88BA-132C-7E2D-613FE19D6799}" dt="2025-10-09T09:55:11.530" v="18" actId="1076"/>
          <ac:graphicFrameMkLst>
            <pc:docMk/>
            <pc:sldMk cId="2364543130" sldId="261"/>
            <ac:graphicFrameMk id="4" creationId="{7E990355-A4D6-2D18-07E1-AA45E190C4C7}"/>
          </ac:graphicFrameMkLst>
        </pc:graphicFrameChg>
        <pc:graphicFrameChg chg="mod">
          <ac:chgData name="Ousama Shoaib (2431279)" userId="S::2431279@student.uwtsd.ac.uk::a419c28e-1efe-47d4-8be9-00de0319c397" providerId="AD" clId="Web-{6FAB6026-88BA-132C-7E2D-613FE19D6799}" dt="2025-10-09T09:53:34.364" v="4" actId="1076"/>
          <ac:graphicFrameMkLst>
            <pc:docMk/>
            <pc:sldMk cId="2364543130" sldId="261"/>
            <ac:graphicFrameMk id="6" creationId="{CA83E641-E718-7723-0333-0EC1B408E234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6FAB6026-88BA-132C-7E2D-613FE19D6799}" dt="2025-10-09T10:08:52.772" v="358"/>
          <ac:graphicFrameMkLst>
            <pc:docMk/>
            <pc:sldMk cId="2364543130" sldId="261"/>
            <ac:graphicFrameMk id="7" creationId="{EEA5B59C-12FC-AE5A-C2D8-DC7B85E23063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6FAB6026-88BA-132C-7E2D-613FE19D6799}" dt="2025-10-09T10:09:32.027" v="421" actId="1076"/>
          <ac:graphicFrameMkLst>
            <pc:docMk/>
            <pc:sldMk cId="2364543130" sldId="261"/>
            <ac:graphicFrameMk id="8" creationId="{47DBA11B-4A2F-7093-1F24-8423D9122F73}"/>
          </ac:graphicFrameMkLst>
        </pc:graphicFrameChg>
      </pc:sldChg>
      <pc:sldChg chg="addSp delSp modSp new mod setBg">
        <pc:chgData name="Ousama Shoaib (2431279)" userId="S::2431279@student.uwtsd.ac.uk::a419c28e-1efe-47d4-8be9-00de0319c397" providerId="AD" clId="Web-{6FAB6026-88BA-132C-7E2D-613FE19D6799}" dt="2025-10-09T11:19:26.556" v="616" actId="20577"/>
        <pc:sldMkLst>
          <pc:docMk/>
          <pc:sldMk cId="2988968285" sldId="262"/>
        </pc:sldMkLst>
        <pc:spChg chg="mod">
          <ac:chgData name="Ousama Shoaib (2431279)" userId="S::2431279@student.uwtsd.ac.uk::a419c28e-1efe-47d4-8be9-00de0319c397" providerId="AD" clId="Web-{6FAB6026-88BA-132C-7E2D-613FE19D6799}" dt="2025-10-09T11:19:26.556" v="616" actId="20577"/>
          <ac:spMkLst>
            <pc:docMk/>
            <pc:sldMk cId="2988968285" sldId="262"/>
            <ac:spMk id="2" creationId="{0E8C7563-FDFB-9750-5655-93B1546286D4}"/>
          </ac:spMkLst>
        </pc:spChg>
        <pc:spChg chg="add">
          <ac:chgData name="Ousama Shoaib (2431279)" userId="S::2431279@student.uwtsd.ac.uk::a419c28e-1efe-47d4-8be9-00de0319c397" providerId="AD" clId="Web-{6FAB6026-88BA-132C-7E2D-613FE19D6799}" dt="2025-10-09T11:17:29.445" v="434"/>
          <ac:spMkLst>
            <pc:docMk/>
            <pc:sldMk cId="2988968285" sldId="262"/>
            <ac:spMk id="12" creationId="{353CF00F-82D0-0DBA-75D5-1D01B4526C68}"/>
          </ac:spMkLst>
        </pc:spChg>
        <pc:graphicFrameChg chg="add mod ord modGraphic">
          <ac:chgData name="Ousama Shoaib (2431279)" userId="S::2431279@student.uwtsd.ac.uk::a419c28e-1efe-47d4-8be9-00de0319c397" providerId="AD" clId="Web-{6FAB6026-88BA-132C-7E2D-613FE19D6799}" dt="2025-10-09T11:18:32.618" v="595"/>
          <ac:graphicFrameMkLst>
            <pc:docMk/>
            <pc:sldMk cId="2988968285" sldId="262"/>
            <ac:graphicFrameMk id="5" creationId="{9D5724AD-85A5-804C-18EC-EEB52F5B8AD2}"/>
          </ac:graphicFrameMkLst>
        </pc:graphicFrameChg>
      </pc:sldChg>
      <pc:sldChg chg="new">
        <pc:chgData name="Ousama Shoaib (2431279)" userId="S::2431279@student.uwtsd.ac.uk::a419c28e-1efe-47d4-8be9-00de0319c397" providerId="AD" clId="Web-{6FAB6026-88BA-132C-7E2D-613FE19D6799}" dt="2025-10-09T11:19:42.275" v="617"/>
        <pc:sldMkLst>
          <pc:docMk/>
          <pc:sldMk cId="2054968132" sldId="263"/>
        </pc:sldMkLst>
      </pc:sldChg>
    </pc:docChg>
  </pc:docChgLst>
  <pc:docChgLst>
    <pc:chgData name="Ousama Shoaib (2431279)" userId="S::2431279@student.uwtsd.ac.uk::a419c28e-1efe-47d4-8be9-00de0319c397" providerId="AD" clId="Web-{5224DF63-0661-B6F9-ED49-DB72D1AAB257}"/>
    <pc:docChg chg="modSld">
      <pc:chgData name="Ousama Shoaib (2431279)" userId="S::2431279@student.uwtsd.ac.uk::a419c28e-1efe-47d4-8be9-00de0319c397" providerId="AD" clId="Web-{5224DF63-0661-B6F9-ED49-DB72D1AAB257}" dt="2025-10-05T08:19:41.004" v="2" actId="1076"/>
      <pc:docMkLst>
        <pc:docMk/>
      </pc:docMkLst>
      <pc:sldChg chg="addSp delSp modSp">
        <pc:chgData name="Ousama Shoaib (2431279)" userId="S::2431279@student.uwtsd.ac.uk::a419c28e-1efe-47d4-8be9-00de0319c397" providerId="AD" clId="Web-{5224DF63-0661-B6F9-ED49-DB72D1AAB257}" dt="2025-10-05T08:19:41.004" v="2" actId="1076"/>
        <pc:sldMkLst>
          <pc:docMk/>
          <pc:sldMk cId="2030681487" sldId="258"/>
        </pc:sldMkLst>
        <pc:picChg chg="add mod">
          <ac:chgData name="Ousama Shoaib (2431279)" userId="S::2431279@student.uwtsd.ac.uk::a419c28e-1efe-47d4-8be9-00de0319c397" providerId="AD" clId="Web-{5224DF63-0661-B6F9-ED49-DB72D1AAB257}" dt="2025-10-05T08:19:41.004" v="2" actId="1076"/>
          <ac:picMkLst>
            <pc:docMk/>
            <pc:sldMk cId="2030681487" sldId="258"/>
            <ac:picMk id="5" creationId="{4687CCD4-6F23-17B5-247F-C9A09734FF88}"/>
          </ac:picMkLst>
        </pc:picChg>
      </pc:sldChg>
    </pc:docChg>
  </pc:docChgLst>
  <pc:docChgLst>
    <pc:chgData name="Ousama Shoaib (2431279)" userId="S::2431279@student.uwtsd.ac.uk::a419c28e-1efe-47d4-8be9-00de0319c397" providerId="AD" clId="Web-{3CC1BD7E-1F65-B095-49B7-6908115A6E51}"/>
    <pc:docChg chg="addSld modSld">
      <pc:chgData name="Ousama Shoaib (2431279)" userId="S::2431279@student.uwtsd.ac.uk::a419c28e-1efe-47d4-8be9-00de0319c397" providerId="AD" clId="Web-{3CC1BD7E-1F65-B095-49B7-6908115A6E51}" dt="2025-10-12T08:13:00.848" v="63" actId="14100"/>
      <pc:docMkLst>
        <pc:docMk/>
      </pc:docMkLst>
      <pc:sldChg chg="modSp">
        <pc:chgData name="Ousama Shoaib (2431279)" userId="S::2431279@student.uwtsd.ac.uk::a419c28e-1efe-47d4-8be9-00de0319c397" providerId="AD" clId="Web-{3CC1BD7E-1F65-B095-49B7-6908115A6E51}" dt="2025-10-12T07:58:10.860" v="10" actId="20577"/>
        <pc:sldMkLst>
          <pc:docMk/>
          <pc:sldMk cId="2270830482" sldId="257"/>
        </pc:sldMkLst>
        <pc:spChg chg="mod">
          <ac:chgData name="Ousama Shoaib (2431279)" userId="S::2431279@student.uwtsd.ac.uk::a419c28e-1efe-47d4-8be9-00de0319c397" providerId="AD" clId="Web-{3CC1BD7E-1F65-B095-49B7-6908115A6E51}" dt="2025-10-12T07:58:10.860" v="10" actId="20577"/>
          <ac:spMkLst>
            <pc:docMk/>
            <pc:sldMk cId="2270830482" sldId="257"/>
            <ac:spMk id="8" creationId="{4682C146-FDEB-1CDF-D525-AA906CDA828B}"/>
          </ac:spMkLst>
        </pc:spChg>
      </pc:sldChg>
      <pc:sldChg chg="modSp">
        <pc:chgData name="Ousama Shoaib (2431279)" userId="S::2431279@student.uwtsd.ac.uk::a419c28e-1efe-47d4-8be9-00de0319c397" providerId="AD" clId="Web-{3CC1BD7E-1F65-B095-49B7-6908115A6E51}" dt="2025-10-12T08:03:03.562" v="24"/>
        <pc:sldMkLst>
          <pc:docMk/>
          <pc:sldMk cId="2364543130" sldId="261"/>
        </pc:sldMkLst>
        <pc:graphicFrameChg chg="mod modGraphic">
          <ac:chgData name="Ousama Shoaib (2431279)" userId="S::2431279@student.uwtsd.ac.uk::a419c28e-1efe-47d4-8be9-00de0319c397" providerId="AD" clId="Web-{3CC1BD7E-1F65-B095-49B7-6908115A6E51}" dt="2025-10-12T08:03:03.562" v="24"/>
          <ac:graphicFrameMkLst>
            <pc:docMk/>
            <pc:sldMk cId="2364543130" sldId="261"/>
            <ac:graphicFrameMk id="8" creationId="{47DBA11B-4A2F-7093-1F24-8423D9122F73}"/>
          </ac:graphicFrameMkLst>
        </pc:graphicFrameChg>
        <pc:graphicFrameChg chg="mod modGraphic">
          <ac:chgData name="Ousama Shoaib (2431279)" userId="S::2431279@student.uwtsd.ac.uk::a419c28e-1efe-47d4-8be9-00de0319c397" providerId="AD" clId="Web-{3CC1BD7E-1F65-B095-49B7-6908115A6E51}" dt="2025-10-12T07:59:00.128" v="16"/>
          <ac:graphicFrameMkLst>
            <pc:docMk/>
            <pc:sldMk cId="2364543130" sldId="261"/>
            <ac:graphicFrameMk id="10" creationId="{FE2401F0-729D-D3F3-87F3-EFDF0DB326BB}"/>
          </ac:graphicFrameMkLst>
        </pc:graphicFrameChg>
      </pc:sldChg>
      <pc:sldChg chg="modSp">
        <pc:chgData name="Ousama Shoaib (2431279)" userId="S::2431279@student.uwtsd.ac.uk::a419c28e-1efe-47d4-8be9-00de0319c397" providerId="AD" clId="Web-{3CC1BD7E-1F65-B095-49B7-6908115A6E51}" dt="2025-10-12T07:54:12.335" v="5"/>
        <pc:sldMkLst>
          <pc:docMk/>
          <pc:sldMk cId="2988968285" sldId="262"/>
        </pc:sldMkLst>
        <pc:spChg chg="mod">
          <ac:chgData name="Ousama Shoaib (2431279)" userId="S::2431279@student.uwtsd.ac.uk::a419c28e-1efe-47d4-8be9-00de0319c397" providerId="AD" clId="Web-{3CC1BD7E-1F65-B095-49B7-6908115A6E51}" dt="2025-10-12T07:53:52.770" v="1" actId="1076"/>
          <ac:spMkLst>
            <pc:docMk/>
            <pc:sldMk cId="2988968285" sldId="262"/>
            <ac:spMk id="2" creationId="{0E8C7563-FDFB-9750-5655-93B1546286D4}"/>
          </ac:spMkLst>
        </pc:spChg>
        <pc:graphicFrameChg chg="mod modGraphic">
          <ac:chgData name="Ousama Shoaib (2431279)" userId="S::2431279@student.uwtsd.ac.uk::a419c28e-1efe-47d4-8be9-00de0319c397" providerId="AD" clId="Web-{3CC1BD7E-1F65-B095-49B7-6908115A6E51}" dt="2025-10-12T07:54:12.335" v="5"/>
          <ac:graphicFrameMkLst>
            <pc:docMk/>
            <pc:sldMk cId="2988968285" sldId="262"/>
            <ac:graphicFrameMk id="5" creationId="{9D5724AD-85A5-804C-18EC-EEB52F5B8AD2}"/>
          </ac:graphicFrameMkLst>
        </pc:graphicFrameChg>
      </pc:sldChg>
      <pc:sldChg chg="modSp">
        <pc:chgData name="Ousama Shoaib (2431279)" userId="S::2431279@student.uwtsd.ac.uk::a419c28e-1efe-47d4-8be9-00de0319c397" providerId="AD" clId="Web-{3CC1BD7E-1F65-B095-49B7-6908115A6E51}" dt="2025-10-12T08:13:00.848" v="63" actId="14100"/>
        <pc:sldMkLst>
          <pc:docMk/>
          <pc:sldMk cId="2685975789" sldId="265"/>
        </pc:sldMkLst>
        <pc:spChg chg="mod">
          <ac:chgData name="Ousama Shoaib (2431279)" userId="S::2431279@student.uwtsd.ac.uk::a419c28e-1efe-47d4-8be9-00de0319c397" providerId="AD" clId="Web-{3CC1BD7E-1F65-B095-49B7-6908115A6E51}" dt="2025-10-12T08:12:42.643" v="56" actId="20577"/>
          <ac:spMkLst>
            <pc:docMk/>
            <pc:sldMk cId="2685975789" sldId="265"/>
            <ac:spMk id="5" creationId="{EF79F109-1077-C8FB-B236-42348C09F09B}"/>
          </ac:spMkLst>
        </pc:spChg>
        <pc:spChg chg="mod">
          <ac:chgData name="Ousama Shoaib (2431279)" userId="S::2431279@student.uwtsd.ac.uk::a419c28e-1efe-47d4-8be9-00de0319c397" providerId="AD" clId="Web-{3CC1BD7E-1F65-B095-49B7-6908115A6E51}" dt="2025-10-12T08:11:42.026" v="45" actId="20577"/>
          <ac:spMkLst>
            <pc:docMk/>
            <pc:sldMk cId="2685975789" sldId="265"/>
            <ac:spMk id="16" creationId="{46A378FC-99C5-CF59-F1DD-451C7F4B1218}"/>
          </ac:spMkLst>
        </pc:spChg>
        <pc:spChg chg="mod">
          <ac:chgData name="Ousama Shoaib (2431279)" userId="S::2431279@student.uwtsd.ac.uk::a419c28e-1efe-47d4-8be9-00de0319c397" providerId="AD" clId="Web-{3CC1BD7E-1F65-B095-49B7-6908115A6E51}" dt="2025-10-12T08:13:00.848" v="63" actId="14100"/>
          <ac:spMkLst>
            <pc:docMk/>
            <pc:sldMk cId="2685975789" sldId="265"/>
            <ac:spMk id="19" creationId="{6C696D5E-742C-F10C-3E89-D27B3F9C58BD}"/>
          </ac:spMkLst>
        </pc:spChg>
      </pc:sldChg>
      <pc:sldChg chg="modSp">
        <pc:chgData name="Ousama Shoaib (2431279)" userId="S::2431279@student.uwtsd.ac.uk::a419c28e-1efe-47d4-8be9-00de0319c397" providerId="AD" clId="Web-{3CC1BD7E-1F65-B095-49B7-6908115A6E51}" dt="2025-10-12T08:03:50.861" v="31" actId="20577"/>
        <pc:sldMkLst>
          <pc:docMk/>
          <pc:sldMk cId="193659088" sldId="266"/>
        </pc:sldMkLst>
        <pc:spChg chg="mod">
          <ac:chgData name="Ousama Shoaib (2431279)" userId="S::2431279@student.uwtsd.ac.uk::a419c28e-1efe-47d4-8be9-00de0319c397" providerId="AD" clId="Web-{3CC1BD7E-1F65-B095-49B7-6908115A6E51}" dt="2025-10-12T08:03:50.861" v="31" actId="20577"/>
          <ac:spMkLst>
            <pc:docMk/>
            <pc:sldMk cId="193659088" sldId="266"/>
            <ac:spMk id="3" creationId="{0D2CCAB3-8AD2-CD47-DD4B-B990B4E98EAE}"/>
          </ac:spMkLst>
        </pc:spChg>
      </pc:sldChg>
      <pc:sldChg chg="addSp delSp modSp new mod setBg">
        <pc:chgData name="Ousama Shoaib (2431279)" userId="S::2431279@student.uwtsd.ac.uk::a419c28e-1efe-47d4-8be9-00de0319c397" providerId="AD" clId="Web-{3CC1BD7E-1F65-B095-49B7-6908115A6E51}" dt="2025-10-12T08:06:09.037" v="38"/>
        <pc:sldMkLst>
          <pc:docMk/>
          <pc:sldMk cId="2647907552" sldId="267"/>
        </pc:sldMkLst>
        <pc:spChg chg="del">
          <ac:chgData name="Ousama Shoaib (2431279)" userId="S::2431279@student.uwtsd.ac.uk::a419c28e-1efe-47d4-8be9-00de0319c397" providerId="AD" clId="Web-{3CC1BD7E-1F65-B095-49B7-6908115A6E51}" dt="2025-10-12T08:05:51.818" v="35"/>
          <ac:spMkLst>
            <pc:docMk/>
            <pc:sldMk cId="2647907552" sldId="267"/>
            <ac:spMk id="2" creationId="{A6BFB77B-A1BD-CA06-0988-FA6670F262C1}"/>
          </ac:spMkLst>
        </pc:spChg>
        <pc:spChg chg="del mod">
          <ac:chgData name="Ousama Shoaib (2431279)" userId="S::2431279@student.uwtsd.ac.uk::a419c28e-1efe-47d4-8be9-00de0319c397" providerId="AD" clId="Web-{3CC1BD7E-1F65-B095-49B7-6908115A6E51}" dt="2025-10-12T08:05:53.630" v="36"/>
          <ac:spMkLst>
            <pc:docMk/>
            <pc:sldMk cId="2647907552" sldId="267"/>
            <ac:spMk id="3" creationId="{7DC48133-9E8E-92FD-272D-37DC686020C5}"/>
          </ac:spMkLst>
        </pc:spChg>
        <pc:spChg chg="add">
          <ac:chgData name="Ousama Shoaib (2431279)" userId="S::2431279@student.uwtsd.ac.uk::a419c28e-1efe-47d4-8be9-00de0319c397" providerId="AD" clId="Web-{3CC1BD7E-1F65-B095-49B7-6908115A6E51}" dt="2025-10-12T08:06:09.037" v="38"/>
          <ac:spMkLst>
            <pc:docMk/>
            <pc:sldMk cId="2647907552" sldId="267"/>
            <ac:spMk id="9" creationId="{35D3817B-01DA-DCDA-FA18-49D6FF003762}"/>
          </ac:spMkLst>
        </pc:spChg>
        <pc:picChg chg="add mod">
          <ac:chgData name="Ousama Shoaib (2431279)" userId="S::2431279@student.uwtsd.ac.uk::a419c28e-1efe-47d4-8be9-00de0319c397" providerId="AD" clId="Web-{3CC1BD7E-1F65-B095-49B7-6908115A6E51}" dt="2025-10-12T08:06:09.037" v="38"/>
          <ac:picMkLst>
            <pc:docMk/>
            <pc:sldMk cId="2647907552" sldId="267"/>
            <ac:picMk id="4" creationId="{E3F93477-6E0E-492D-627C-349BDD9ED8DE}"/>
          </ac:picMkLst>
        </pc:picChg>
      </pc:sldChg>
    </pc:docChg>
  </pc:docChgLst>
  <pc:docChgLst>
    <pc:chgData name="Ousama Shoaib (2431279)" userId="S::2431279@student.uwtsd.ac.uk::a419c28e-1efe-47d4-8be9-00de0319c397" providerId="AD" clId="Web-{F41B29EA-CC15-7473-C074-A1007B959A13}"/>
    <pc:docChg chg="addSld delSld modSld">
      <pc:chgData name="Ousama Shoaib (2431279)" userId="S::2431279@student.uwtsd.ac.uk::a419c28e-1efe-47d4-8be9-00de0319c397" providerId="AD" clId="Web-{F41B29EA-CC15-7473-C074-A1007B959A13}" dt="2025-10-04T11:20:01.066" v="417" actId="20577"/>
      <pc:docMkLst>
        <pc:docMk/>
      </pc:docMkLst>
      <pc:sldChg chg="modSp">
        <pc:chgData name="Ousama Shoaib (2431279)" userId="S::2431279@student.uwtsd.ac.uk::a419c28e-1efe-47d4-8be9-00de0319c397" providerId="AD" clId="Web-{F41B29EA-CC15-7473-C074-A1007B959A13}" dt="2025-10-04T11:15:56.213" v="352" actId="14100"/>
        <pc:sldMkLst>
          <pc:docMk/>
          <pc:sldMk cId="2030681487" sldId="258"/>
        </pc:sldMkLst>
        <pc:spChg chg="mod">
          <ac:chgData name="Ousama Shoaib (2431279)" userId="S::2431279@student.uwtsd.ac.uk::a419c28e-1efe-47d4-8be9-00de0319c397" providerId="AD" clId="Web-{F41B29EA-CC15-7473-C074-A1007B959A13}" dt="2025-10-04T11:15:38.275" v="350" actId="14100"/>
          <ac:spMkLst>
            <pc:docMk/>
            <pc:sldMk cId="2030681487" sldId="258"/>
            <ac:spMk id="3" creationId="{33EA150B-8DA7-7218-629E-00B2260BA2A3}"/>
          </ac:spMkLst>
        </pc:spChg>
      </pc:sldChg>
      <pc:sldChg chg="modSp">
        <pc:chgData name="Ousama Shoaib (2431279)" userId="S::2431279@student.uwtsd.ac.uk::a419c28e-1efe-47d4-8be9-00de0319c397" providerId="AD" clId="Web-{F41B29EA-CC15-7473-C074-A1007B959A13}" dt="2025-10-04T09:59:54.979" v="30" actId="20577"/>
        <pc:sldMkLst>
          <pc:docMk/>
          <pc:sldMk cId="70216749" sldId="259"/>
        </pc:sldMkLst>
        <pc:spChg chg="mod">
          <ac:chgData name="Ousama Shoaib (2431279)" userId="S::2431279@student.uwtsd.ac.uk::a419c28e-1efe-47d4-8be9-00de0319c397" providerId="AD" clId="Web-{F41B29EA-CC15-7473-C074-A1007B959A13}" dt="2025-10-04T09:59:54.979" v="30" actId="20577"/>
          <ac:spMkLst>
            <pc:docMk/>
            <pc:sldMk cId="70216749" sldId="259"/>
            <ac:spMk id="3" creationId="{6FAD9A3C-FD82-0797-040C-040F59277FBD}"/>
          </ac:spMkLst>
        </pc:spChg>
      </pc:sldChg>
      <pc:sldChg chg="addSp delSp modSp mod setBg">
        <pc:chgData name="Ousama Shoaib (2431279)" userId="S::2431279@student.uwtsd.ac.uk::a419c28e-1efe-47d4-8be9-00de0319c397" providerId="AD" clId="Web-{F41B29EA-CC15-7473-C074-A1007B959A13}" dt="2025-10-04T11:16:47.292" v="382"/>
        <pc:sldMkLst>
          <pc:docMk/>
          <pc:sldMk cId="781891706" sldId="260"/>
        </pc:sldMkLst>
        <pc:spChg chg="mod">
          <ac:chgData name="Ousama Shoaib (2431279)" userId="S::2431279@student.uwtsd.ac.uk::a419c28e-1efe-47d4-8be9-00de0319c397" providerId="AD" clId="Web-{F41B29EA-CC15-7473-C074-A1007B959A13}" dt="2025-10-04T11:12:33.395" v="343" actId="1076"/>
          <ac:spMkLst>
            <pc:docMk/>
            <pc:sldMk cId="781891706" sldId="260"/>
            <ac:spMk id="2" creationId="{CE18956C-4AA8-0397-0CA5-79D3ECE0080C}"/>
          </ac:spMkLst>
        </pc:spChg>
        <pc:spChg chg="mod">
          <ac:chgData name="Ousama Shoaib (2431279)" userId="S::2431279@student.uwtsd.ac.uk::a419c28e-1efe-47d4-8be9-00de0319c397" providerId="AD" clId="Web-{F41B29EA-CC15-7473-C074-A1007B959A13}" dt="2025-10-04T11:10:10.763" v="336"/>
          <ac:spMkLst>
            <pc:docMk/>
            <pc:sldMk cId="781891706" sldId="260"/>
            <ac:spMk id="5" creationId="{5D879AC5-1585-3ACB-3BA7-D8C32584D699}"/>
          </ac:spMkLst>
        </pc:spChg>
        <pc:spChg chg="mod">
          <ac:chgData name="Ousama Shoaib (2431279)" userId="S::2431279@student.uwtsd.ac.uk::a419c28e-1efe-47d4-8be9-00de0319c397" providerId="AD" clId="Web-{F41B29EA-CC15-7473-C074-A1007B959A13}" dt="2025-10-04T11:10:10.763" v="336"/>
          <ac:spMkLst>
            <pc:docMk/>
            <pc:sldMk cId="781891706" sldId="260"/>
            <ac:spMk id="9" creationId="{370A12A3-EA01-384E-0F59-60FC693B8182}"/>
          </ac:spMkLst>
        </pc:spChg>
        <pc:spChg chg="mod">
          <ac:chgData name="Ousama Shoaib (2431279)" userId="S::2431279@student.uwtsd.ac.uk::a419c28e-1efe-47d4-8be9-00de0319c397" providerId="AD" clId="Web-{F41B29EA-CC15-7473-C074-A1007B959A13}" dt="2025-10-04T11:10:10.763" v="336"/>
          <ac:spMkLst>
            <pc:docMk/>
            <pc:sldMk cId="781891706" sldId="260"/>
            <ac:spMk id="13" creationId="{CAB13F53-E248-C180-86E0-32315FB9C676}"/>
          </ac:spMkLst>
        </pc:spChg>
        <pc:spChg chg="add">
          <ac:chgData name="Ousama Shoaib (2431279)" userId="S::2431279@student.uwtsd.ac.uk::a419c28e-1efe-47d4-8be9-00de0319c397" providerId="AD" clId="Web-{F41B29EA-CC15-7473-C074-A1007B959A13}" dt="2025-10-04T11:10:10.763" v="336"/>
          <ac:spMkLst>
            <pc:docMk/>
            <pc:sldMk cId="781891706" sldId="260"/>
            <ac:spMk id="20" creationId="{01A22726-DA03-BCB0-F12E-98258FB7E5C0}"/>
          </ac:spMkLst>
        </pc:spChg>
        <pc:graphicFrameChg chg="add mod ord modGraphic">
          <ac:chgData name="Ousama Shoaib (2431279)" userId="S::2431279@student.uwtsd.ac.uk::a419c28e-1efe-47d4-8be9-00de0319c397" providerId="AD" clId="Web-{F41B29EA-CC15-7473-C074-A1007B959A13}" dt="2025-10-04T11:16:47.292" v="382"/>
          <ac:graphicFrameMkLst>
            <pc:docMk/>
            <pc:sldMk cId="781891706" sldId="260"/>
            <ac:graphicFrameMk id="6" creationId="{16D9EB90-C0A6-F816-50B8-03BF90376497}"/>
          </ac:graphicFrameMkLst>
        </pc:graphicFrameChg>
        <pc:picChg chg="add mod">
          <ac:chgData name="Ousama Shoaib (2431279)" userId="S::2431279@student.uwtsd.ac.uk::a419c28e-1efe-47d4-8be9-00de0319c397" providerId="AD" clId="Web-{F41B29EA-CC15-7473-C074-A1007B959A13}" dt="2025-10-04T11:12:53.911" v="345" actId="14100"/>
          <ac:picMkLst>
            <pc:docMk/>
            <pc:sldMk cId="781891706" sldId="260"/>
            <ac:picMk id="3" creationId="{0CCC2F02-976B-9552-F037-5B3258865E3E}"/>
          </ac:picMkLst>
        </pc:picChg>
      </pc:sldChg>
      <pc:sldChg chg="modSp new">
        <pc:chgData name="Ousama Shoaib (2431279)" userId="S::2431279@student.uwtsd.ac.uk::a419c28e-1efe-47d4-8be9-00de0319c397" providerId="AD" clId="Web-{F41B29EA-CC15-7473-C074-A1007B959A13}" dt="2025-10-04T11:20:01.066" v="417" actId="20577"/>
        <pc:sldMkLst>
          <pc:docMk/>
          <pc:sldMk cId="2364543130" sldId="261"/>
        </pc:sldMkLst>
        <pc:spChg chg="mod">
          <ac:chgData name="Ousama Shoaib (2431279)" userId="S::2431279@student.uwtsd.ac.uk::a419c28e-1efe-47d4-8be9-00de0319c397" providerId="AD" clId="Web-{F41B29EA-CC15-7473-C074-A1007B959A13}" dt="2025-10-04T11:20:01.066" v="417" actId="20577"/>
          <ac:spMkLst>
            <pc:docMk/>
            <pc:sldMk cId="2364543130" sldId="261"/>
            <ac:spMk id="2" creationId="{F4EEF8F1-ED83-813C-7C0B-BFBEE65B096B}"/>
          </ac:spMkLst>
        </pc:spChg>
      </pc:sldChg>
    </pc:docChg>
  </pc:docChgLst>
  <pc:docChgLst>
    <pc:chgData name="Ousama Shoaib (2431279)" userId="S::2431279@student.uwtsd.ac.uk::a419c28e-1efe-47d4-8be9-00de0319c397" providerId="AD" clId="Web-{15E91638-3DBB-1D6C-769A-968E0C0050BE}"/>
    <pc:docChg chg="modSld">
      <pc:chgData name="Ousama Shoaib (2431279)" userId="S::2431279@student.uwtsd.ac.uk::a419c28e-1efe-47d4-8be9-00de0319c397" providerId="AD" clId="Web-{15E91638-3DBB-1D6C-769A-968E0C0050BE}" dt="2025-10-09T09:14:01.104" v="954" actId="1076"/>
      <pc:docMkLst>
        <pc:docMk/>
      </pc:docMkLst>
      <pc:sldChg chg="addSp delSp modSp">
        <pc:chgData name="Ousama Shoaib (2431279)" userId="S::2431279@student.uwtsd.ac.uk::a419c28e-1efe-47d4-8be9-00de0319c397" providerId="AD" clId="Web-{15E91638-3DBB-1D6C-769A-968E0C0050BE}" dt="2025-10-09T09:14:01.104" v="954" actId="1076"/>
        <pc:sldMkLst>
          <pc:docMk/>
          <pc:sldMk cId="2364543130" sldId="261"/>
        </pc:sldMkLst>
        <pc:spChg chg="mod">
          <ac:chgData name="Ousama Shoaib (2431279)" userId="S::2431279@student.uwtsd.ac.uk::a419c28e-1efe-47d4-8be9-00de0319c397" providerId="AD" clId="Web-{15E91638-3DBB-1D6C-769A-968E0C0050BE}" dt="2025-10-09T09:14:01.104" v="954" actId="1076"/>
          <ac:spMkLst>
            <pc:docMk/>
            <pc:sldMk cId="2364543130" sldId="261"/>
            <ac:spMk id="2" creationId="{F4EEF8F1-ED83-813C-7C0B-BFBEE65B096B}"/>
          </ac:spMkLst>
        </pc:spChg>
        <pc:graphicFrameChg chg="add mod modGraphic">
          <ac:chgData name="Ousama Shoaib (2431279)" userId="S::2431279@student.uwtsd.ac.uk::a419c28e-1efe-47d4-8be9-00de0319c397" providerId="AD" clId="Web-{15E91638-3DBB-1D6C-769A-968E0C0050BE}" dt="2025-10-09T09:13:49.714" v="953" actId="1076"/>
          <ac:graphicFrameMkLst>
            <pc:docMk/>
            <pc:sldMk cId="2364543130" sldId="261"/>
            <ac:graphicFrameMk id="4" creationId="{7E990355-A4D6-2D18-07E1-AA45E190C4C7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15E91638-3DBB-1D6C-769A-968E0C0050BE}" dt="2025-10-09T09:13:47.729" v="952" actId="1076"/>
          <ac:graphicFrameMkLst>
            <pc:docMk/>
            <pc:sldMk cId="2364543130" sldId="261"/>
            <ac:graphicFrameMk id="6" creationId="{CA83E641-E718-7723-0333-0EC1B408E234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15E91638-3DBB-1D6C-769A-968E0C0050BE}" dt="2025-10-09T09:04:16.929" v="662" actId="1076"/>
          <ac:graphicFrameMkLst>
            <pc:docMk/>
            <pc:sldMk cId="2364543130" sldId="261"/>
            <ac:graphicFrameMk id="10" creationId="{FE2401F0-729D-D3F3-87F3-EFDF0DB326BB}"/>
          </ac:graphicFrameMkLst>
        </pc:graphicFrameChg>
      </pc:sldChg>
    </pc:docChg>
  </pc:docChgLst>
  <pc:docChgLst>
    <pc:chgData name="Ousama Shoaib (2431279)" userId="a419c28e-1efe-47d4-8be9-00de0319c397" providerId="ADAL" clId="{E275B6BB-9C62-45F9-8CD6-CF04FA770D39}"/>
    <pc:docChg chg="undo custSel addSld delSld modSld">
      <pc:chgData name="Ousama Shoaib (2431279)" userId="a419c28e-1efe-47d4-8be9-00de0319c397" providerId="ADAL" clId="{E275B6BB-9C62-45F9-8CD6-CF04FA770D39}" dt="2025-10-04T09:34:31.782" v="143" actId="1076"/>
      <pc:docMkLst>
        <pc:docMk/>
      </pc:docMkLst>
      <pc:sldChg chg="addSp delSp modSp mod modTransition setBg">
        <pc:chgData name="Ousama Shoaib (2431279)" userId="a419c28e-1efe-47d4-8be9-00de0319c397" providerId="ADAL" clId="{E275B6BB-9C62-45F9-8CD6-CF04FA770D39}" dt="2025-10-04T09:28:15.346" v="116"/>
        <pc:sldMkLst>
          <pc:docMk/>
          <pc:sldMk cId="2270830482" sldId="257"/>
        </pc:sldMkLst>
        <pc:spChg chg="mod">
          <ac:chgData name="Ousama Shoaib (2431279)" userId="a419c28e-1efe-47d4-8be9-00de0319c397" providerId="ADAL" clId="{E275B6BB-9C62-45F9-8CD6-CF04FA770D39}" dt="2025-10-04T09:21:17.741" v="63" actId="26606"/>
          <ac:spMkLst>
            <pc:docMk/>
            <pc:sldMk cId="2270830482" sldId="257"/>
            <ac:spMk id="2" creationId="{B6B3E440-F106-C170-9ADB-D595CA3D7BD9}"/>
          </ac:spMkLst>
        </pc:spChg>
        <pc:spChg chg="ord">
          <ac:chgData name="Ousama Shoaib (2431279)" userId="a419c28e-1efe-47d4-8be9-00de0319c397" providerId="ADAL" clId="{E275B6BB-9C62-45F9-8CD6-CF04FA770D39}" dt="2025-10-04T09:19:00.234" v="4" actId="26606"/>
          <ac:spMkLst>
            <pc:docMk/>
            <pc:sldMk cId="2270830482" sldId="257"/>
            <ac:spMk id="4" creationId="{95B34007-B31F-5009-6D4A-C60D60D8F5CD}"/>
          </ac:spMkLst>
        </pc:spChg>
        <pc:spChg chg="add del mod ord">
          <ac:chgData name="Ousama Shoaib (2431279)" userId="a419c28e-1efe-47d4-8be9-00de0319c397" providerId="ADAL" clId="{E275B6BB-9C62-45F9-8CD6-CF04FA770D39}" dt="2025-10-04T09:21:42.888" v="68" actId="1076"/>
          <ac:spMkLst>
            <pc:docMk/>
            <pc:sldMk cId="2270830482" sldId="257"/>
            <ac:spMk id="8" creationId="{4682C146-FDEB-1CDF-D525-AA906CDA828B}"/>
          </ac:spMkLst>
        </pc:spChg>
        <pc:spChg chg="add del">
          <ac:chgData name="Ousama Shoaib (2431279)" userId="a419c28e-1efe-47d4-8be9-00de0319c397" providerId="ADAL" clId="{E275B6BB-9C62-45F9-8CD6-CF04FA770D39}" dt="2025-10-04T09:21:17.741" v="63" actId="26606"/>
          <ac:spMkLst>
            <pc:docMk/>
            <pc:sldMk cId="2270830482" sldId="257"/>
            <ac:spMk id="17" creationId="{92CC1E4F-F1F0-B945-BE50-C72A7103E8AC}"/>
          </ac:spMkLst>
        </pc:spChg>
        <pc:picChg chg="add mod">
          <ac:chgData name="Ousama Shoaib (2431279)" userId="a419c28e-1efe-47d4-8be9-00de0319c397" providerId="ADAL" clId="{E275B6BB-9C62-45F9-8CD6-CF04FA770D39}" dt="2025-10-04T09:21:46.480" v="69" actId="1076"/>
          <ac:picMkLst>
            <pc:docMk/>
            <pc:sldMk cId="2270830482" sldId="257"/>
            <ac:picMk id="10" creationId="{5149F37E-D48C-9BF2-FBD3-E83681431914}"/>
          </ac:picMkLst>
        </pc:picChg>
      </pc:sldChg>
      <pc:sldChg chg="addSp delSp modSp new mod modTransition setBg">
        <pc:chgData name="Ousama Shoaib (2431279)" userId="a419c28e-1efe-47d4-8be9-00de0319c397" providerId="ADAL" clId="{E275B6BB-9C62-45F9-8CD6-CF04FA770D39}" dt="2025-10-04T09:28:52.611" v="123" actId="14100"/>
        <pc:sldMkLst>
          <pc:docMk/>
          <pc:sldMk cId="2030681487" sldId="258"/>
        </pc:sldMkLst>
        <pc:spChg chg="mod">
          <ac:chgData name="Ousama Shoaib (2431279)" userId="a419c28e-1efe-47d4-8be9-00de0319c397" providerId="ADAL" clId="{E275B6BB-9C62-45F9-8CD6-CF04FA770D39}" dt="2025-10-04T09:26:21.336" v="107" actId="26606"/>
          <ac:spMkLst>
            <pc:docMk/>
            <pc:sldMk cId="2030681487" sldId="258"/>
            <ac:spMk id="2" creationId="{440F780D-FC29-CE20-AF5C-A96B5DCBBF10}"/>
          </ac:spMkLst>
        </pc:spChg>
        <pc:spChg chg="mod ord">
          <ac:chgData name="Ousama Shoaib (2431279)" userId="a419c28e-1efe-47d4-8be9-00de0319c397" providerId="ADAL" clId="{E275B6BB-9C62-45F9-8CD6-CF04FA770D39}" dt="2025-10-04T09:26:26.662" v="112" actId="27636"/>
          <ac:spMkLst>
            <pc:docMk/>
            <pc:sldMk cId="2030681487" sldId="258"/>
            <ac:spMk id="3" creationId="{33EA150B-8DA7-7218-629E-00B2260BA2A3}"/>
          </ac:spMkLst>
        </pc:spChg>
        <pc:spChg chg="add">
          <ac:chgData name="Ousama Shoaib (2431279)" userId="a419c28e-1efe-47d4-8be9-00de0319c397" providerId="ADAL" clId="{E275B6BB-9C62-45F9-8CD6-CF04FA770D39}" dt="2025-10-04T09:26:21.336" v="107" actId="26606"/>
          <ac:spMkLst>
            <pc:docMk/>
            <pc:sldMk cId="2030681487" sldId="258"/>
            <ac:spMk id="14" creationId="{C20CE451-818C-E63D-258B-234B6C543D34}"/>
          </ac:spMkLst>
        </pc:spChg>
      </pc:sldChg>
      <pc:sldChg chg="addSp modSp new mod">
        <pc:chgData name="Ousama Shoaib (2431279)" userId="a419c28e-1efe-47d4-8be9-00de0319c397" providerId="ADAL" clId="{E275B6BB-9C62-45F9-8CD6-CF04FA770D39}" dt="2025-10-04T09:34:31.782" v="143" actId="1076"/>
        <pc:sldMkLst>
          <pc:docMk/>
          <pc:sldMk cId="70216749" sldId="259"/>
        </pc:sldMkLst>
        <pc:spChg chg="mod">
          <ac:chgData name="Ousama Shoaib (2431279)" userId="a419c28e-1efe-47d4-8be9-00de0319c397" providerId="ADAL" clId="{E275B6BB-9C62-45F9-8CD6-CF04FA770D39}" dt="2025-10-04T09:32:04.939" v="128" actId="404"/>
          <ac:spMkLst>
            <pc:docMk/>
            <pc:sldMk cId="70216749" sldId="259"/>
            <ac:spMk id="2" creationId="{71A31FD8-400D-E4BE-2D59-29F276966546}"/>
          </ac:spMkLst>
        </pc:spChg>
        <pc:spChg chg="mod">
          <ac:chgData name="Ousama Shoaib (2431279)" userId="a419c28e-1efe-47d4-8be9-00de0319c397" providerId="ADAL" clId="{E275B6BB-9C62-45F9-8CD6-CF04FA770D39}" dt="2025-10-04T09:32:21.111" v="129"/>
          <ac:spMkLst>
            <pc:docMk/>
            <pc:sldMk cId="70216749" sldId="259"/>
            <ac:spMk id="3" creationId="{6FAD9A3C-FD82-0797-040C-040F59277FBD}"/>
          </ac:spMkLst>
        </pc:spChg>
        <pc:spChg chg="add mod">
          <ac:chgData name="Ousama Shoaib (2431279)" userId="a419c28e-1efe-47d4-8be9-00de0319c397" providerId="ADAL" clId="{E275B6BB-9C62-45F9-8CD6-CF04FA770D39}" dt="2025-10-04T09:33:06.344" v="134" actId="14100"/>
          <ac:spMkLst>
            <pc:docMk/>
            <pc:sldMk cId="70216749" sldId="259"/>
            <ac:spMk id="5" creationId="{5BE50AAB-A98A-96CA-2F5B-0A0F8BB05CA4}"/>
          </ac:spMkLst>
        </pc:spChg>
        <pc:spChg chg="add mod">
          <ac:chgData name="Ousama Shoaib (2431279)" userId="a419c28e-1efe-47d4-8be9-00de0319c397" providerId="ADAL" clId="{E275B6BB-9C62-45F9-8CD6-CF04FA770D39}" dt="2025-10-04T09:33:52.086" v="138" actId="1076"/>
          <ac:spMkLst>
            <pc:docMk/>
            <pc:sldMk cId="70216749" sldId="259"/>
            <ac:spMk id="7" creationId="{B4F9A3CD-60B8-3C9B-598A-DFB0AC8F2436}"/>
          </ac:spMkLst>
        </pc:spChg>
        <pc:spChg chg="add mod">
          <ac:chgData name="Ousama Shoaib (2431279)" userId="a419c28e-1efe-47d4-8be9-00de0319c397" providerId="ADAL" clId="{E275B6BB-9C62-45F9-8CD6-CF04FA770D39}" dt="2025-10-04T09:34:31.782" v="143" actId="1076"/>
          <ac:spMkLst>
            <pc:docMk/>
            <pc:sldMk cId="70216749" sldId="259"/>
            <ac:spMk id="9" creationId="{3EDF2D05-5A7E-2C00-5916-34C5FE44F8E2}"/>
          </ac:spMkLst>
        </pc:spChg>
        <pc:graphicFrameChg chg="add mod">
          <ac:chgData name="Ousama Shoaib (2431279)" userId="a419c28e-1efe-47d4-8be9-00de0319c397" providerId="ADAL" clId="{E275B6BB-9C62-45F9-8CD6-CF04FA770D39}" dt="2025-10-04T09:33:06.344" v="134" actId="14100"/>
          <ac:graphicFrameMkLst>
            <pc:docMk/>
            <pc:sldMk cId="70216749" sldId="259"/>
            <ac:graphicFrameMk id="4" creationId="{9E71669D-8D18-99F0-32C1-31F3964EB1D3}"/>
          </ac:graphicFrameMkLst>
        </pc:graphicFrameChg>
        <pc:graphicFrameChg chg="add mod">
          <ac:chgData name="Ousama Shoaib (2431279)" userId="a419c28e-1efe-47d4-8be9-00de0319c397" providerId="ADAL" clId="{E275B6BB-9C62-45F9-8CD6-CF04FA770D39}" dt="2025-10-04T09:33:52.086" v="138" actId="1076"/>
          <ac:graphicFrameMkLst>
            <pc:docMk/>
            <pc:sldMk cId="70216749" sldId="259"/>
            <ac:graphicFrameMk id="6" creationId="{785B70DF-E5FD-FBDE-7322-FBA789930C9B}"/>
          </ac:graphicFrameMkLst>
        </pc:graphicFrameChg>
        <pc:graphicFrameChg chg="add mod">
          <ac:chgData name="Ousama Shoaib (2431279)" userId="a419c28e-1efe-47d4-8be9-00de0319c397" providerId="ADAL" clId="{E275B6BB-9C62-45F9-8CD6-CF04FA770D39}" dt="2025-10-04T09:34:31.782" v="143" actId="1076"/>
          <ac:graphicFrameMkLst>
            <pc:docMk/>
            <pc:sldMk cId="70216749" sldId="259"/>
            <ac:graphicFrameMk id="8" creationId="{A6994D1E-CAC6-9632-372A-B0DBB06A1940}"/>
          </ac:graphicFrameMkLst>
        </pc:graphicFrameChg>
      </pc:sldChg>
      <pc:sldChg chg="addSp delSp modSp new mod">
        <pc:chgData name="Ousama Shoaib (2431279)" userId="a419c28e-1efe-47d4-8be9-00de0319c397" providerId="ADAL" clId="{E275B6BB-9C62-45F9-8CD6-CF04FA770D39}" dt="2025-10-04T09:34:21.348" v="141"/>
        <pc:sldMkLst>
          <pc:docMk/>
          <pc:sldMk cId="781891706" sldId="260"/>
        </pc:sldMkLst>
        <pc:spChg chg="add">
          <ac:chgData name="Ousama Shoaib (2431279)" userId="a419c28e-1efe-47d4-8be9-00de0319c397" providerId="ADAL" clId="{E275B6BB-9C62-45F9-8CD6-CF04FA770D39}" dt="2025-10-04T09:32:40.863" v="131"/>
          <ac:spMkLst>
            <pc:docMk/>
            <pc:sldMk cId="781891706" sldId="260"/>
            <ac:spMk id="5" creationId="{5D879AC5-1585-3ACB-3BA7-D8C32584D699}"/>
          </ac:spMkLst>
        </pc:spChg>
        <pc:spChg chg="add">
          <ac:chgData name="Ousama Shoaib (2431279)" userId="a419c28e-1efe-47d4-8be9-00de0319c397" providerId="ADAL" clId="{E275B6BB-9C62-45F9-8CD6-CF04FA770D39}" dt="2025-10-04T09:33:38.069" v="136"/>
          <ac:spMkLst>
            <pc:docMk/>
            <pc:sldMk cId="781891706" sldId="260"/>
            <ac:spMk id="9" creationId="{370A12A3-EA01-384E-0F59-60FC693B8182}"/>
          </ac:spMkLst>
        </pc:spChg>
        <pc:spChg chg="add">
          <ac:chgData name="Ousama Shoaib (2431279)" userId="a419c28e-1efe-47d4-8be9-00de0319c397" providerId="ADAL" clId="{E275B6BB-9C62-45F9-8CD6-CF04FA770D39}" dt="2025-10-04T09:34:21.348" v="141"/>
          <ac:spMkLst>
            <pc:docMk/>
            <pc:sldMk cId="781891706" sldId="260"/>
            <ac:spMk id="13" creationId="{CAB13F53-E248-C180-86E0-32315FB9C676}"/>
          </ac:spMkLst>
        </pc:spChg>
      </pc:sldChg>
    </pc:docChg>
  </pc:docChgLst>
  <pc:docChgLst>
    <pc:chgData name="Ousama Shoaib (2431279)" userId="S::2431279@student.uwtsd.ac.uk::a419c28e-1efe-47d4-8be9-00de0319c397" providerId="AD" clId="Web-{5244BECF-AFDC-D9EB-CEF1-198C6F9A4B18}"/>
    <pc:docChg chg="addSld delSld modSld">
      <pc:chgData name="Ousama Shoaib (2431279)" userId="S::2431279@student.uwtsd.ac.uk::a419c28e-1efe-47d4-8be9-00de0319c397" providerId="AD" clId="Web-{5244BECF-AFDC-D9EB-CEF1-198C6F9A4B18}" dt="2025-10-11T09:50:51.295" v="1458"/>
      <pc:docMkLst>
        <pc:docMk/>
      </pc:docMkLst>
      <pc:sldChg chg="addSp delSp modSp mod setBg setClrOvrMap">
        <pc:chgData name="Ousama Shoaib (2431279)" userId="S::2431279@student.uwtsd.ac.uk::a419c28e-1efe-47d4-8be9-00de0319c397" providerId="AD" clId="Web-{5244BECF-AFDC-D9EB-CEF1-198C6F9A4B18}" dt="2025-10-11T09:03:31.643" v="1189"/>
        <pc:sldMkLst>
          <pc:docMk/>
          <pc:sldMk cId="2054968132" sldId="263"/>
        </pc:sldMkLst>
        <pc:spChg chg="mod ord">
          <ac:chgData name="Ousama Shoaib (2431279)" userId="S::2431279@student.uwtsd.ac.uk::a419c28e-1efe-47d4-8be9-00de0319c397" providerId="AD" clId="Web-{5244BECF-AFDC-D9EB-CEF1-198C6F9A4B18}" dt="2025-10-11T08:24:58.309" v="73" actId="1076"/>
          <ac:spMkLst>
            <pc:docMk/>
            <pc:sldMk cId="2054968132" sldId="263"/>
            <ac:spMk id="2" creationId="{CE889FC6-8661-B2F2-2AFC-0D5F463A8978}"/>
          </ac:spMkLst>
        </pc:spChg>
        <pc:spChg chg="del">
          <ac:chgData name="Ousama Shoaib (2431279)" userId="S::2431279@student.uwtsd.ac.uk::a419c28e-1efe-47d4-8be9-00de0319c397" providerId="AD" clId="Web-{5244BECF-AFDC-D9EB-CEF1-198C6F9A4B18}" dt="2025-10-11T08:18:57.121" v="25"/>
          <ac:spMkLst>
            <pc:docMk/>
            <pc:sldMk cId="2054968132" sldId="263"/>
            <ac:spMk id="3" creationId="{B8DA08B8-F926-CA93-0683-772206C6428D}"/>
          </ac:spMkLst>
        </pc:spChg>
        <pc:spChg chg="add del mod">
          <ac:chgData name="Ousama Shoaib (2431279)" userId="S::2431279@student.uwtsd.ac.uk::a419c28e-1efe-47d4-8be9-00de0319c397" providerId="AD" clId="Web-{5244BECF-AFDC-D9EB-CEF1-198C6F9A4B18}" dt="2025-10-11T08:24:02.806" v="61"/>
          <ac:spMkLst>
            <pc:docMk/>
            <pc:sldMk cId="2054968132" sldId="263"/>
            <ac:spMk id="6" creationId="{9F9183A6-DAA0-056F-C4AE-8425062B8495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37.493" v="44"/>
          <ac:spMkLst>
            <pc:docMk/>
            <pc:sldMk cId="2054968132" sldId="263"/>
            <ac:spMk id="9" creationId="{310135D4-D3A1-4556-B91B-4A12069D4231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37.493" v="44"/>
          <ac:spMkLst>
            <pc:docMk/>
            <pc:sldMk cId="2054968132" sldId="263"/>
            <ac:spMk id="11" creationId="{A9CCD9CD-49AE-3D3E-923B-81ECD3FBF75F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4:02.806" v="61"/>
          <ac:spMkLst>
            <pc:docMk/>
            <pc:sldMk cId="2054968132" sldId="263"/>
            <ac:spMk id="13" creationId="{9B65F7F7-2FCE-8F01-53DE-15C39342BE99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10.068" v="37"/>
          <ac:spMkLst>
            <pc:docMk/>
            <pc:sldMk cId="2054968132" sldId="263"/>
            <ac:spMk id="15" creationId="{FFE645C1-0A0B-BDD0-F06E-B42EE94CC186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30.742" v="43"/>
          <ac:spMkLst>
            <pc:docMk/>
            <pc:sldMk cId="2054968132" sldId="263"/>
            <ac:spMk id="16" creationId="{14D27876-614E-CCD5-5142-A650DBF0B099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10.068" v="37"/>
          <ac:spMkLst>
            <pc:docMk/>
            <pc:sldMk cId="2054968132" sldId="263"/>
            <ac:spMk id="18" creationId="{BF8BE9A2-8956-141B-BFE6-C607C93D8ACA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4:02.806" v="60"/>
          <ac:spMkLst>
            <pc:docMk/>
            <pc:sldMk cId="2054968132" sldId="263"/>
            <ac:spMk id="19" creationId="{80B98925-0550-1AFB-C1DC-02792400FB71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20.053" v="39"/>
          <ac:spMkLst>
            <pc:docMk/>
            <pc:sldMk cId="2054968132" sldId="263"/>
            <ac:spMk id="20" creationId="{C20CE451-818C-E63D-258B-234B6C543D34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0:20.053" v="39"/>
          <ac:spMkLst>
            <pc:docMk/>
            <pc:sldMk cId="2054968132" sldId="263"/>
            <ac:spMk id="21" creationId="{CB110712-1CA0-6572-0078-E5369F7D9514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4:02.806" v="60"/>
          <ac:spMkLst>
            <pc:docMk/>
            <pc:sldMk cId="2054968132" sldId="263"/>
            <ac:spMk id="22" creationId="{0CCA9273-E74E-A306-1F74-BEF9EDA30500}"/>
          </ac:spMkLst>
        </pc:spChg>
        <pc:spChg chg="add">
          <ac:chgData name="Ousama Shoaib (2431279)" userId="S::2431279@student.uwtsd.ac.uk::a419c28e-1efe-47d4-8be9-00de0319c397" providerId="AD" clId="Web-{5244BECF-AFDC-D9EB-CEF1-198C6F9A4B18}" dt="2025-10-11T08:24:02.806" v="61"/>
          <ac:spMkLst>
            <pc:docMk/>
            <pc:sldMk cId="2054968132" sldId="263"/>
            <ac:spMk id="24" creationId="{604B8143-3907-5396-F19C-4EDBFE8DED3F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8:24:29.573" v="68"/>
          <ac:spMkLst>
            <pc:docMk/>
            <pc:sldMk cId="2054968132" sldId="263"/>
            <ac:spMk id="25" creationId="{9F9183A6-DAA0-056F-C4AE-8425062B8495}"/>
          </ac:spMkLst>
        </pc:spChg>
        <pc:graphicFrameChg chg="add mod modGraphic">
          <ac:chgData name="Ousama Shoaib (2431279)" userId="S::2431279@student.uwtsd.ac.uk::a419c28e-1efe-47d4-8be9-00de0319c397" providerId="AD" clId="Web-{5244BECF-AFDC-D9EB-CEF1-198C6F9A4B18}" dt="2025-10-11T08:53:24.894" v="948"/>
          <ac:graphicFrameMkLst>
            <pc:docMk/>
            <pc:sldMk cId="2054968132" sldId="263"/>
            <ac:graphicFrameMk id="7" creationId="{76067650-A20F-4E5A-AE01-5CDBE3444A90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5244BECF-AFDC-D9EB-CEF1-198C6F9A4B18}" dt="2025-10-11T09:01:53.577" v="1180" actId="1076"/>
          <ac:graphicFrameMkLst>
            <pc:docMk/>
            <pc:sldMk cId="2054968132" sldId="263"/>
            <ac:graphicFrameMk id="8" creationId="{A0FDF596-BB62-7357-C57C-1968C37E38B5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5244BECF-AFDC-D9EB-CEF1-198C6F9A4B18}" dt="2025-10-11T09:01:58.905" v="1181" actId="1076"/>
          <ac:graphicFrameMkLst>
            <pc:docMk/>
            <pc:sldMk cId="2054968132" sldId="263"/>
            <ac:graphicFrameMk id="10" creationId="{ED3CE7BB-3BA5-9A34-814C-2E6B73384113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5244BECF-AFDC-D9EB-CEF1-198C6F9A4B18}" dt="2025-10-11T09:03:03.908" v="1185"/>
          <ac:graphicFrameMkLst>
            <pc:docMk/>
            <pc:sldMk cId="2054968132" sldId="263"/>
            <ac:graphicFrameMk id="12" creationId="{8FF791C4-59BC-BEE4-2BCD-3D5E688B0256}"/>
          </ac:graphicFrameMkLst>
        </pc:graphicFrameChg>
        <pc:graphicFrameChg chg="add del">
          <ac:chgData name="Ousama Shoaib (2431279)" userId="S::2431279@student.uwtsd.ac.uk::a419c28e-1efe-47d4-8be9-00de0319c397" providerId="AD" clId="Web-{5244BECF-AFDC-D9EB-CEF1-198C6F9A4B18}" dt="2025-10-11T08:59:13.992" v="951"/>
          <ac:graphicFrameMkLst>
            <pc:docMk/>
            <pc:sldMk cId="2054968132" sldId="263"/>
            <ac:graphicFrameMk id="14" creationId="{1778B317-FF4B-B6B2-BDB7-C731688F04B9}"/>
          </ac:graphicFrameMkLst>
        </pc:graphicFrameChg>
        <pc:graphicFrameChg chg="add mod modGraphic">
          <ac:chgData name="Ousama Shoaib (2431279)" userId="S::2431279@student.uwtsd.ac.uk::a419c28e-1efe-47d4-8be9-00de0319c397" providerId="AD" clId="Web-{5244BECF-AFDC-D9EB-CEF1-198C6F9A4B18}" dt="2025-10-11T09:03:31.643" v="1189"/>
          <ac:graphicFrameMkLst>
            <pc:docMk/>
            <pc:sldMk cId="2054968132" sldId="263"/>
            <ac:graphicFrameMk id="23" creationId="{66C4AC79-03CE-AF34-9046-9F9B9B38E219}"/>
          </ac:graphicFrameMkLst>
        </pc:graphicFrameChg>
        <pc:picChg chg="add del mod ord">
          <ac:chgData name="Ousama Shoaib (2431279)" userId="S::2431279@student.uwtsd.ac.uk::a419c28e-1efe-47d4-8be9-00de0319c397" providerId="AD" clId="Web-{5244BECF-AFDC-D9EB-CEF1-198C6F9A4B18}" dt="2025-10-11T08:22:12.189" v="58"/>
          <ac:picMkLst>
            <pc:docMk/>
            <pc:sldMk cId="2054968132" sldId="263"/>
            <ac:picMk id="4" creationId="{90D7D908-9832-0D25-8E25-B1AADDA21E20}"/>
          </ac:picMkLst>
        </pc:picChg>
        <pc:picChg chg="add del">
          <ac:chgData name="Ousama Shoaib (2431279)" userId="S::2431279@student.uwtsd.ac.uk::a419c28e-1efe-47d4-8be9-00de0319c397" providerId="AD" clId="Web-{5244BECF-AFDC-D9EB-CEF1-198C6F9A4B18}" dt="2025-10-11T08:24:02.806" v="60"/>
          <ac:picMkLst>
            <pc:docMk/>
            <pc:sldMk cId="2054968132" sldId="263"/>
            <ac:picMk id="17" creationId="{7C10CDA6-C2EB-82BB-482B-E7F5357BECDB}"/>
          </ac:picMkLst>
        </pc:picChg>
      </pc:sldChg>
      <pc:sldChg chg="new">
        <pc:chgData name="Ousama Shoaib (2431279)" userId="S::2431279@student.uwtsd.ac.uk::a419c28e-1efe-47d4-8be9-00de0319c397" providerId="AD" clId="Web-{5244BECF-AFDC-D9EB-CEF1-198C6F9A4B18}" dt="2025-10-11T09:02:06.406" v="1182"/>
        <pc:sldMkLst>
          <pc:docMk/>
          <pc:sldMk cId="26252083" sldId="264"/>
        </pc:sldMkLst>
      </pc:sldChg>
      <pc:sldChg chg="addSp delSp modSp new">
        <pc:chgData name="Ousama Shoaib (2431279)" userId="S::2431279@student.uwtsd.ac.uk::a419c28e-1efe-47d4-8be9-00de0319c397" providerId="AD" clId="Web-{5244BECF-AFDC-D9EB-CEF1-198C6F9A4B18}" dt="2025-10-11T09:50:49.373" v="1457" actId="1076"/>
        <pc:sldMkLst>
          <pc:docMk/>
          <pc:sldMk cId="2685975789" sldId="265"/>
        </pc:sldMkLst>
        <pc:spChg chg="mod">
          <ac:chgData name="Ousama Shoaib (2431279)" userId="S::2431279@student.uwtsd.ac.uk::a419c28e-1efe-47d4-8be9-00de0319c397" providerId="AD" clId="Web-{5244BECF-AFDC-D9EB-CEF1-198C6F9A4B18}" dt="2025-10-11T09:33:53.633" v="1241" actId="1076"/>
          <ac:spMkLst>
            <pc:docMk/>
            <pc:sldMk cId="2685975789" sldId="265"/>
            <ac:spMk id="2" creationId="{5CFA20B3-E14F-66B1-D384-14710E618ED7}"/>
          </ac:spMkLst>
        </pc:spChg>
        <pc:spChg chg="del">
          <ac:chgData name="Ousama Shoaib (2431279)" userId="S::2431279@student.uwtsd.ac.uk::a419c28e-1efe-47d4-8be9-00de0319c397" providerId="AD" clId="Web-{5244BECF-AFDC-D9EB-CEF1-198C6F9A4B18}" dt="2025-10-11T09:29:42.397" v="1200"/>
          <ac:spMkLst>
            <pc:docMk/>
            <pc:sldMk cId="2685975789" sldId="265"/>
            <ac:spMk id="3" creationId="{B53D8322-17CA-6DCE-6193-FD110E89C40F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9:30:30.573" v="1205"/>
          <ac:spMkLst>
            <pc:docMk/>
            <pc:sldMk cId="2685975789" sldId="265"/>
            <ac:spMk id="5" creationId="{66BD9657-7359-EB4F-64CB-813E83E2BB00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38:33.785" v="1284"/>
          <ac:spMkLst>
            <pc:docMk/>
            <pc:sldMk cId="2685975789" sldId="265"/>
            <ac:spMk id="6" creationId="{5A7961EE-154C-331B-6FFC-DFDB79A76B03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38:43.004" v="1285"/>
          <ac:spMkLst>
            <pc:docMk/>
            <pc:sldMk cId="2685975789" sldId="265"/>
            <ac:spMk id="7" creationId="{BDA55CFE-9E22-7B0A-E4CE-446C69872052}"/>
          </ac:spMkLst>
        </pc:spChg>
        <pc:spChg chg="add del mod">
          <ac:chgData name="Ousama Shoaib (2431279)" userId="S::2431279@student.uwtsd.ac.uk::a419c28e-1efe-47d4-8be9-00de0319c397" providerId="AD" clId="Web-{5244BECF-AFDC-D9EB-CEF1-198C6F9A4B18}" dt="2025-10-11T09:35:14.105" v="1247"/>
          <ac:spMkLst>
            <pc:docMk/>
            <pc:sldMk cId="2685975789" sldId="265"/>
            <ac:spMk id="8" creationId="{EB3654D6-4675-EF48-29B4-2C2623E712F8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1:39.883" v="1320" actId="20577"/>
          <ac:spMkLst>
            <pc:docMk/>
            <pc:sldMk cId="2685975789" sldId="265"/>
            <ac:spMk id="9" creationId="{97D0B2F3-1039-AF91-F1C8-67836CA399C6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0:45.616" v="1303" actId="20577"/>
          <ac:spMkLst>
            <pc:docMk/>
            <pc:sldMk cId="2685975789" sldId="265"/>
            <ac:spMk id="10" creationId="{8CD17277-342C-CE0B-D286-3ED008D50709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0:53.507" v="1305" actId="1076"/>
          <ac:spMkLst>
            <pc:docMk/>
            <pc:sldMk cId="2685975789" sldId="265"/>
            <ac:spMk id="11" creationId="{4FA2E9B3-C80D-9DCD-6E4A-A6D8B9EB9AC2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1:36.524" v="1319" actId="20577"/>
          <ac:spMkLst>
            <pc:docMk/>
            <pc:sldMk cId="2685975789" sldId="265"/>
            <ac:spMk id="13" creationId="{572E9A3F-A1F7-3AD1-99A2-8C68FBBAF896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1:30.133" v="1318" actId="20577"/>
          <ac:spMkLst>
            <pc:docMk/>
            <pc:sldMk cId="2685975789" sldId="265"/>
            <ac:spMk id="14" creationId="{A0C19BCC-B632-3279-7DE2-C5F1262F419D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2:13.072" v="1330" actId="20577"/>
          <ac:spMkLst>
            <pc:docMk/>
            <pc:sldMk cId="2685975789" sldId="265"/>
            <ac:spMk id="15" creationId="{7691A144-8AF8-8684-913D-F03199EBF57E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2:45.544" v="1335" actId="1076"/>
          <ac:spMkLst>
            <pc:docMk/>
            <pc:sldMk cId="2685975789" sldId="265"/>
            <ac:spMk id="16" creationId="{46A378FC-99C5-CF59-F1DD-451C7F4B1218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3:09.798" v="1344" actId="20577"/>
          <ac:spMkLst>
            <pc:docMk/>
            <pc:sldMk cId="2685975789" sldId="265"/>
            <ac:spMk id="18" creationId="{17603E2C-D04F-2D33-CA15-9A25308BAFBA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3:51.352" v="1353" actId="20577"/>
          <ac:spMkLst>
            <pc:docMk/>
            <pc:sldMk cId="2685975789" sldId="265"/>
            <ac:spMk id="19" creationId="{6C696D5E-742C-F10C-3E89-D27B3F9C58BD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6:32.059" v="1395" actId="1076"/>
          <ac:spMkLst>
            <pc:docMk/>
            <pc:sldMk cId="2685975789" sldId="265"/>
            <ac:spMk id="21" creationId="{D7212F41-1CF6-3654-64BB-62D0D9292A8F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6:14.182" v="1391" actId="1076"/>
          <ac:spMkLst>
            <pc:docMk/>
            <pc:sldMk cId="2685975789" sldId="265"/>
            <ac:spMk id="22" creationId="{A8E68C00-40C9-79A0-A964-2F71F2264B86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6:10.744" v="1390" actId="1076"/>
          <ac:spMkLst>
            <pc:docMk/>
            <pc:sldMk cId="2685975789" sldId="265"/>
            <ac:spMk id="23" creationId="{9673139B-933E-504B-6590-8688A6B8C728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7:18.922" v="1405" actId="20577"/>
          <ac:spMkLst>
            <pc:docMk/>
            <pc:sldMk cId="2685975789" sldId="265"/>
            <ac:spMk id="25" creationId="{46F3CB4A-6B88-67E7-B277-F8EA0262FE01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7:26.798" v="1412" actId="20577"/>
          <ac:spMkLst>
            <pc:docMk/>
            <pc:sldMk cId="2685975789" sldId="265"/>
            <ac:spMk id="26" creationId="{8580DD98-4EB8-4417-D06B-144217ACC010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50:14.543" v="1446" actId="20577"/>
          <ac:spMkLst>
            <pc:docMk/>
            <pc:sldMk cId="2685975789" sldId="265"/>
            <ac:spMk id="27" creationId="{698E90C0-2CA5-5083-D11A-3E0BFFC5EAE5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48:44.553" v="1437" actId="20577"/>
          <ac:spMkLst>
            <pc:docMk/>
            <pc:sldMk cId="2685975789" sldId="265"/>
            <ac:spMk id="28" creationId="{620ED290-4BCA-5BB4-B59C-90E35DF1A313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50:24.403" v="1450" actId="20577"/>
          <ac:spMkLst>
            <pc:docMk/>
            <pc:sldMk cId="2685975789" sldId="265"/>
            <ac:spMk id="29" creationId="{BE61A9D5-1C94-E234-6D86-4DA1BC1FA8A1}"/>
          </ac:spMkLst>
        </pc:spChg>
        <pc:spChg chg="add mod">
          <ac:chgData name="Ousama Shoaib (2431279)" userId="S::2431279@student.uwtsd.ac.uk::a419c28e-1efe-47d4-8be9-00de0319c397" providerId="AD" clId="Web-{5244BECF-AFDC-D9EB-CEF1-198C6F9A4B18}" dt="2025-10-11T09:50:29.981" v="1453" actId="20577"/>
          <ac:spMkLst>
            <pc:docMk/>
            <pc:sldMk cId="2685975789" sldId="265"/>
            <ac:spMk id="30" creationId="{B3F667DD-B68B-EC0C-80B1-29F7C1E97656}"/>
          </ac:spMkLst>
        </pc:spChg>
        <pc:cxnChg chg="add mod">
          <ac:chgData name="Ousama Shoaib (2431279)" userId="S::2431279@student.uwtsd.ac.uk::a419c28e-1efe-47d4-8be9-00de0319c397" providerId="AD" clId="Web-{5244BECF-AFDC-D9EB-CEF1-198C6F9A4B18}" dt="2025-10-11T09:31:26.859" v="1209" actId="1076"/>
          <ac:cxnSpMkLst>
            <pc:docMk/>
            <pc:sldMk cId="2685975789" sldId="265"/>
            <ac:cxnSpMk id="4" creationId="{BC54E134-E4BF-9CC5-C46F-D67BBB7D51C5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38:01.611" v="1283"/>
          <ac:cxnSpMkLst>
            <pc:docMk/>
            <pc:sldMk cId="2685975789" sldId="265"/>
            <ac:cxnSpMk id="12" creationId="{8B9EE9C8-A0B4-DA20-75F5-90B4DA6D3B1C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42:37.761" v="1334" actId="1076"/>
          <ac:cxnSpMkLst>
            <pc:docMk/>
            <pc:sldMk cId="2685975789" sldId="265"/>
            <ac:cxnSpMk id="17" creationId="{1A2E524F-4F3D-704B-A5AE-73782F0BB7DB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44:00.900" v="1355" actId="1076"/>
          <ac:cxnSpMkLst>
            <pc:docMk/>
            <pc:sldMk cId="2685975789" sldId="265"/>
            <ac:cxnSpMk id="20" creationId="{C1D0C4EC-789D-7084-646B-31A4F1CF5EED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46:34.762" v="1396" actId="1076"/>
          <ac:cxnSpMkLst>
            <pc:docMk/>
            <pc:sldMk cId="2685975789" sldId="265"/>
            <ac:cxnSpMk id="24" creationId="{8B9E0C52-90FF-5140-872D-00A6EEEFE378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50:39.732" v="1455" actId="1076"/>
          <ac:cxnSpMkLst>
            <pc:docMk/>
            <pc:sldMk cId="2685975789" sldId="265"/>
            <ac:cxnSpMk id="31" creationId="{40B37131-D696-9032-5F08-9463B7B2FBC1}"/>
          </ac:cxnSpMkLst>
        </pc:cxnChg>
        <pc:cxnChg chg="add mod">
          <ac:chgData name="Ousama Shoaib (2431279)" userId="S::2431279@student.uwtsd.ac.uk::a419c28e-1efe-47d4-8be9-00de0319c397" providerId="AD" clId="Web-{5244BECF-AFDC-D9EB-CEF1-198C6F9A4B18}" dt="2025-10-11T09:50:49.373" v="1457" actId="1076"/>
          <ac:cxnSpMkLst>
            <pc:docMk/>
            <pc:sldMk cId="2685975789" sldId="265"/>
            <ac:cxnSpMk id="32" creationId="{7C9502DA-B753-CCA1-8FC8-F3CC2554DD24}"/>
          </ac:cxnSpMkLst>
        </pc:cxnChg>
      </pc:sldChg>
      <pc:sldChg chg="new">
        <pc:chgData name="Ousama Shoaib (2431279)" userId="S::2431279@student.uwtsd.ac.uk::a419c28e-1efe-47d4-8be9-00de0319c397" providerId="AD" clId="Web-{5244BECF-AFDC-D9EB-CEF1-198C6F9A4B18}" dt="2025-10-11T09:50:51.295" v="1458"/>
        <pc:sldMkLst>
          <pc:docMk/>
          <pc:sldMk cId="3677757165" sldId="266"/>
        </pc:sldMkLst>
      </pc:sldChg>
      <pc:sldChg chg="addSp delSp new del">
        <pc:chgData name="Ousama Shoaib (2431279)" userId="S::2431279@student.uwtsd.ac.uk::a419c28e-1efe-47d4-8be9-00de0319c397" providerId="AD" clId="Web-{5244BECF-AFDC-D9EB-CEF1-198C6F9A4B18}" dt="2025-10-11T09:29:08.957" v="1197"/>
        <pc:sldMkLst>
          <pc:docMk/>
          <pc:sldMk cId="3786439715" sldId="266"/>
        </pc:sldMkLst>
        <pc:spChg chg="del">
          <ac:chgData name="Ousama Shoaib (2431279)" userId="S::2431279@student.uwtsd.ac.uk::a419c28e-1efe-47d4-8be9-00de0319c397" providerId="AD" clId="Web-{5244BECF-AFDC-D9EB-CEF1-198C6F9A4B18}" dt="2025-10-11T09:27:08.356" v="1195"/>
          <ac:spMkLst>
            <pc:docMk/>
            <pc:sldMk cId="3786439715" sldId="266"/>
            <ac:spMk id="2" creationId="{2E6CCD60-36DA-4127-12D9-FAF2BE5625C4}"/>
          </ac:spMkLst>
        </pc:spChg>
        <pc:spChg chg="del">
          <ac:chgData name="Ousama Shoaib (2431279)" userId="S::2431279@student.uwtsd.ac.uk::a419c28e-1efe-47d4-8be9-00de0319c397" providerId="AD" clId="Web-{5244BECF-AFDC-D9EB-CEF1-198C6F9A4B18}" dt="2025-10-11T09:27:03.762" v="1193"/>
          <ac:spMkLst>
            <pc:docMk/>
            <pc:sldMk cId="3786439715" sldId="266"/>
            <ac:spMk id="3" creationId="{8632C912-720C-F9C2-9743-3C0D69B05BFB}"/>
          </ac:spMkLst>
        </pc:spChg>
        <pc:spChg chg="add del">
          <ac:chgData name="Ousama Shoaib (2431279)" userId="S::2431279@student.uwtsd.ac.uk::a419c28e-1efe-47d4-8be9-00de0319c397" providerId="AD" clId="Web-{5244BECF-AFDC-D9EB-CEF1-198C6F9A4B18}" dt="2025-10-11T09:27:06.012" v="1194"/>
          <ac:spMkLst>
            <pc:docMk/>
            <pc:sldMk cId="3786439715" sldId="266"/>
            <ac:spMk id="4" creationId="{4123C5DD-9135-EA5A-0C12-57ABF0012AEF}"/>
          </ac:spMkLst>
        </pc:spChg>
        <pc:spChg chg="add">
          <ac:chgData name="Ousama Shoaib (2431279)" userId="S::2431279@student.uwtsd.ac.uk::a419c28e-1efe-47d4-8be9-00de0319c397" providerId="AD" clId="Web-{5244BECF-AFDC-D9EB-CEF1-198C6F9A4B18}" dt="2025-10-11T09:27:41.204" v="1196"/>
          <ac:spMkLst>
            <pc:docMk/>
            <pc:sldMk cId="3786439715" sldId="266"/>
            <ac:spMk id="5" creationId="{4123C5DD-9135-EA5A-0C12-57ABF0012A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666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308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80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156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558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83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16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5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005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3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58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196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estleanalysis.com/disadvantages-of-pestle-analysis/" TargetMode="External"/><Relationship Id="rId3" Type="http://schemas.openxmlformats.org/officeDocument/2006/relationships/hyperlink" Target="https://uk.indeed.com/hire/c/info/pestle-analysis-people-strategy-workforce-planning" TargetMode="External"/><Relationship Id="rId7" Type="http://schemas.openxmlformats.org/officeDocument/2006/relationships/hyperlink" Target="https://www.mayple.com/resources/digital-marketing/why-do-small-businesses-struggle-with-digital-marketing" TargetMode="External"/><Relationship Id="rId2" Type="http://schemas.openxmlformats.org/officeDocument/2006/relationships/hyperlink" Target="https://blog.oxfordcollegeofmarketing.com/2016/06/30/pestel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liableplant.com/fishbone-diagram-31877" TargetMode="External"/><Relationship Id="rId5" Type="http://schemas.openxmlformats.org/officeDocument/2006/relationships/hyperlink" Target="https://www.ihi.org/library/tools/cause-and-effect-diagram" TargetMode="External"/><Relationship Id="rId4" Type="http://schemas.openxmlformats.org/officeDocument/2006/relationships/hyperlink" Target="https://www.cognitivemarketresearch.com/online-programming-courses-market-report" TargetMode="External"/><Relationship Id="rId9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3" descr="A splash of colors on a white surface">
            <a:extLst>
              <a:ext uri="{FF2B5EF4-FFF2-40B4-BE49-F238E27FC236}">
                <a16:creationId xmlns:a16="http://schemas.microsoft.com/office/drawing/2014/main" id="{B605C71F-76D8-9D81-C932-CF083B0764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425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  <p:sp>
        <p:nvSpPr>
          <p:cNvPr id="7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982176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Ousama Shoaib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2431279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Chijioke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Uba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Problem Solving and Decision-Making</a:t>
            </a: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3369167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4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B3E440-F106-C170-9ADB-D595CA3D7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53" y="76515"/>
            <a:ext cx="4361693" cy="1527049"/>
          </a:xfrm>
        </p:spPr>
        <p:txBody>
          <a:bodyPr anchor="b">
            <a:normAutofit/>
          </a:bodyPr>
          <a:lstStyle/>
          <a:p>
            <a:pPr algn="ctr"/>
            <a:r>
              <a:rPr lang="en-GB" b="1" i="0">
                <a:effectLst/>
                <a:latin typeface="Arial" panose="020B0604020202020204" pitchFamily="34" charset="0"/>
              </a:rPr>
              <a:t>An Overview of My presentation </a:t>
            </a:r>
            <a:endParaRPr lang="en-GB" dirty="0"/>
          </a:p>
        </p:txBody>
      </p:sp>
      <p:pic>
        <p:nvPicPr>
          <p:cNvPr id="10" name="Picture 9" descr="A hand waving with waves&#10;&#10;Description automatically generated with medium confidence">
            <a:extLst>
              <a:ext uri="{FF2B5EF4-FFF2-40B4-BE49-F238E27FC236}">
                <a16:creationId xmlns:a16="http://schemas.microsoft.com/office/drawing/2014/main" id="{5149F37E-D48C-9BF2-FBD3-E836814319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0" r="3437"/>
          <a:stretch>
            <a:fillRect/>
          </a:stretch>
        </p:blipFill>
        <p:spPr>
          <a:xfrm>
            <a:off x="9489236" y="825510"/>
            <a:ext cx="2419514" cy="2603490"/>
          </a:xfrm>
          <a:prstGeom prst="rect">
            <a:avLst/>
          </a:prstGeom>
        </p:spPr>
      </p:pic>
      <p:sp>
        <p:nvSpPr>
          <p:cNvPr id="8" name="AutoShape 10" descr="Wave Gesture with solid fill">
            <a:extLst>
              <a:ext uri="{FF2B5EF4-FFF2-40B4-BE49-F238E27FC236}">
                <a16:creationId xmlns:a16="http://schemas.microsoft.com/office/drawing/2014/main" id="{4682C146-FDEB-1CDF-D525-AA906CDA828B}"/>
              </a:ext>
            </a:extLst>
          </p:cNvPr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145295" y="1596794"/>
            <a:ext cx="9618186" cy="50610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40000" lnSpcReduction="20000"/>
          </a:bodyPr>
          <a:lstStyle/>
          <a:p>
            <a:pPr algn="ctr"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7000" b="1" i="1" u="sng" dirty="0">
                <a:effectLst/>
                <a:latin typeface="Arial"/>
                <a:cs typeface="Arial"/>
              </a:rPr>
              <a:t>Good morning: My name is Ousama </a:t>
            </a:r>
            <a:r>
              <a:rPr lang="en-US" sz="7000" b="0" i="0" dirty="0">
                <a:effectLst/>
                <a:latin typeface="Arial"/>
                <a:cs typeface="Arial"/>
              </a:rPr>
              <a:t>​</a:t>
            </a:r>
          </a:p>
          <a:p>
            <a:pPr marL="0" indent="0" algn="ctr" rtl="0" fontAlgn="base">
              <a:lnSpc>
                <a:spcPct val="110000"/>
              </a:lnSpc>
              <a:buNone/>
            </a:pPr>
            <a:endParaRPr lang="en-GB" sz="7000" b="0" i="0" dirty="0">
              <a:effectLst/>
              <a:latin typeface="Arial" panose="020B0604020202020204" pitchFamily="34" charset="0"/>
            </a:endParaRPr>
          </a:p>
          <a:p>
            <a:pPr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8000" b="0" i="0" u="sng" dirty="0">
                <a:effectLst/>
                <a:latin typeface="Arial"/>
                <a:cs typeface="Arial"/>
              </a:rPr>
              <a:t>I</a:t>
            </a:r>
            <a:r>
              <a:rPr lang="en-GB" sz="5000" b="1" i="0" u="sng" dirty="0">
                <a:effectLst/>
                <a:latin typeface="Arial"/>
                <a:cs typeface="Arial"/>
              </a:rPr>
              <a:t>n</a:t>
            </a:r>
            <a:r>
              <a:rPr lang="en-GB" sz="6000" b="1" i="0" u="sng" dirty="0">
                <a:effectLst/>
                <a:latin typeface="Arial"/>
                <a:cs typeface="Arial"/>
              </a:rPr>
              <a:t> my presentation I will:</a:t>
            </a:r>
            <a:endParaRPr lang="en-US" sz="6000" b="0" i="0" u="sng" dirty="0">
              <a:effectLst/>
              <a:latin typeface="Arial"/>
              <a:cs typeface="Arial"/>
            </a:endParaRPr>
          </a:p>
          <a:p>
            <a:pPr fontAlgn="base">
              <a:lnSpc>
                <a:spcPct val="110000"/>
              </a:lnSpc>
            </a:pPr>
            <a:r>
              <a:rPr lang="en-GB" sz="6000" b="1" i="0" u="none" strike="noStrike" dirty="0">
                <a:effectLst/>
                <a:latin typeface="Arial"/>
                <a:cs typeface="Arial"/>
              </a:rPr>
              <a:t>Provide </a:t>
            </a:r>
            <a:r>
              <a:rPr lang="en-GB" sz="6000" b="1" dirty="0">
                <a:latin typeface="Arial"/>
                <a:cs typeface="Arial"/>
              </a:rPr>
              <a:t>a</a:t>
            </a:r>
            <a:r>
              <a:rPr lang="en-GB" sz="6000" b="1" i="0" u="none" strike="noStrike" dirty="0">
                <a:effectLst/>
                <a:latin typeface="Arial"/>
                <a:cs typeface="Arial"/>
              </a:rPr>
              <a:t> general description of Green Haven Florists and the nature and scope of the </a:t>
            </a:r>
            <a:r>
              <a:rPr lang="en-GB" sz="6000" b="1" dirty="0">
                <a:latin typeface="Arial"/>
                <a:cs typeface="Arial"/>
              </a:rPr>
              <a:t>main problem</a:t>
            </a:r>
            <a:r>
              <a:rPr lang="en-GB" sz="6000" b="1" i="0" u="none" strike="noStrike" dirty="0">
                <a:effectLst/>
                <a:latin typeface="Arial"/>
                <a:cs typeface="Arial"/>
              </a:rPr>
              <a:t> they are encountering.</a:t>
            </a:r>
            <a:r>
              <a:rPr lang="en-US" sz="6000" b="0" i="0" dirty="0">
                <a:effectLst/>
                <a:latin typeface="Arial"/>
                <a:cs typeface="Arial"/>
              </a:rPr>
              <a:t>​</a:t>
            </a:r>
          </a:p>
          <a:p>
            <a:pPr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  <a:r>
              <a:rPr lang="en-US" sz="6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  <a:r>
              <a:rPr lang="en-US" sz="6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  <a:r>
              <a:rPr lang="en-US" sz="6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rtl="0" fontAlgn="base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6000" b="1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  <a:r>
              <a:rPr lang="en-US" sz="6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  <p:sp>
        <p:nvSpPr>
          <p:cNvPr id="4" name="AutoShape 2" descr="Wave Gesture with solid fill">
            <a:extLst>
              <a:ext uri="{FF2B5EF4-FFF2-40B4-BE49-F238E27FC236}">
                <a16:creationId xmlns:a16="http://schemas.microsoft.com/office/drawing/2014/main" id="{95B34007-B31F-5009-6D4A-C60D60D8F5C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830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F780D-FC29-CE20-AF5C-A96B5DCBB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 sz="3100" b="1" i="0" dirty="0">
                <a:effectLst/>
                <a:latin typeface="Arial" panose="020B0604020202020204" pitchFamily="34" charset="0"/>
              </a:rPr>
              <a:t>An overview of Green Havan Florists</a:t>
            </a:r>
            <a:br>
              <a:rPr lang="en-GB" sz="3100" b="1" i="0" dirty="0">
                <a:effectLst/>
                <a:latin typeface="Arial" panose="020B0604020202020204" pitchFamily="34" charset="0"/>
              </a:rPr>
            </a:b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A150B-8DA7-7218-629E-00B2260BA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142510"/>
            <a:ext cx="5850517" cy="4166850"/>
          </a:xfrm>
        </p:spPr>
        <p:txBody>
          <a:bodyPr>
            <a:normAutofit lnSpcReduction="10000"/>
          </a:bodyPr>
          <a:lstStyle/>
          <a:p>
            <a:pPr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Flower shop located in Norwich UK.</a:t>
            </a:r>
            <a:r>
              <a:rPr lang="en-US" sz="2800" b="0" i="0" dirty="0">
                <a:effectLst/>
                <a:latin typeface="Arial" panose="020B0604020202020204" pitchFamily="34" charset="0"/>
              </a:rPr>
              <a:t>​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Founded in 2016 by partners Liam &amp;Priya Patel</a:t>
            </a:r>
            <a:r>
              <a:rPr lang="en-US" sz="2800" b="0" i="0" dirty="0">
                <a:effectLst/>
                <a:latin typeface="Arial" panose="020B0604020202020204" pitchFamily="34" charset="0"/>
              </a:rPr>
              <a:t>​</a:t>
            </a:r>
          </a:p>
          <a:p>
            <a:pPr rtl="0" fontAlgn="base">
              <a:buFont typeface="Arial" panose="020B0604020202020204" pitchFamily="34" charset="0"/>
              <a:buChar char="•"/>
            </a:pPr>
            <a:r>
              <a:rPr lang="en-GB" sz="2800" b="0" i="0" u="none" strike="noStrike" dirty="0">
                <a:effectLst/>
                <a:latin typeface="Arial" panose="020B0604020202020204" pitchFamily="34" charset="0"/>
              </a:rPr>
              <a:t>Cater to customers from walk in and more corporate customers and weddings</a:t>
            </a:r>
            <a:r>
              <a:rPr lang="en-GB" sz="2800" dirty="0">
                <a:latin typeface="Arial" panose="020B0604020202020204" pitchFamily="34" charset="0"/>
              </a:rPr>
              <a:t> events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pPr marL="0" indent="0" rtl="0" fontAlgn="base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</a:rPr>
              <a:t>​</a:t>
            </a:r>
          </a:p>
          <a:p>
            <a:endParaRPr lang="en-GB" sz="1800" dirty="0"/>
          </a:p>
        </p:txBody>
      </p:sp>
      <p:pic>
        <p:nvPicPr>
          <p:cNvPr id="5" name="Picture 4" descr="A magnifying glass over a blue circle&#10;&#10;AI-generated content may be incorrect.">
            <a:extLst>
              <a:ext uri="{FF2B5EF4-FFF2-40B4-BE49-F238E27FC236}">
                <a16:creationId xmlns:a16="http://schemas.microsoft.com/office/drawing/2014/main" id="{4687CCD4-6F23-17B5-247F-C9A09734FF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0542" y="849842"/>
            <a:ext cx="4667250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681487"/>
      </p:ext>
    </p:extLst>
  </p:cSld>
  <p:clrMapOvr>
    <a:masterClrMapping/>
  </p:clrMapOvr>
  <p:transition spd="med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31FD8-400D-E4BE-2D59-29F276966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Insight into the troubles Green Haven Florists are facing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D9A3C-FD82-0797-040C-040F59277F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The 30% decline in in-store sales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Rising flower costs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Competition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Arial"/>
                <a:cs typeface="Arial"/>
              </a:rPr>
              <a:t>​</a:t>
            </a:r>
            <a:endParaRPr lang="en-GB" sz="24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/>
                <a:cs typeface="Arial"/>
              </a:rPr>
              <a:t>Rising costs in material </a:t>
            </a:r>
          </a:p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E71669D-8D18-99F0-32C1-31F3964EB1D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967286"/>
              </p:ext>
            </p:extLst>
          </p:nvPr>
        </p:nvGraphicFramePr>
        <p:xfrm>
          <a:off x="7496969" y="1078706"/>
          <a:ext cx="4377531" cy="2133600"/>
        </p:xfrm>
        <a:graphic>
          <a:graphicData uri="http://schemas.openxmlformats.org/drawingml/2006/table">
            <a:tbl>
              <a:tblPr/>
              <a:tblGrid>
                <a:gridCol w="4377531">
                  <a:extLst>
                    <a:ext uri="{9D8B030D-6E8A-4147-A177-3AD203B41FA5}">
                      <a16:colId xmlns:a16="http://schemas.microsoft.com/office/drawing/2014/main" val="3327361794"/>
                    </a:ext>
                  </a:extLst>
                </a:gridCol>
              </a:tblGrid>
              <a:tr h="56554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200" b="0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nternal problem context</a:t>
                      </a:r>
                      <a:endParaRPr lang="en-US" b="1" i="0" dirty="0">
                        <a:solidFill>
                          <a:srgbClr val="FFFFFF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095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806751"/>
                  </a:ext>
                </a:extLst>
              </a:tr>
              <a:tr h="506016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ut of date website​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095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6837326"/>
                  </a:ext>
                </a:extLst>
              </a:tr>
              <a:tr h="506016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 delivery flexibility 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6027127"/>
                  </a:ext>
                </a:extLst>
              </a:tr>
              <a:tr h="506016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ising costs Mangement​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6694011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BE50AAB-A98A-96CA-2F5B-0A0F8BB05C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-2167207"/>
            <a:ext cx="1184617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6" name="Content Placeholder 7">
            <a:extLst>
              <a:ext uri="{FF2B5EF4-FFF2-40B4-BE49-F238E27FC236}">
                <a16:creationId xmlns:a16="http://schemas.microsoft.com/office/drawing/2014/main" id="{785B70DF-E5FD-FBDE-7322-FBA789930C9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5829572"/>
              </p:ext>
            </p:extLst>
          </p:nvPr>
        </p:nvGraphicFramePr>
        <p:xfrm>
          <a:off x="7496969" y="4280480"/>
          <a:ext cx="4524375" cy="2465070"/>
        </p:xfrm>
        <a:graphic>
          <a:graphicData uri="http://schemas.openxmlformats.org/drawingml/2006/table">
            <a:tbl>
              <a:tblPr/>
              <a:tblGrid>
                <a:gridCol w="4524375">
                  <a:extLst>
                    <a:ext uri="{9D8B030D-6E8A-4147-A177-3AD203B41FA5}">
                      <a16:colId xmlns:a16="http://schemas.microsoft.com/office/drawing/2014/main" val="678133802"/>
                    </a:ext>
                  </a:extLst>
                </a:gridCol>
              </a:tblGrid>
              <a:tr h="60960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3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E</a:t>
                      </a:r>
                      <a:r>
                        <a:rPr lang="en-US" sz="24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xternal problem context</a:t>
                      </a:r>
                      <a:endParaRPr lang="en-US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095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0708788"/>
                  </a:ext>
                </a:extLst>
              </a:tr>
              <a:tr h="504825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ncreased competition 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095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3781540"/>
                  </a:ext>
                </a:extLst>
              </a:tr>
              <a:tr h="504825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ising Flower costs!​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0638764"/>
                  </a:ext>
                </a:extLst>
              </a:tr>
              <a:tr h="819150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</a:t>
                      </a:r>
                      <a:r>
                        <a:rPr lang="en-US" sz="2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ising costs in material!​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4497268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B4F9A3CD-60B8-3C9B-598A-DFB0AC8F24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9525" y="150060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Content Placeholder 11">
            <a:extLst>
              <a:ext uri="{FF2B5EF4-FFF2-40B4-BE49-F238E27FC236}">
                <a16:creationId xmlns:a16="http://schemas.microsoft.com/office/drawing/2014/main" id="{A6994D1E-CAC6-9632-372A-B0DBB06A194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39882643"/>
              </p:ext>
            </p:extLst>
          </p:nvPr>
        </p:nvGraphicFramePr>
        <p:xfrm>
          <a:off x="351631" y="4336311"/>
          <a:ext cx="5105400" cy="2042160"/>
        </p:xfrm>
        <a:graphic>
          <a:graphicData uri="http://schemas.openxmlformats.org/drawingml/2006/table">
            <a:tbl>
              <a:tblPr/>
              <a:tblGrid>
                <a:gridCol w="5105400">
                  <a:extLst>
                    <a:ext uri="{9D8B030D-6E8A-4147-A177-3AD203B41FA5}">
                      <a16:colId xmlns:a16="http://schemas.microsoft.com/office/drawing/2014/main" val="4185864008"/>
                    </a:ext>
                  </a:extLst>
                </a:gridCol>
              </a:tblGrid>
              <a:tr h="71437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3200" b="1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P</a:t>
                      </a:r>
                      <a:r>
                        <a:rPr lang="en-GB" sz="2400" b="1" i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roblems that they have control over​</a:t>
                      </a:r>
                      <a:endParaRPr lang="en-GB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577089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 of date website ​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31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620513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l" fontAlgn="base"/>
                      <a:r>
                        <a:rPr lang="en-GB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Lack of flexibility in delivery services​</a:t>
                      </a:r>
                      <a:endParaRPr lang="en-GB" b="0" i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2951671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l" fontAlgn="base"/>
                      <a:r>
                        <a:rPr lang="en-US" sz="1800" b="0" i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Digital marketing ​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C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25618795"/>
                  </a:ext>
                </a:extLst>
              </a:tr>
            </a:tbl>
          </a:graphicData>
        </a:graphic>
      </p:graphicFrame>
      <p:sp>
        <p:nvSpPr>
          <p:cNvPr id="9" name="Rectangle 3">
            <a:extLst>
              <a:ext uri="{FF2B5EF4-FFF2-40B4-BE49-F238E27FC236}">
                <a16:creationId xmlns:a16="http://schemas.microsoft.com/office/drawing/2014/main" id="{3EDF2D05-5A7E-2C00-5916-34C5FE44F8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35300" y="134498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16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8956C-4AA8-0397-0CA5-79D3ECE00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440"/>
            <a:ext cx="9160475" cy="1132258"/>
          </a:xfrm>
        </p:spPr>
        <p:txBody>
          <a:bodyPr anchor="ctr">
            <a:noAutofit/>
          </a:bodyPr>
          <a:lstStyle/>
          <a:p>
            <a:pPr algn="ctr"/>
            <a:r>
              <a:rPr lang="en-GB" sz="2800" u="sng" dirty="0">
                <a:latin typeface="Arial"/>
                <a:cs typeface="Arial"/>
              </a:rPr>
              <a:t>Based on my insight I have applied  a 5W2H model and I will discuss the information provided in my table 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D879AC5-1585-3ACB-3BA7-D8C32584D6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2192000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370A12A3-EA01-384E-0F59-60FC693B81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2192000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CAB13F53-E248-C180-86E0-32315FB9C6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2192000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6D9EB90-C0A6-F816-50B8-03BF903764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162700"/>
              </p:ext>
            </p:extLst>
          </p:nvPr>
        </p:nvGraphicFramePr>
        <p:xfrm>
          <a:off x="930876" y="2103896"/>
          <a:ext cx="10335354" cy="3934252"/>
        </p:xfrm>
        <a:graphic>
          <a:graphicData uri="http://schemas.openxmlformats.org/drawingml/2006/table">
            <a:tbl>
              <a:tblPr firstRow="1" bandRow="1">
                <a:tableStyleId>{8FD4443E-F989-4FC4-A0C8-D5A2AF1F390B}</a:tableStyleId>
              </a:tblPr>
              <a:tblGrid>
                <a:gridCol w="1504286">
                  <a:extLst>
                    <a:ext uri="{9D8B030D-6E8A-4147-A177-3AD203B41FA5}">
                      <a16:colId xmlns:a16="http://schemas.microsoft.com/office/drawing/2014/main" val="3401320625"/>
                    </a:ext>
                  </a:extLst>
                </a:gridCol>
                <a:gridCol w="1361067">
                  <a:extLst>
                    <a:ext uri="{9D8B030D-6E8A-4147-A177-3AD203B41FA5}">
                      <a16:colId xmlns:a16="http://schemas.microsoft.com/office/drawing/2014/main" val="2013438827"/>
                    </a:ext>
                  </a:extLst>
                </a:gridCol>
                <a:gridCol w="1417895">
                  <a:extLst>
                    <a:ext uri="{9D8B030D-6E8A-4147-A177-3AD203B41FA5}">
                      <a16:colId xmlns:a16="http://schemas.microsoft.com/office/drawing/2014/main" val="1630747568"/>
                    </a:ext>
                  </a:extLst>
                </a:gridCol>
                <a:gridCol w="1450291">
                  <a:extLst>
                    <a:ext uri="{9D8B030D-6E8A-4147-A177-3AD203B41FA5}">
                      <a16:colId xmlns:a16="http://schemas.microsoft.com/office/drawing/2014/main" val="3290383177"/>
                    </a:ext>
                  </a:extLst>
                </a:gridCol>
                <a:gridCol w="1763459">
                  <a:extLst>
                    <a:ext uri="{9D8B030D-6E8A-4147-A177-3AD203B41FA5}">
                      <a16:colId xmlns:a16="http://schemas.microsoft.com/office/drawing/2014/main" val="1645569664"/>
                    </a:ext>
                  </a:extLst>
                </a:gridCol>
                <a:gridCol w="1361067">
                  <a:extLst>
                    <a:ext uri="{9D8B030D-6E8A-4147-A177-3AD203B41FA5}">
                      <a16:colId xmlns:a16="http://schemas.microsoft.com/office/drawing/2014/main" val="3275395348"/>
                    </a:ext>
                  </a:extLst>
                </a:gridCol>
                <a:gridCol w="1477289">
                  <a:extLst>
                    <a:ext uri="{9D8B030D-6E8A-4147-A177-3AD203B41FA5}">
                      <a16:colId xmlns:a16="http://schemas.microsoft.com/office/drawing/2014/main" val="2661174152"/>
                    </a:ext>
                  </a:extLst>
                </a:gridCol>
              </a:tblGrid>
              <a:tr h="1041877"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What?</a:t>
                      </a:r>
                      <a:endParaRPr lang="en-US" sz="20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Where?</a:t>
                      </a:r>
                    </a:p>
                    <a:p>
                      <a:pPr lvl="0">
                        <a:buNone/>
                      </a:pPr>
                      <a:endParaRPr lang="en-US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/>
                        </a:rPr>
                        <a:t>When?</a:t>
                      </a:r>
                    </a:p>
                  </a:txBody>
                  <a:tcPr marL="77752" marR="77752" marT="38876" marB="38876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/>
                        </a:rPr>
                        <a:t>Who?</a:t>
                      </a:r>
                    </a:p>
                  </a:txBody>
                  <a:tcPr marL="77752" marR="77752" marT="38876" marB="38876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Why?</a:t>
                      </a:r>
                      <a:endParaRPr lang="en-US" sz="20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How?</a:t>
                      </a:r>
                      <a:endParaRPr lang="en-US" sz="20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How much?</a:t>
                      </a:r>
                      <a:endParaRPr lang="en-US" sz="20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962962"/>
                  </a:ext>
                </a:extLst>
              </a:tr>
              <a:tr h="104187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What effect is it having?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Where is the problem occurring?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When was the problem first noticed?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Who is impacted by the problem?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Why is the problem happening?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How serious is the problem?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How much money is being lost?</a:t>
                      </a:r>
                      <a:endParaRPr lang="en-US" sz="1500" b="0" i="0" u="none" strike="noStrike" noProof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8013266"/>
                  </a:ext>
                </a:extLst>
              </a:tr>
              <a:tr h="1041877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Decline in store sales 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In-store</a:t>
                      </a:r>
                      <a:endParaRPr lang="en-US" sz="1500" dirty="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12 months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US" sz="2400" dirty="0">
                          <a:solidFill>
                            <a:schemeClr val="tx1"/>
                          </a:solidFill>
                          <a:latin typeface="Arial"/>
                        </a:rPr>
                        <a:t>( 1 year)</a:t>
                      </a:r>
                    </a:p>
                  </a:txBody>
                  <a:tcPr marL="77752" marR="77752" marT="38876" marB="38876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Liam &amp; Priya Patel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Rising costs in Flowers and material 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50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Loss of customers</a:t>
                      </a:r>
                      <a:endParaRPr lang="en-US" sz="1500" dirty="0">
                        <a:latin typeface="Arial"/>
                      </a:endParaRP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500" dirty="0">
                          <a:solidFill>
                            <a:schemeClr val="tx1"/>
                          </a:solidFill>
                          <a:latin typeface="Arial"/>
                        </a:rPr>
                        <a:t>Significant due to 30% decline in </a:t>
                      </a:r>
                      <a:r>
                        <a:rPr lang="en-US" sz="1500" err="1">
                          <a:solidFill>
                            <a:schemeClr val="tx1"/>
                          </a:solidFill>
                          <a:latin typeface="Arial"/>
                        </a:rPr>
                        <a:t>slaes</a:t>
                      </a:r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775576"/>
                  </a:ext>
                </a:extLst>
              </a:tr>
              <a:tr h="808621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Loss of income 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500"/>
                    </a:p>
                  </a:txBody>
                  <a:tcPr marL="77752" marR="77752" marT="38876" marB="38876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/>
                    </a:p>
                  </a:txBody>
                  <a:tcPr marL="77752" marR="77752" marT="38876" marB="38876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/>
                    </a:p>
                  </a:txBody>
                  <a:tcPr marL="77752" marR="77752" marT="38876" marB="38876"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Other Stake holders.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500"/>
                    </a:p>
                  </a:txBody>
                  <a:tcPr marL="77752" marR="77752" marT="38876" marB="38876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Increased competition </a:t>
                      </a:r>
                      <a:endParaRPr lang="en-US" sz="1500" b="0" i="0" u="none" strike="noStrike" noProof="0" dirty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500"/>
                    </a:p>
                  </a:txBody>
                  <a:tcPr marL="77752" marR="77752" marT="38876" marB="38876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500" b="0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Loss in sales</a:t>
                      </a:r>
                      <a:endParaRPr lang="en-US" sz="1500" dirty="0"/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500"/>
                    </a:p>
                  </a:txBody>
                  <a:tcPr marL="77752" marR="77752" marT="38876" marB="38876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781309"/>
                  </a:ext>
                </a:extLst>
              </a:tr>
            </a:tbl>
          </a:graphicData>
        </a:graphic>
      </p:graphicFrame>
      <p:pic>
        <p:nvPicPr>
          <p:cNvPr id="3" name="Picture 2" descr="Several colorful rectangular objects with white text&#10;&#10;AI-generated content may be incorrect.">
            <a:extLst>
              <a:ext uri="{FF2B5EF4-FFF2-40B4-BE49-F238E27FC236}">
                <a16:creationId xmlns:a16="http://schemas.microsoft.com/office/drawing/2014/main" id="{0CCC2F02-976B-9552-F037-5B3258865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1134" y="1098"/>
            <a:ext cx="2535118" cy="1885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9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EF8F1-ED83-813C-7C0B-BFBEE65B0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3447" y="4169"/>
            <a:ext cx="11401723" cy="1395494"/>
          </a:xfrm>
        </p:spPr>
        <p:txBody>
          <a:bodyPr/>
          <a:lstStyle/>
          <a:p>
            <a:r>
              <a:rPr lang="en-GB" sz="2400" u="sng" dirty="0">
                <a:solidFill>
                  <a:srgbClr val="1F1F1F"/>
                </a:solidFill>
                <a:latin typeface="Arial"/>
                <a:cs typeface="Arial"/>
              </a:rPr>
              <a:t>A Detailed Analysis</a:t>
            </a:r>
            <a:r>
              <a:rPr lang="en-GB" sz="2400" b="0" u="sng" dirty="0">
                <a:solidFill>
                  <a:srgbClr val="1F1F1F"/>
                </a:solidFill>
                <a:latin typeface="Arial"/>
                <a:cs typeface="Arial"/>
              </a:rPr>
              <a:t> </a:t>
            </a:r>
            <a:r>
              <a:rPr lang="en-GB" sz="2400" u="sng" dirty="0">
                <a:latin typeface="Arial"/>
                <a:cs typeface="Arial"/>
              </a:rPr>
              <a:t> of the PESTEL framework</a:t>
            </a:r>
            <a:endParaRPr lang="en-US" sz="2800">
              <a:latin typeface="Arial"/>
              <a:cs typeface="Arial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E2401F0-729D-D3F3-87F3-EFDF0DB32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280239"/>
              </p:ext>
            </p:extLst>
          </p:nvPr>
        </p:nvGraphicFramePr>
        <p:xfrm>
          <a:off x="9769" y="328854"/>
          <a:ext cx="3035638" cy="4657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5638">
                  <a:extLst>
                    <a:ext uri="{9D8B030D-6E8A-4147-A177-3AD203B41FA5}">
                      <a16:colId xmlns:a16="http://schemas.microsoft.com/office/drawing/2014/main" val="1529104565"/>
                    </a:ext>
                  </a:extLst>
                </a:gridCol>
              </a:tblGrid>
              <a:tr h="490079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20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What is it?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44273"/>
                  </a:ext>
                </a:extLst>
              </a:tr>
              <a:tr h="1211199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rgbClr val="333333"/>
                          </a:solidFill>
                          <a:latin typeface="Arial"/>
                        </a:rPr>
                        <a:t>According to the Oxford College of Marketing (2016),</a:t>
                      </a:r>
                      <a:r>
                        <a:rPr lang="en-US" sz="1400" b="1" i="0" u="none" strike="noStrike" noProof="0" dirty="0">
                          <a:solidFill>
                            <a:srgbClr val="333333"/>
                          </a:solidFill>
                          <a:latin typeface="Arial"/>
                        </a:rPr>
                        <a:t> PESTEL analysis</a:t>
                      </a:r>
                      <a:r>
                        <a:rPr lang="en-US" sz="1400" b="0" i="0" u="none" strike="noStrike" noProof="0" dirty="0">
                          <a:solidFill>
                            <a:srgbClr val="333333"/>
                          </a:solidFill>
                          <a:latin typeface="Arial"/>
                        </a:rPr>
                        <a:t> helps organizations identify macro-environmental factors  The letters stands for </a:t>
                      </a:r>
                    </a:p>
                    <a:p>
                      <a:pPr lvl="0">
                        <a:buNone/>
                      </a:pP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4170574"/>
                  </a:ext>
                </a:extLst>
              </a:tr>
              <a:tr h="371060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P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olitical </a:t>
                      </a:r>
                    </a:p>
                    <a:p>
                      <a:pPr lvl="0">
                        <a:buNone/>
                      </a:pP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8713478"/>
                  </a:ext>
                </a:extLst>
              </a:tr>
              <a:tr h="371060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conomic </a:t>
                      </a:r>
                    </a:p>
                    <a:p>
                      <a:pPr lvl="0">
                        <a:buNone/>
                      </a:pP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737465"/>
                  </a:ext>
                </a:extLst>
              </a:tr>
              <a:tr h="2030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S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ocial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657926"/>
                  </a:ext>
                </a:extLst>
              </a:tr>
              <a:tr h="2030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T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echnological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9426525"/>
                  </a:ext>
                </a:extLst>
              </a:tr>
              <a:tr h="2030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nvironmental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7342900"/>
                  </a:ext>
                </a:extLst>
              </a:tr>
              <a:tr h="20303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1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L</a:t>
                      </a:r>
                      <a:r>
                        <a:rPr lang="en-US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egal 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77387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990355-A4D6-2D18-07E1-AA45E190C4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082229"/>
              </p:ext>
            </p:extLst>
          </p:nvPr>
        </p:nvGraphicFramePr>
        <p:xfrm>
          <a:off x="4007333" y="799562"/>
          <a:ext cx="4124149" cy="2346960"/>
        </p:xfrm>
        <a:graphic>
          <a:graphicData uri="http://schemas.openxmlformats.org/drawingml/2006/table">
            <a:tbl>
              <a:tblPr firstRow="1" bandRow="1">
                <a:tableStyleId>{EB344D84-9AFB-497E-A393-DC336BA19D2E}</a:tableStyleId>
              </a:tblPr>
              <a:tblGrid>
                <a:gridCol w="4124149">
                  <a:extLst>
                    <a:ext uri="{9D8B030D-6E8A-4147-A177-3AD203B41FA5}">
                      <a16:colId xmlns:a16="http://schemas.microsoft.com/office/drawing/2014/main" val="1471200287"/>
                    </a:ext>
                  </a:extLst>
                </a:gridCol>
              </a:tblGrid>
              <a:tr h="337191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/>
                        </a:rPr>
                        <a:t>Why is it used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992064"/>
                  </a:ext>
                </a:extLst>
              </a:tr>
              <a:tr h="269753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Identify risks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469608"/>
                  </a:ext>
                </a:extLst>
              </a:tr>
              <a:tr h="269753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Market understanding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878910"/>
                  </a:ext>
                </a:extLst>
              </a:tr>
              <a:tr h="269753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Decision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7558649"/>
                  </a:ext>
                </a:extLst>
              </a:tr>
              <a:tr h="269753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Strategic planning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0411900"/>
                  </a:ext>
                </a:extLst>
              </a:tr>
              <a:tr h="606944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According  to indeed (2025) </a:t>
                      </a:r>
                      <a:r>
                        <a:rPr lang="en-US" sz="1400" b="1" dirty="0">
                          <a:latin typeface="Arial"/>
                        </a:rPr>
                        <a:t>Pestel analysis</a:t>
                      </a:r>
                      <a:r>
                        <a:rPr lang="en-US" sz="1400" dirty="0">
                          <a:latin typeface="Arial"/>
                        </a:rPr>
                        <a:t> is used to help business assess factors that are external that may impact decisions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036437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A83E641-E718-7723-0333-0EC1B408E2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9680"/>
              </p:ext>
            </p:extLst>
          </p:nvPr>
        </p:nvGraphicFramePr>
        <p:xfrm>
          <a:off x="9089297" y="443762"/>
          <a:ext cx="3109728" cy="2819064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3109728">
                  <a:extLst>
                    <a:ext uri="{9D8B030D-6E8A-4147-A177-3AD203B41FA5}">
                      <a16:colId xmlns:a16="http://schemas.microsoft.com/office/drawing/2014/main" val="91203350"/>
                    </a:ext>
                  </a:extLst>
                </a:gridCol>
              </a:tblGrid>
              <a:tr h="55033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  <a:latin typeface="Arial"/>
                        </a:rPr>
                        <a:t>Where/ how is it used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493503"/>
                  </a:ext>
                </a:extLst>
              </a:tr>
              <a:tr h="548105">
                <a:tc>
                  <a:txBody>
                    <a:bodyPr/>
                    <a:lstStyle/>
                    <a:p>
                      <a:r>
                        <a:rPr lang="en-US" dirty="0"/>
                        <a:t>Business planning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40565"/>
                  </a:ext>
                </a:extLst>
              </a:tr>
              <a:tr h="548105">
                <a:tc>
                  <a:txBody>
                    <a:bodyPr/>
                    <a:lstStyle/>
                    <a:p>
                      <a:r>
                        <a:rPr lang="en-US" dirty="0"/>
                        <a:t>Market planning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226985"/>
                  </a:ext>
                </a:extLst>
              </a:tr>
              <a:tr h="548105">
                <a:tc>
                  <a:txBody>
                    <a:bodyPr/>
                    <a:lstStyle/>
                    <a:p>
                      <a:r>
                        <a:rPr lang="en-US" dirty="0"/>
                        <a:t>Risk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613752"/>
                  </a:ext>
                </a:extLst>
              </a:tr>
              <a:tr h="624416">
                <a:tc>
                  <a:txBody>
                    <a:bodyPr/>
                    <a:lstStyle/>
                    <a:p>
                      <a:r>
                        <a:rPr lang="en-US" dirty="0"/>
                        <a:t>Changes in operations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57314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EA5B59C-12FC-AE5A-C2D8-DC7B85E23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291479"/>
              </p:ext>
            </p:extLst>
          </p:nvPr>
        </p:nvGraphicFramePr>
        <p:xfrm>
          <a:off x="3301735" y="4509094"/>
          <a:ext cx="4163125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3125">
                  <a:extLst>
                    <a:ext uri="{9D8B030D-6E8A-4147-A177-3AD203B41FA5}">
                      <a16:colId xmlns:a16="http://schemas.microsoft.com/office/drawing/2014/main" val="4155119659"/>
                    </a:ext>
                  </a:extLst>
                </a:gridCol>
              </a:tblGrid>
              <a:tr h="26398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/>
                        </a:rPr>
                        <a:t>Benefits?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1832255"/>
                  </a:ext>
                </a:extLst>
              </a:tr>
              <a:tr h="26398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Risk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7978269"/>
                  </a:ext>
                </a:extLst>
              </a:tr>
              <a:tr h="26398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Improves strategic planning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375779"/>
                  </a:ext>
                </a:extLst>
              </a:tr>
              <a:tr h="26398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Decision making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804295"/>
                  </a:ext>
                </a:extLst>
              </a:tr>
              <a:tr h="263980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Market planning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335819"/>
                  </a:ext>
                </a:extLst>
              </a:tr>
              <a:tr h="2639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PESTEL analysis helps firms anticipate external challenges and adjust strategies (Cognitive Market Research, 2025)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99872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7DBA11B-4A2F-7093-1F24-8423D9122F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4347508"/>
              </p:ext>
            </p:extLst>
          </p:nvPr>
        </p:nvGraphicFramePr>
        <p:xfrm>
          <a:off x="8482867" y="4585478"/>
          <a:ext cx="3621408" cy="22656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1408">
                  <a:extLst>
                    <a:ext uri="{9D8B030D-6E8A-4147-A177-3AD203B41FA5}">
                      <a16:colId xmlns:a16="http://schemas.microsoft.com/office/drawing/2014/main" val="2350599373"/>
                    </a:ext>
                  </a:extLst>
                </a:gridCol>
              </a:tblGrid>
              <a:tr h="755229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Criticisms?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6755405"/>
                  </a:ext>
                </a:extLst>
              </a:tr>
              <a:tr h="75522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 Nova"/>
                        </a:rPr>
                        <a:t>Overlooks internal factors and </a:t>
                      </a:r>
                      <a:r>
                        <a:rPr lang="en-US" sz="1400" b="0" i="0" u="none" strike="noStrike" noProof="0" dirty="0">
                          <a:latin typeface="Arial Nova"/>
                        </a:rPr>
                        <a:t>changing external factors</a:t>
                      </a:r>
                      <a:r>
                        <a:rPr lang="en-US" sz="1400" b="1" i="0" u="none" strike="noStrike" noProof="0" dirty="0">
                          <a:latin typeface="Arial Nova"/>
                        </a:rPr>
                        <a:t> (PESTLE Analysis, 2018)</a:t>
                      </a:r>
                      <a:r>
                        <a:rPr lang="en-US" sz="1400" b="1" i="0" u="none" strike="noStrike" noProof="0" dirty="0"/>
                        <a:t>.</a:t>
                      </a:r>
                      <a:endParaRPr lang="en-US" sz="1400" b="1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937532"/>
                  </a:ext>
                </a:extLst>
              </a:tr>
              <a:tr h="755229"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/>
                        </a:rPr>
                        <a:t>Time consuming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4151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543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C7563-FDFB-9750-5655-93B154628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86" y="-3373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US" sz="4800" dirty="0">
                <a:latin typeface="Arial"/>
                <a:cs typeface="Arial"/>
              </a:rPr>
              <a:t>PESTEL analysis </a:t>
            </a:r>
            <a:r>
              <a:rPr lang="en-US" sz="3200" dirty="0">
                <a:latin typeface="Arial"/>
                <a:cs typeface="Arial"/>
              </a:rPr>
              <a:t>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D5724AD-85A5-804C-18EC-EEB52F5B8A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2641709"/>
              </p:ext>
            </p:extLst>
          </p:nvPr>
        </p:nvGraphicFramePr>
        <p:xfrm>
          <a:off x="157563" y="596782"/>
          <a:ext cx="11888401" cy="60859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3843">
                  <a:extLst>
                    <a:ext uri="{9D8B030D-6E8A-4147-A177-3AD203B41FA5}">
                      <a16:colId xmlns:a16="http://schemas.microsoft.com/office/drawing/2014/main" val="3329187238"/>
                    </a:ext>
                  </a:extLst>
                </a:gridCol>
                <a:gridCol w="2191221">
                  <a:extLst>
                    <a:ext uri="{9D8B030D-6E8A-4147-A177-3AD203B41FA5}">
                      <a16:colId xmlns:a16="http://schemas.microsoft.com/office/drawing/2014/main" val="494370024"/>
                    </a:ext>
                  </a:extLst>
                </a:gridCol>
                <a:gridCol w="3228176">
                  <a:extLst>
                    <a:ext uri="{9D8B030D-6E8A-4147-A177-3AD203B41FA5}">
                      <a16:colId xmlns:a16="http://schemas.microsoft.com/office/drawing/2014/main" val="3965599792"/>
                    </a:ext>
                  </a:extLst>
                </a:gridCol>
                <a:gridCol w="1756923">
                  <a:extLst>
                    <a:ext uri="{9D8B030D-6E8A-4147-A177-3AD203B41FA5}">
                      <a16:colId xmlns:a16="http://schemas.microsoft.com/office/drawing/2014/main" val="445807723"/>
                    </a:ext>
                  </a:extLst>
                </a:gridCol>
                <a:gridCol w="1703306">
                  <a:extLst>
                    <a:ext uri="{9D8B030D-6E8A-4147-A177-3AD203B41FA5}">
                      <a16:colId xmlns:a16="http://schemas.microsoft.com/office/drawing/2014/main" val="4119375164"/>
                    </a:ext>
                  </a:extLst>
                </a:gridCol>
                <a:gridCol w="1934932">
                  <a:extLst>
                    <a:ext uri="{9D8B030D-6E8A-4147-A177-3AD203B41FA5}">
                      <a16:colId xmlns:a16="http://schemas.microsoft.com/office/drawing/2014/main" val="789782245"/>
                    </a:ext>
                  </a:extLst>
                </a:gridCol>
              </a:tblGrid>
              <a:tr h="843427"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P</a:t>
                      </a:r>
                      <a:r>
                        <a:rPr lang="en-US" sz="20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olitical </a:t>
                      </a:r>
                      <a:endParaRPr lang="en-US" sz="2000" b="1" i="0" dirty="0">
                        <a:solidFill>
                          <a:srgbClr val="FFFFFF"/>
                        </a:solidFill>
                        <a:effectLst/>
                        <a:latin typeface="Arial Nova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E</a:t>
                      </a:r>
                      <a:r>
                        <a:rPr lang="en-US" sz="20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conomic</a:t>
                      </a: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US" sz="2000" b="1" i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S</a:t>
                      </a:r>
                      <a:r>
                        <a:rPr lang="en-US" sz="20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ocial </a:t>
                      </a:r>
                      <a:endParaRPr lang="en-US" sz="2000" b="1" i="0" dirty="0">
                        <a:solidFill>
                          <a:srgbClr val="FFFFFF"/>
                        </a:solidFill>
                        <a:effectLst/>
                        <a:latin typeface="Arial Nova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T</a:t>
                      </a:r>
                      <a:r>
                        <a:rPr lang="en-US" sz="20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echnological</a:t>
                      </a: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US" sz="2000" b="1" i="0" dirty="0">
                        <a:solidFill>
                          <a:srgbClr val="FFFFFF"/>
                        </a:solidFill>
                        <a:effectLst/>
                        <a:latin typeface="Arial Nova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18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E</a:t>
                      </a:r>
                      <a:r>
                        <a:rPr lang="en-US" sz="18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nvironmental</a:t>
                      </a:r>
                      <a:r>
                        <a:rPr lang="en-US" sz="18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US" sz="1800" b="1" i="0">
                        <a:solidFill>
                          <a:srgbClr val="FFFFFF"/>
                        </a:solidFill>
                        <a:effectLst/>
                        <a:latin typeface="Arial Nova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400"/>
                        </a:lnSpc>
                        <a:buNone/>
                      </a:pP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L</a:t>
                      </a:r>
                      <a:r>
                        <a:rPr lang="en-US" sz="2000" b="0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egal</a:t>
                      </a:r>
                      <a:r>
                        <a:rPr lang="en-US" sz="2000" b="1" i="0" dirty="0">
                          <a:solidFill>
                            <a:srgbClr val="000000"/>
                          </a:solidFill>
                          <a:effectLst/>
                          <a:latin typeface="Arial Nova"/>
                        </a:rPr>
                        <a:t> </a:t>
                      </a:r>
                      <a:endParaRPr lang="en-US" sz="2000" b="1" i="0" dirty="0">
                        <a:solidFill>
                          <a:srgbClr val="FFFFFF"/>
                        </a:solidFill>
                        <a:effectLst/>
                        <a:latin typeface="Arial Nova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017983"/>
                  </a:ext>
                </a:extLst>
              </a:tr>
              <a:tr h="416507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Brexit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Inflation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Social Marketing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Outdated website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Eco friendly ethics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Consumer protection law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4766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3669890"/>
                  </a:ext>
                </a:extLst>
              </a:tr>
              <a:tr h="416507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Government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Reduced consumer spending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Demographics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Software management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Climate change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Employment law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9704530"/>
                  </a:ext>
                </a:extLst>
              </a:tr>
              <a:tr h="2436571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Trade policies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Increased competition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Customer's preference </a:t>
                      </a:r>
                      <a:r>
                        <a:rPr lang="en-US" sz="1100" b="0" i="0" dirty="0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fo</a:t>
                      </a: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quick delivery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Lack of digital marketing</a:t>
                      </a:r>
                      <a:endParaRPr lang="en-US" dirty="0"/>
                    </a:p>
                    <a:p>
                      <a:pPr lvl="0" algn="l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Neue Haas Grotesk Text Pro"/>
                        </a:rPr>
                        <a:t>Many small businesses struggle with digital marketing due to overwhelming platform choices, unrealistic expectations, and lack of strategic planning (Barben, 2025).</a:t>
                      </a:r>
                      <a:endParaRPr lang="en-US" dirty="0"/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Consumer demands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Import regulation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3655832"/>
                  </a:ext>
                </a:extLst>
              </a:tr>
              <a:tr h="760125"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Supply chain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Fuel prices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Social Media Influence on customers </a:t>
                      </a:r>
                      <a:r>
                        <a:rPr lang="en-US" sz="1100" b="0" i="0" u="none" strike="noStrike" noProof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(Durgam, 2018)</a:t>
                      </a:r>
                      <a:endParaRPr lang="en-US" sz="1100" b="0" i="0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Smart technology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Consumer awareness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Online consumer protection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8195973"/>
                  </a:ext>
                </a:extLst>
              </a:tr>
              <a:tr h="760125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endParaRPr lang="en-US" sz="11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Health and safety </a:t>
                      </a: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D2D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5071915"/>
                  </a:ext>
                </a:extLst>
              </a:tr>
              <a:tr h="354030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US" sz="1100" dirty="0">
                        <a:effectLst/>
                        <a:latin typeface="Arial"/>
                      </a:endParaRPr>
                    </a:p>
                  </a:txBody>
                  <a:tcPr marL="56866" marR="56866" marT="28433" marB="28433">
                    <a:lnL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1582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A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72563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968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89FC6-8661-B2F2-2AFC-0D5F463A8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477" y="-844296"/>
            <a:ext cx="11019513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u="sng" dirty="0">
                <a:latin typeface="Arial Nova"/>
              </a:rPr>
              <a:t>A Detailed Analysis of the Cause-and-Effect model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6067650-A20F-4E5A-AE01-5CDBE3444A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5766740"/>
              </p:ext>
            </p:extLst>
          </p:nvPr>
        </p:nvGraphicFramePr>
        <p:xfrm>
          <a:off x="161109" y="972747"/>
          <a:ext cx="3150262" cy="25130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50262">
                  <a:extLst>
                    <a:ext uri="{9D8B030D-6E8A-4147-A177-3AD203B41FA5}">
                      <a16:colId xmlns:a16="http://schemas.microsoft.com/office/drawing/2014/main" val="1118907835"/>
                    </a:ext>
                  </a:extLst>
                </a:gridCol>
              </a:tblGrid>
              <a:tr h="71474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1" i="0" u="none" strike="noStrike" noProof="0" dirty="0">
                          <a:solidFill>
                            <a:srgbClr val="000000"/>
                          </a:solidFill>
                          <a:latin typeface="Arial Nova"/>
                        </a:rPr>
                        <a:t>W</a:t>
                      </a:r>
                      <a:r>
                        <a:rPr lang="en-GB" sz="1800" b="0" i="0" u="none" strike="noStrike" noProof="0" dirty="0">
                          <a:solidFill>
                            <a:srgbClr val="000000"/>
                          </a:solidFill>
                          <a:latin typeface="Arial Nova"/>
                        </a:rPr>
                        <a:t>hat the Cause-and-Effect Model is?</a:t>
                      </a:r>
                      <a:endParaRPr lang="en-US" sz="1800">
                        <a:latin typeface="Arial Nova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7644136"/>
                  </a:ext>
                </a:extLst>
              </a:tr>
              <a:tr h="126747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rial Nova"/>
                        </a:rPr>
                        <a:t>A cause-and-effect diagram, often called a fishbone or Ishikawa diagram, is a visual tool used to examine and present the various potential causes behind a specific outcome (Institute for Healthcare Improvement, n.d.).</a:t>
                      </a:r>
                      <a:endParaRPr lang="en-US" sz="1600">
                        <a:latin typeface="Arial Nova"/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80951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0FDF596-BB62-7357-C57C-1968C37E3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709727"/>
              </p:ext>
            </p:extLst>
          </p:nvPr>
        </p:nvGraphicFramePr>
        <p:xfrm>
          <a:off x="3802082" y="983671"/>
          <a:ext cx="3363685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3685">
                  <a:extLst>
                    <a:ext uri="{9D8B030D-6E8A-4147-A177-3AD203B41FA5}">
                      <a16:colId xmlns:a16="http://schemas.microsoft.com/office/drawing/2014/main" val="2453991818"/>
                    </a:ext>
                  </a:extLst>
                </a:gridCol>
              </a:tblGrid>
              <a:tr h="433131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  <a:latin typeface="Arial Nova"/>
                        </a:rPr>
                        <a:t>W</a:t>
                      </a:r>
                      <a:r>
                        <a:rPr lang="en-US" sz="2000" b="0" dirty="0">
                          <a:solidFill>
                            <a:schemeClr val="tx1"/>
                          </a:solidFill>
                          <a:latin typeface="Arial Nova"/>
                        </a:rPr>
                        <a:t>hy is it used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ova"/>
                        </a:rPr>
                        <a:t>? 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8084882"/>
                  </a:ext>
                </a:extLst>
              </a:tr>
              <a:tr h="381568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 Nova"/>
                        </a:rPr>
                        <a:t>T</a:t>
                      </a:r>
                      <a:r>
                        <a:rPr lang="en-US" dirty="0">
                          <a:latin typeface="Arial Nova"/>
                        </a:rPr>
                        <a:t>o identify root/main causes 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0723199"/>
                  </a:ext>
                </a:extLst>
              </a:tr>
              <a:tr h="381568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 Nova"/>
                        </a:rPr>
                        <a:t>T</a:t>
                      </a:r>
                      <a:r>
                        <a:rPr lang="en-US" dirty="0">
                          <a:latin typeface="Arial Nova"/>
                        </a:rPr>
                        <a:t>o visually organize information 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7435023"/>
                  </a:ext>
                </a:extLst>
              </a:tr>
              <a:tr h="381568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 Nova"/>
                        </a:rPr>
                        <a:t>T</a:t>
                      </a:r>
                      <a:r>
                        <a:rPr lang="en-US" dirty="0">
                          <a:latin typeface="Arial Nova"/>
                        </a:rPr>
                        <a:t>o develop solutions 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0927508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ED3CE7BB-3BA5-9A34-814C-2E6B733841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457400"/>
              </p:ext>
            </p:extLst>
          </p:nvPr>
        </p:nvGraphicFramePr>
        <p:xfrm>
          <a:off x="8275913" y="977695"/>
          <a:ext cx="3455066" cy="1839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5066">
                  <a:extLst>
                    <a:ext uri="{9D8B030D-6E8A-4147-A177-3AD203B41FA5}">
                      <a16:colId xmlns:a16="http://schemas.microsoft.com/office/drawing/2014/main" val="1084481989"/>
                    </a:ext>
                  </a:extLst>
                </a:gridCol>
              </a:tblGrid>
              <a:tr h="36794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 Nova"/>
                        </a:rPr>
                        <a:t>Wh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  <a:latin typeface="Arial Nova"/>
                        </a:rPr>
                        <a:t>ere and how is it used?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2908041"/>
                  </a:ext>
                </a:extLst>
              </a:tr>
              <a:tr h="36794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Investigate a problem/issue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5076445"/>
                  </a:ext>
                </a:extLst>
              </a:tr>
              <a:tr h="36794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Identify areas for improvement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4527549"/>
                  </a:ext>
                </a:extLst>
              </a:tr>
              <a:tr h="36794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Team collaboration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7439723"/>
                  </a:ext>
                </a:extLst>
              </a:tr>
              <a:tr h="367941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Process improvement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4904482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8FF791C4-59BC-BEE4-2BCD-3D5E688B02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936210"/>
              </p:ext>
            </p:extLst>
          </p:nvPr>
        </p:nvGraphicFramePr>
        <p:xfrm>
          <a:off x="161108" y="4244401"/>
          <a:ext cx="4064674" cy="22649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674">
                  <a:extLst>
                    <a:ext uri="{9D8B030D-6E8A-4147-A177-3AD203B41FA5}">
                      <a16:colId xmlns:a16="http://schemas.microsoft.com/office/drawing/2014/main" val="2129509610"/>
                    </a:ext>
                  </a:extLst>
                </a:gridCol>
              </a:tblGrid>
              <a:tr h="373735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 Nova"/>
                        </a:rPr>
                        <a:t>W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latin typeface="Arial Nova"/>
                        </a:rPr>
                        <a:t>hat are the benefits?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7901746"/>
                  </a:ext>
                </a:extLst>
              </a:tr>
              <a:tr h="37373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Categories possible causes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337274"/>
                  </a:ext>
                </a:extLst>
              </a:tr>
              <a:tr h="37373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Simplifies the problem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0973799"/>
                  </a:ext>
                </a:extLst>
              </a:tr>
              <a:tr h="37373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Easy to use and learn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8007595"/>
                  </a:ext>
                </a:extLst>
              </a:tr>
              <a:tr h="37373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Identifies areas of weakness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931201"/>
                  </a:ext>
                </a:extLst>
              </a:tr>
              <a:tr h="373735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 Nova"/>
                        </a:rPr>
                        <a:t>Flexible and adaptable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8221259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6C4AC79-03CE-AF34-9046-9F9B9B38E2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551005"/>
              </p:ext>
            </p:extLst>
          </p:nvPr>
        </p:nvGraphicFramePr>
        <p:xfrm>
          <a:off x="7334003" y="3079667"/>
          <a:ext cx="3433294" cy="3632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3294">
                  <a:extLst>
                    <a:ext uri="{9D8B030D-6E8A-4147-A177-3AD203B41FA5}">
                      <a16:colId xmlns:a16="http://schemas.microsoft.com/office/drawing/2014/main" val="4056608803"/>
                    </a:ext>
                  </a:extLst>
                </a:gridCol>
              </a:tblGrid>
              <a:tr h="54238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What are the criticisms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27014"/>
                  </a:ext>
                </a:extLst>
              </a:tr>
              <a:tr h="542381">
                <a:tc>
                  <a:txBody>
                    <a:bodyPr/>
                    <a:lstStyle/>
                    <a:p>
                      <a:r>
                        <a:rPr lang="en-US" dirty="0"/>
                        <a:t>Time consuming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6197766"/>
                  </a:ext>
                </a:extLst>
              </a:tr>
              <a:tr h="542381">
                <a:tc>
                  <a:txBody>
                    <a:bodyPr/>
                    <a:lstStyle/>
                    <a:p>
                      <a:r>
                        <a:rPr lang="en-US" dirty="0"/>
                        <a:t>May miss root cause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358884"/>
                  </a:ext>
                </a:extLst>
              </a:tr>
              <a:tr h="542381">
                <a:tc>
                  <a:txBody>
                    <a:bodyPr/>
                    <a:lstStyle/>
                    <a:p>
                      <a:r>
                        <a:rPr lang="en-US" dirty="0"/>
                        <a:t>oversimplification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3513681"/>
                  </a:ext>
                </a:extLst>
              </a:tr>
              <a:tr h="5423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Neue Haas Grotesk Text Pro"/>
                        </a:rPr>
                        <a:t>Complex diagrams with numerous factors can become cluttered and difficult to interpret using a fishbone format (Trout, n.d.)</a:t>
                      </a:r>
                      <a:endParaRPr lang="en-US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50053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4968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A20B3-E14F-66B1-D384-14710E618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2" y="4354"/>
            <a:ext cx="10653578" cy="1132258"/>
          </a:xfrm>
        </p:spPr>
        <p:txBody>
          <a:bodyPr/>
          <a:lstStyle/>
          <a:p>
            <a:r>
              <a:rPr lang="en-US" dirty="0"/>
              <a:t>Fish Bone 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C54E134-E4BF-9CC5-C46F-D67BBB7D51C5}"/>
              </a:ext>
            </a:extLst>
          </p:cNvPr>
          <p:cNvCxnSpPr/>
          <p:nvPr/>
        </p:nvCxnSpPr>
        <p:spPr>
          <a:xfrm flipV="1">
            <a:off x="1687286" y="3799112"/>
            <a:ext cx="8088085" cy="10887"/>
          </a:xfrm>
          <a:prstGeom prst="straightConnector1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5A7961EE-154C-331B-6FFC-DFDB79A76B03}"/>
              </a:ext>
            </a:extLst>
          </p:cNvPr>
          <p:cNvSpPr/>
          <p:nvPr/>
        </p:nvSpPr>
        <p:spPr>
          <a:xfrm>
            <a:off x="9775372" y="3309256"/>
            <a:ext cx="1894113" cy="990599"/>
          </a:xfrm>
          <a:prstGeom prst="homePlat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latin typeface="Arial Nova"/>
              </a:rPr>
              <a:t>Decline in store Sales</a:t>
            </a:r>
          </a:p>
        </p:txBody>
      </p:sp>
      <p:sp>
        <p:nvSpPr>
          <p:cNvPr id="7" name="Arrow: Chevron 6">
            <a:extLst>
              <a:ext uri="{FF2B5EF4-FFF2-40B4-BE49-F238E27FC236}">
                <a16:creationId xmlns:a16="http://schemas.microsoft.com/office/drawing/2014/main" id="{BDA55CFE-9E22-7B0A-E4CE-446C69872052}"/>
              </a:ext>
            </a:extLst>
          </p:cNvPr>
          <p:cNvSpPr/>
          <p:nvPr/>
        </p:nvSpPr>
        <p:spPr>
          <a:xfrm>
            <a:off x="489857" y="3439886"/>
            <a:ext cx="1208314" cy="740228"/>
          </a:xfrm>
          <a:prstGeom prst="chevron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D0B2F3-1039-AF91-F1C8-67836CA399C6}"/>
              </a:ext>
            </a:extLst>
          </p:cNvPr>
          <p:cNvSpPr/>
          <p:nvPr/>
        </p:nvSpPr>
        <p:spPr>
          <a:xfrm>
            <a:off x="642256" y="827315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Arial Nova"/>
              </a:rPr>
              <a:t>C</a:t>
            </a:r>
            <a:r>
              <a:rPr lang="en-US" dirty="0">
                <a:latin typeface="Arial Nova"/>
              </a:rPr>
              <a:t>OMPETITION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D17277-342C-CE0B-D286-3ED008D50709}"/>
              </a:ext>
            </a:extLst>
          </p:cNvPr>
          <p:cNvSpPr txBox="1"/>
          <p:nvPr/>
        </p:nvSpPr>
        <p:spPr>
          <a:xfrm>
            <a:off x="174170" y="171994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 Nova"/>
              </a:rPr>
              <a:t>New local competitors</a:t>
            </a:r>
            <a:r>
              <a:rPr lang="en-US" dirty="0"/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A2E9B3-C80D-9DCD-6E4A-A6D8B9EB9AC2}"/>
              </a:ext>
            </a:extLst>
          </p:cNvPr>
          <p:cNvSpPr txBox="1"/>
          <p:nvPr/>
        </p:nvSpPr>
        <p:spPr>
          <a:xfrm>
            <a:off x="337457" y="2177143"/>
            <a:ext cx="25799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 Nova"/>
              </a:rPr>
              <a:t>Online flower shops</a:t>
            </a:r>
            <a:r>
              <a:rPr lang="en-US" dirty="0"/>
              <a:t> 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B9EE9C8-A0B4-DA20-75F5-90B4DA6D3B1C}"/>
              </a:ext>
            </a:extLst>
          </p:cNvPr>
          <p:cNvCxnSpPr/>
          <p:nvPr/>
        </p:nvCxnSpPr>
        <p:spPr>
          <a:xfrm>
            <a:off x="2057400" y="1338942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572E9A3F-A1F7-3AD1-99A2-8C68FBBAF896}"/>
              </a:ext>
            </a:extLst>
          </p:cNvPr>
          <p:cNvSpPr/>
          <p:nvPr/>
        </p:nvSpPr>
        <p:spPr>
          <a:xfrm>
            <a:off x="4180113" y="827315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latin typeface="Arial Nova"/>
              </a:rPr>
              <a:t>T</a:t>
            </a:r>
            <a:r>
              <a:rPr lang="en-US" sz="2400" dirty="0">
                <a:latin typeface="Arial Nova"/>
              </a:rPr>
              <a:t>echnology</a:t>
            </a:r>
            <a:r>
              <a:rPr lang="en-US" dirty="0"/>
              <a:t>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C19BCC-B632-3279-7DE2-C5F1262F419D}"/>
              </a:ext>
            </a:extLst>
          </p:cNvPr>
          <p:cNvSpPr txBox="1"/>
          <p:nvPr/>
        </p:nvSpPr>
        <p:spPr>
          <a:xfrm>
            <a:off x="4288971" y="1567542"/>
            <a:ext cx="22206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"/>
                <a:cs typeface="Arial"/>
              </a:rPr>
              <a:t>C</a:t>
            </a:r>
            <a:r>
              <a:rPr lang="en-GB" dirty="0">
                <a:latin typeface="Arial"/>
                <a:cs typeface="Arial"/>
              </a:rPr>
              <a:t>ompetition online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91A144-8AF8-8684-913D-F03199EBF57E}"/>
              </a:ext>
            </a:extLst>
          </p:cNvPr>
          <p:cNvSpPr txBox="1"/>
          <p:nvPr/>
        </p:nvSpPr>
        <p:spPr>
          <a:xfrm>
            <a:off x="4430486" y="2133599"/>
            <a:ext cx="188322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aseline="0" dirty="0">
                <a:latin typeface="Arial"/>
              </a:rPr>
              <a:t>Social Media</a:t>
            </a:r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A378FC-99C5-CF59-F1DD-451C7F4B1218}"/>
              </a:ext>
            </a:extLst>
          </p:cNvPr>
          <p:cNvSpPr/>
          <p:nvPr/>
        </p:nvSpPr>
        <p:spPr>
          <a:xfrm>
            <a:off x="7826827" y="827314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dirty="0">
                <a:latin typeface="Arial Nova"/>
              </a:rPr>
              <a:t>Operations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A2E524F-4F3D-704B-A5AE-73782F0BB7DB}"/>
              </a:ext>
            </a:extLst>
          </p:cNvPr>
          <p:cNvCxnSpPr>
            <a:cxnSpLocks/>
          </p:cNvCxnSpPr>
          <p:nvPr/>
        </p:nvCxnSpPr>
        <p:spPr>
          <a:xfrm>
            <a:off x="5061857" y="1328056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C696D5E-742C-F10C-3E89-D27B3F9C58BD}"/>
              </a:ext>
            </a:extLst>
          </p:cNvPr>
          <p:cNvSpPr txBox="1"/>
          <p:nvPr/>
        </p:nvSpPr>
        <p:spPr>
          <a:xfrm>
            <a:off x="7969331" y="2366158"/>
            <a:ext cx="24601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Cost concerns/budgeting </a:t>
            </a:r>
            <a:endParaRPr lang="en-US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C1D0C4EC-789D-7084-646B-31A4F1CF5EED}"/>
              </a:ext>
            </a:extLst>
          </p:cNvPr>
          <p:cNvCxnSpPr>
            <a:cxnSpLocks/>
          </p:cNvCxnSpPr>
          <p:nvPr/>
        </p:nvCxnSpPr>
        <p:spPr>
          <a:xfrm>
            <a:off x="8251371" y="1317170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D7212F41-1CF6-3654-64BB-62D0D9292A8F}"/>
              </a:ext>
            </a:extLst>
          </p:cNvPr>
          <p:cNvSpPr/>
          <p:nvPr/>
        </p:nvSpPr>
        <p:spPr>
          <a:xfrm>
            <a:off x="1230085" y="6150429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latin typeface="Arial Nova"/>
              </a:rPr>
              <a:t>Customers</a:t>
            </a:r>
            <a:endParaRPr lang="en-US" dirty="0">
              <a:latin typeface="Arial Nova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8E68C00-40C9-79A0-A964-2F71F2264B86}"/>
              </a:ext>
            </a:extLst>
          </p:cNvPr>
          <p:cNvSpPr txBox="1"/>
          <p:nvPr/>
        </p:nvSpPr>
        <p:spPr>
          <a:xfrm>
            <a:off x="881742" y="4299857"/>
            <a:ext cx="32221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aseline="0" dirty="0">
                <a:latin typeface="Arial Nova"/>
                <a:ea typeface="Segoe UI"/>
                <a:cs typeface="Segoe UI"/>
              </a:rPr>
              <a:t>Reduced foot traffic on </a:t>
            </a:r>
            <a:r>
              <a:rPr lang="en-GB" sz="1600" dirty="0">
                <a:latin typeface="Arial Nova"/>
                <a:ea typeface="Segoe UI"/>
                <a:cs typeface="Segoe UI"/>
              </a:rPr>
              <a:t>Highstreet</a:t>
            </a:r>
            <a:r>
              <a:rPr lang="en-GB" sz="1600" dirty="0">
                <a:latin typeface="Arial Nova"/>
                <a:ea typeface="Arial"/>
                <a:cs typeface="Arial"/>
              </a:rPr>
              <a:t>​</a:t>
            </a:r>
            <a:endParaRPr lang="en-US" sz="1600" dirty="0">
              <a:latin typeface="Arial Nova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673139B-933E-504B-6590-8688A6B8C728}"/>
              </a:ext>
            </a:extLst>
          </p:cNvPr>
          <p:cNvSpPr txBox="1"/>
          <p:nvPr/>
        </p:nvSpPr>
        <p:spPr>
          <a:xfrm>
            <a:off x="1001485" y="4778828"/>
            <a:ext cx="29935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baseline="0" dirty="0">
                <a:latin typeface="Arial"/>
              </a:rPr>
              <a:t>Preference for lower prices</a:t>
            </a:r>
            <a:r>
              <a:rPr lang="en-GB" sz="1200" baseline="0" dirty="0">
                <a:latin typeface="Arial"/>
              </a:rPr>
              <a:t> </a:t>
            </a:r>
            <a:endParaRPr lang="en-US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8B9E0C52-90FF-5140-872D-00A6EEEFE378}"/>
              </a:ext>
            </a:extLst>
          </p:cNvPr>
          <p:cNvCxnSpPr>
            <a:cxnSpLocks/>
          </p:cNvCxnSpPr>
          <p:nvPr/>
        </p:nvCxnSpPr>
        <p:spPr>
          <a:xfrm>
            <a:off x="1643743" y="3744684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46F3CB4A-6B88-67E7-B277-F8EA0262FE01}"/>
              </a:ext>
            </a:extLst>
          </p:cNvPr>
          <p:cNvSpPr/>
          <p:nvPr/>
        </p:nvSpPr>
        <p:spPr>
          <a:xfrm>
            <a:off x="4604656" y="6150429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>
                <a:latin typeface="Arial Nova"/>
              </a:rPr>
              <a:t>Market trend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80DD98-4EB8-4417-D06B-144217ACC010}"/>
              </a:ext>
            </a:extLst>
          </p:cNvPr>
          <p:cNvSpPr txBox="1"/>
          <p:nvPr/>
        </p:nvSpPr>
        <p:spPr>
          <a:xfrm>
            <a:off x="4996543" y="4288971"/>
            <a:ext cx="1796142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Outdated website</a:t>
            </a:r>
            <a:endParaRPr lang="en-US" sz="1600"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98E90C0-2CA5-5083-D11A-3E0BFFC5EAE5}"/>
              </a:ext>
            </a:extLst>
          </p:cNvPr>
          <p:cNvSpPr txBox="1"/>
          <p:nvPr/>
        </p:nvSpPr>
        <p:spPr>
          <a:xfrm>
            <a:off x="4996543" y="5094514"/>
            <a:ext cx="189411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Limited digital skills </a:t>
            </a:r>
            <a:endParaRPr lang="en-US" sz="16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20ED290-4BCA-5BB4-B59C-90E35DF1A313}"/>
              </a:ext>
            </a:extLst>
          </p:cNvPr>
          <p:cNvSpPr/>
          <p:nvPr/>
        </p:nvSpPr>
        <p:spPr>
          <a:xfrm>
            <a:off x="8153398" y="6150429"/>
            <a:ext cx="2275113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dirty="0" err="1">
                <a:latin typeface="Arial Nova"/>
              </a:rPr>
              <a:t>Enviroment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E61A9D5-1C94-E234-6D86-4DA1BC1FA8A1}"/>
              </a:ext>
            </a:extLst>
          </p:cNvPr>
          <p:cNvSpPr txBox="1"/>
          <p:nvPr/>
        </p:nvSpPr>
        <p:spPr>
          <a:xfrm>
            <a:off x="7750628" y="4452257"/>
            <a:ext cx="193765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Foot Traffic </a:t>
            </a:r>
            <a:endParaRPr lang="en-US" sz="16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3F667DD-B68B-EC0C-80B1-29F7C1E97656}"/>
              </a:ext>
            </a:extLst>
          </p:cNvPr>
          <p:cNvSpPr txBox="1"/>
          <p:nvPr/>
        </p:nvSpPr>
        <p:spPr>
          <a:xfrm>
            <a:off x="7739743" y="5257800"/>
            <a:ext cx="16655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 Nova"/>
                <a:ea typeface="+mn-lt"/>
                <a:cs typeface="+mn-lt"/>
              </a:rPr>
              <a:t>Inflation </a:t>
            </a:r>
            <a:endParaRPr lang="en-US" sz="1600" dirty="0">
              <a:latin typeface="Arial Nova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0B37131-D696-9032-5F08-9463B7B2FBC1}"/>
              </a:ext>
            </a:extLst>
          </p:cNvPr>
          <p:cNvCxnSpPr>
            <a:cxnSpLocks/>
          </p:cNvCxnSpPr>
          <p:nvPr/>
        </p:nvCxnSpPr>
        <p:spPr>
          <a:xfrm>
            <a:off x="5007428" y="3907970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C9502DA-B753-CCA1-8FC8-F3CC2554DD24}"/>
              </a:ext>
            </a:extLst>
          </p:cNvPr>
          <p:cNvCxnSpPr>
            <a:cxnSpLocks/>
          </p:cNvCxnSpPr>
          <p:nvPr/>
        </p:nvCxnSpPr>
        <p:spPr>
          <a:xfrm>
            <a:off x="8240485" y="3842656"/>
            <a:ext cx="1349828" cy="2416628"/>
          </a:xfrm>
          <a:prstGeom prst="straightConnector1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F79F109-1077-C8FB-B236-42348C09F09B}"/>
              </a:ext>
            </a:extLst>
          </p:cNvPr>
          <p:cNvSpPr txBox="1"/>
          <p:nvPr/>
        </p:nvSpPr>
        <p:spPr>
          <a:xfrm>
            <a:off x="7971311" y="1442356"/>
            <a:ext cx="172192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 Nova"/>
                <a:ea typeface="+mn-lt"/>
                <a:cs typeface="+mn-lt"/>
              </a:rPr>
              <a:t>Minimal staffing</a:t>
            </a:r>
            <a:endParaRPr lang="en-US" sz="16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685975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38512-AD75-F91C-4CD8-957DE9205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54083" y="-95390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latin typeface="Arial Nova"/>
              </a:rPr>
              <a:t>Key Findings</a:t>
            </a:r>
            <a:endParaRPr lang="en-US">
              <a:latin typeface="Arial Nova"/>
            </a:endParaRPr>
          </a:p>
        </p:txBody>
      </p:sp>
      <p:pic>
        <p:nvPicPr>
          <p:cNvPr id="4" name="Picture 3" descr="A hand holding a key to a keyhole&#10;&#10;AI-generated content may be incorrect.">
            <a:extLst>
              <a:ext uri="{FF2B5EF4-FFF2-40B4-BE49-F238E27FC236}">
                <a16:creationId xmlns:a16="http://schemas.microsoft.com/office/drawing/2014/main" id="{56A51A78-AB13-D96B-6A5A-EE02ACF7B0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1649" y="592851"/>
            <a:ext cx="4572706" cy="4585607"/>
          </a:xfrm>
          <a:prstGeom prst="rect">
            <a:avLst/>
          </a:prstGeom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994A7E-44D8-6BAF-E343-42F6F43CA82B}"/>
              </a:ext>
            </a:extLst>
          </p:cNvPr>
          <p:cNvSpPr txBox="1"/>
          <p:nvPr/>
        </p:nvSpPr>
        <p:spPr>
          <a:xfrm>
            <a:off x="337457" y="1447800"/>
            <a:ext cx="6988627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Decline in foot traffic and in store sales </a:t>
            </a:r>
          </a:p>
          <a:p>
            <a:pPr marL="285750" indent="-285750">
              <a:buFont typeface="Arial"/>
              <a:buChar char="•"/>
            </a:pPr>
            <a:endParaRPr lang="en-US" sz="2800" dirty="0"/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 </a:t>
            </a:r>
            <a:r>
              <a:rPr lang="en-US" sz="2800" dirty="0">
                <a:latin typeface="Arial Nova"/>
              </a:rPr>
              <a:t>Rising in operation costs( imported flowers and sustainable packaging</a:t>
            </a: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Neue Haas Grotesk Text Pro"/>
              </a:rPr>
              <a:t>Lack of digital awareness </a:t>
            </a:r>
          </a:p>
          <a:p>
            <a:pPr marL="285750" indent="-285750">
              <a:buFont typeface="Arial"/>
              <a:buChar char="•"/>
            </a:pPr>
            <a:endParaRPr lang="en-US" sz="2800" dirty="0">
              <a:latin typeface="Neue Haas Grotesk Text Pro"/>
            </a:endParaRPr>
          </a:p>
          <a:p>
            <a:pPr marL="285750" indent="-285750">
              <a:buFont typeface="Arial"/>
              <a:buChar char="•"/>
            </a:pPr>
            <a:r>
              <a:rPr lang="en-US" sz="2800" dirty="0">
                <a:latin typeface="Neue Haas Grotesk Text Pro"/>
              </a:rPr>
              <a:t>Escalating   local competition</a:t>
            </a:r>
          </a:p>
        </p:txBody>
      </p:sp>
    </p:spTree>
    <p:extLst>
      <p:ext uri="{BB962C8B-B14F-4D97-AF65-F5344CB8AC3E}">
        <p14:creationId xmlns:p14="http://schemas.microsoft.com/office/powerpoint/2010/main" val="26252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7492E-A4CB-B425-542C-550718FC6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" y="-768096"/>
            <a:ext cx="4361686" cy="1527048"/>
          </a:xfrm>
        </p:spPr>
        <p:txBody>
          <a:bodyPr anchor="b">
            <a:normAutofit/>
          </a:bodyPr>
          <a:lstStyle/>
          <a:p>
            <a:r>
              <a:rPr lang="en-GB">
                <a:latin typeface="Arial"/>
                <a:cs typeface="Arial"/>
              </a:rPr>
              <a:t>Reference List: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CCAB3-8AD2-CD47-DD4B-B990B4E98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054" y="881019"/>
            <a:ext cx="9307758" cy="487236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b="1" dirty="0">
                <a:latin typeface="Arial Nova"/>
              </a:rPr>
              <a:t>Oxford College of Marketing</a:t>
            </a:r>
            <a:r>
              <a:rPr lang="en-GB" sz="1200" dirty="0">
                <a:latin typeface="Arial Nova"/>
              </a:rPr>
              <a:t> (2016) </a:t>
            </a:r>
            <a:r>
              <a:rPr lang="en-GB" sz="1200" i="1" dirty="0">
                <a:latin typeface="Arial Nova"/>
              </a:rPr>
              <a:t>What is a PESTEL analysis?</a:t>
            </a:r>
            <a:r>
              <a:rPr lang="en-GB" sz="1200" dirty="0">
                <a:latin typeface="Arial Nova"/>
              </a:rPr>
              <a:t>, Oxford College of Marketing Blog, 30 June. Available at: </a:t>
            </a:r>
            <a:r>
              <a:rPr lang="en-GB" sz="1200" dirty="0">
                <a:latin typeface="Arial Nova"/>
                <a:hlinkClick r:id="rId2"/>
              </a:rPr>
              <a:t>https://blog.oxfordcollegeofmarketing.com/2016/06/30/pestel-analysis/</a:t>
            </a:r>
            <a:r>
              <a:rPr lang="en-GB" sz="1200" dirty="0">
                <a:latin typeface="Arial Nova"/>
              </a:rPr>
              <a:t> (Accessed: 4 October 2025). </a:t>
            </a:r>
            <a:r>
              <a:rPr lang="en-GB" sz="1200" dirty="0">
                <a:latin typeface="Arial Nova"/>
                <a:hlinkClick r:id="rId2"/>
              </a:rPr>
              <a:t>[blog.oxfor...keting.com]</a:t>
            </a:r>
            <a:r>
              <a:rPr lang="en-GB" sz="1200" dirty="0">
                <a:latin typeface="Arial Nova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US" sz="1200" dirty="0">
                <a:latin typeface="Arial Nova"/>
              </a:rPr>
              <a:t>I</a:t>
            </a:r>
            <a:r>
              <a:rPr lang="en-US" sz="1200" b="1" dirty="0">
                <a:latin typeface="Arial Nova"/>
              </a:rPr>
              <a:t>ndeed. (2025) </a:t>
            </a:r>
            <a:r>
              <a:rPr lang="en-US" sz="1200" b="1" i="1" dirty="0">
                <a:latin typeface="Arial Nova"/>
              </a:rPr>
              <a:t>PESTLE analysis: </a:t>
            </a:r>
            <a:r>
              <a:rPr lang="en-US" sz="1200" i="1" dirty="0">
                <a:latin typeface="Arial Nova"/>
              </a:rPr>
              <a:t>what it is and how to use it</a:t>
            </a:r>
            <a:r>
              <a:rPr lang="en-US" sz="1200" dirty="0">
                <a:latin typeface="Arial Nova"/>
              </a:rPr>
              <a:t>. [Online]. Available at: </a:t>
            </a:r>
            <a:r>
              <a:rPr lang="en-US" sz="1200" dirty="0">
                <a:latin typeface="Arial Nova"/>
                <a:hlinkClick r:id="rId3"/>
              </a:rPr>
              <a:t>https://uk.indeed.com/hire/c/info/pestle-analysis-people-strategy-workforce-planning</a:t>
            </a:r>
            <a:r>
              <a:rPr lang="en-US" sz="1200" dirty="0">
                <a:latin typeface="Arial Nova"/>
              </a:rPr>
              <a:t> [Accessed 9 Oct. 2025].</a:t>
            </a:r>
          </a:p>
          <a:p>
            <a:pPr>
              <a:lnSpc>
                <a:spcPct val="110000"/>
              </a:lnSpc>
            </a:pPr>
            <a:r>
              <a:rPr lang="en-US" sz="1200" b="1" dirty="0">
                <a:latin typeface="Arial Nova"/>
              </a:rPr>
              <a:t>Cognitive Market Research.</a:t>
            </a:r>
            <a:r>
              <a:rPr lang="en-US" sz="1200" dirty="0">
                <a:latin typeface="Arial Nova"/>
              </a:rPr>
              <a:t> (2025). </a:t>
            </a:r>
            <a:r>
              <a:rPr lang="en-US" sz="1200" i="1" dirty="0">
                <a:latin typeface="Arial Nova"/>
              </a:rPr>
              <a:t>Global Online Programming Courses Market Report 2025 Edition</a:t>
            </a:r>
            <a:r>
              <a:rPr lang="en-US" sz="1200" dirty="0">
                <a:latin typeface="Arial Nova"/>
              </a:rPr>
              <a:t>. [online] Available at: </a:t>
            </a:r>
            <a:r>
              <a:rPr lang="en-US" sz="1200" dirty="0">
                <a:latin typeface="Arial Nova"/>
                <a:hlinkClick r:id="rId4"/>
              </a:rPr>
              <a:t>https://www.cognitivemarketresearch.com/online-programming-courses-market-report</a:t>
            </a:r>
            <a:r>
              <a:rPr lang="en-US" sz="1200" dirty="0">
                <a:latin typeface="Arial Nova"/>
              </a:rPr>
              <a:t> [Accessed 9 Oct.</a:t>
            </a:r>
          </a:p>
          <a:p>
            <a:pPr>
              <a:lnSpc>
                <a:spcPct val="110000"/>
              </a:lnSpc>
            </a:pPr>
            <a:r>
              <a:rPr lang="en-US" sz="1200" b="1" dirty="0">
                <a:latin typeface="Arial Nova"/>
              </a:rPr>
              <a:t>Durgam, V., 2018. </a:t>
            </a:r>
            <a:r>
              <a:rPr lang="en-US" sz="1200" b="1" i="1" dirty="0">
                <a:latin typeface="Arial Nova"/>
              </a:rPr>
              <a:t>Social media </a:t>
            </a:r>
            <a:r>
              <a:rPr lang="en-US" sz="1200" i="1" dirty="0">
                <a:latin typeface="Arial Nova"/>
              </a:rPr>
              <a:t>and its role in marketing</a:t>
            </a:r>
            <a:r>
              <a:rPr lang="en-US" sz="1200" dirty="0">
                <a:latin typeface="Arial Nova"/>
              </a:rPr>
              <a:t>. International Journal of Advanced Research in Management, 9(2), pp.1–10. Available at: https://www.academia.edu/download/60410512/10.34218_2Fijarm.9.2.2018.pdf [Accessed 9 Oct. 2025].</a:t>
            </a:r>
          </a:p>
          <a:p>
            <a:pPr>
              <a:lnSpc>
                <a:spcPct val="110000"/>
              </a:lnSpc>
            </a:pPr>
            <a:r>
              <a:rPr lang="en-US" sz="1200" b="1" dirty="0">
                <a:latin typeface="Arial Nova"/>
              </a:rPr>
              <a:t>Institute for Healthcare Improvement. (n.d.). </a:t>
            </a:r>
            <a:r>
              <a:rPr lang="en-US" sz="1200" i="1" dirty="0">
                <a:latin typeface="Arial Nova"/>
              </a:rPr>
              <a:t>Cause and Effect Diagram</a:t>
            </a:r>
            <a:r>
              <a:rPr lang="en-US" sz="1200" dirty="0">
                <a:latin typeface="Arial Nova"/>
              </a:rPr>
              <a:t>. Available at: </a:t>
            </a:r>
            <a:r>
              <a:rPr lang="en-US" sz="1200" dirty="0">
                <a:latin typeface="Arial Nova"/>
                <a:hlinkClick r:id="rId5"/>
              </a:rPr>
              <a:t>https://www.ihi.org/library/tools/cause-and-effect-diagram</a:t>
            </a:r>
            <a:r>
              <a:rPr lang="en-US" sz="1200" dirty="0">
                <a:latin typeface="Arial Nova"/>
              </a:rPr>
              <a:t> (Accessed: 11 October 2025). </a:t>
            </a:r>
            <a:r>
              <a:rPr lang="en-US" sz="1200" dirty="0">
                <a:latin typeface="Arial Nova"/>
                <a:hlinkClick r:id="rId5"/>
              </a:rPr>
              <a:t>[ihi.org]</a:t>
            </a:r>
            <a:r>
              <a:rPr lang="en-US" sz="1200" dirty="0">
                <a:latin typeface="Arial Nova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 Nova"/>
              </a:rPr>
              <a:t>Trout, J., n.d. </a:t>
            </a:r>
            <a:r>
              <a:rPr lang="en-US" sz="1200" i="1" dirty="0">
                <a:latin typeface="Arial Nova"/>
              </a:rPr>
              <a:t>Fishbone Diagram Explained</a:t>
            </a:r>
            <a:r>
              <a:rPr lang="en-US" sz="1200" dirty="0">
                <a:latin typeface="Arial Nova"/>
              </a:rPr>
              <a:t>. [online] Reliable Plant. Available at: </a:t>
            </a:r>
            <a:r>
              <a:rPr lang="en-US" sz="1200" dirty="0">
                <a:latin typeface="Arial Nova"/>
                <a:hlinkClick r:id="rId6"/>
              </a:rPr>
              <a:t>https://www.reliableplant.com/fishbone-diagram-31877</a:t>
            </a:r>
            <a:r>
              <a:rPr lang="en-US" sz="1200" dirty="0">
                <a:latin typeface="Arial Nova"/>
              </a:rPr>
              <a:t> [Accessed 11 Oct. 2025]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 Nova"/>
              </a:rPr>
              <a:t>Barben, J., 2025. </a:t>
            </a:r>
            <a:r>
              <a:rPr lang="en-US" sz="1200" i="1" dirty="0">
                <a:latin typeface="Arial Nova"/>
              </a:rPr>
              <a:t>Why do small businesses struggle with digital marketing?</a:t>
            </a:r>
            <a:r>
              <a:rPr lang="en-US" sz="1200" dirty="0">
                <a:latin typeface="Arial Nova"/>
              </a:rPr>
              <a:t> [online] </a:t>
            </a:r>
            <a:r>
              <a:rPr lang="en-US" sz="1200" err="1">
                <a:latin typeface="Arial Nova"/>
              </a:rPr>
              <a:t>Mayple</a:t>
            </a:r>
            <a:r>
              <a:rPr lang="en-US" sz="1200" dirty="0">
                <a:latin typeface="Arial Nova"/>
              </a:rPr>
              <a:t>. Available at: </a:t>
            </a:r>
            <a:r>
              <a:rPr lang="en-US" sz="1200" dirty="0">
                <a:latin typeface="Arial Nova"/>
                <a:hlinkClick r:id="rId7"/>
              </a:rPr>
              <a:t>https://www.mayple.com/resources/digital-marketing/why-do-small-businesses-struggle-with-digital-marketing</a:t>
            </a:r>
            <a:r>
              <a:rPr lang="en-US" sz="1200" dirty="0">
                <a:latin typeface="Arial Nova"/>
              </a:rPr>
              <a:t> [Accessed 11 Oct. 2025]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latin typeface="Arial Nova"/>
              </a:rPr>
              <a:t>PESTLE Analysis. (2018). </a:t>
            </a:r>
            <a:r>
              <a:rPr lang="en-US" sz="1200" i="1" dirty="0">
                <a:latin typeface="Arial Nova"/>
              </a:rPr>
              <a:t>6 Frustrating Disadvantages of PESTLE Analysis</a:t>
            </a:r>
            <a:r>
              <a:rPr lang="en-US" sz="1200" dirty="0">
                <a:latin typeface="Arial Nova"/>
              </a:rPr>
              <a:t>. [online] Available at: </a:t>
            </a:r>
            <a:r>
              <a:rPr lang="en-US" sz="1200" dirty="0">
                <a:latin typeface="Arial Nova"/>
                <a:hlinkClick r:id="rId8"/>
              </a:rPr>
              <a:t>https://pestleanalysis.com/disadvantages-of-pestle-analysis</a:t>
            </a:r>
            <a:r>
              <a:rPr lang="en-US" sz="1200" dirty="0">
                <a:latin typeface="Arial Nova"/>
              </a:rPr>
              <a:t> [Accessed 12 Oct. 2025].</a:t>
            </a:r>
          </a:p>
          <a:p>
            <a:pPr>
              <a:lnSpc>
                <a:spcPct val="90000"/>
              </a:lnSpc>
            </a:pPr>
            <a:endParaRPr lang="en-US" sz="1200" dirty="0">
              <a:latin typeface="Arial Nova"/>
            </a:endParaRPr>
          </a:p>
          <a:p>
            <a:pPr>
              <a:lnSpc>
                <a:spcPct val="90000"/>
              </a:lnSpc>
            </a:pPr>
            <a:endParaRPr lang="en-US" sz="1000" dirty="0">
              <a:latin typeface="Arial Nova"/>
            </a:endParaRPr>
          </a:p>
          <a:p>
            <a:pPr>
              <a:lnSpc>
                <a:spcPct val="110000"/>
              </a:lnSpc>
            </a:pPr>
            <a:endParaRPr lang="en-US" sz="900" dirty="0">
              <a:latin typeface="Arial Nova"/>
            </a:endParaRPr>
          </a:p>
        </p:txBody>
      </p:sp>
      <p:pic>
        <p:nvPicPr>
          <p:cNvPr id="6" name="Picture 5" descr="A black and white illustration of a reference&#10;&#10;AI-generated content may be incorrect.">
            <a:extLst>
              <a:ext uri="{FF2B5EF4-FFF2-40B4-BE49-F238E27FC236}">
                <a16:creationId xmlns:a16="http://schemas.microsoft.com/office/drawing/2014/main" id="{EB179A3E-4E8B-368A-853D-C7FFC11B36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28214" y="-13854"/>
            <a:ext cx="2557946" cy="2701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5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character with a black tie and a white speech bubble&#10;&#10;AI-generated content may be incorrect.">
            <a:extLst>
              <a:ext uri="{FF2B5EF4-FFF2-40B4-BE49-F238E27FC236}">
                <a16:creationId xmlns:a16="http://schemas.microsoft.com/office/drawing/2014/main" id="{E3F93477-6E0E-492D-627C-349BDD9ED8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44" b="1357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90755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9" ma:contentTypeDescription="Create a new document." ma:contentTypeScope="" ma:versionID="88e4cad9842151cf2080143293905741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b9fed9346ecb73612d3b79b3395d8c11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Props1.xml><?xml version="1.0" encoding="utf-8"?>
<ds:datastoreItem xmlns:ds="http://schemas.openxmlformats.org/officeDocument/2006/customXml" ds:itemID="{4C97EFC1-DAC0-4AB4-B6E4-59FAD4B9EE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76312A-E4B8-4BDB-BA2E-28BA91F599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A06473-B2FF-4FC4-BC27-0D79D488B951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f799553d-1ac0-48da-9ae3-fe400ced9c3b"/>
    <ds:schemaRef ds:uri="http://schemas.microsoft.com/office/2006/metadata/properties"/>
    <ds:schemaRef ds:uri="http://purl.org/dc/elements/1.1/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274</Words>
  <Application>Microsoft Office PowerPoint</Application>
  <PresentationFormat>Widescreen</PresentationFormat>
  <Paragraphs>51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PowerPoint Presentation</vt:lpstr>
      <vt:lpstr>An Overview of My presentation </vt:lpstr>
      <vt:lpstr>An overview of Green Havan Florists </vt:lpstr>
      <vt:lpstr>Insight into the troubles Green Haven Florists are facing</vt:lpstr>
      <vt:lpstr>Based on my insight I have applied  a 5W2H model and I will discuss the information provided in my table </vt:lpstr>
      <vt:lpstr>A Detailed Analysis  of the PESTEL framework</vt:lpstr>
      <vt:lpstr>PESTEL analysis  </vt:lpstr>
      <vt:lpstr>A Detailed Analysis of the Cause-and-Effect model</vt:lpstr>
      <vt:lpstr>Fish Bone </vt:lpstr>
      <vt:lpstr>Key Findings</vt:lpstr>
      <vt:lpstr>Reference List: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Ousama Shoaib (2431279)</dc:creator>
  <cp:lastModifiedBy>Ousama Shoaib (2431279)</cp:lastModifiedBy>
  <cp:revision>961</cp:revision>
  <dcterms:created xsi:type="dcterms:W3CDTF">2025-10-04T09:10:55Z</dcterms:created>
  <dcterms:modified xsi:type="dcterms:W3CDTF">2025-10-12T08:13:08Z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