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1B97E-4D0F-CDB2-0247-1AA4D05B1B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210EF0-D132-FB8E-1785-70A85818A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5C5BDD-B1ED-0FB8-7E04-C5BEF0B67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21ADF-B0CB-6E1C-CD80-B90E71024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438C9-650A-D2AD-B064-CE166D76B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393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2477C-A4D1-6FCB-8F6C-37E64437F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3D395-8179-0ACA-110F-3635FE95F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5A2E0-4E85-6CF5-6EF2-2A16F55DD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75844-DE17-5002-B9FA-285980DDC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93337-67E6-D933-03AC-53EEAF078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491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6B316-1AF8-BFB0-C095-C9406AFFE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93D39-ADDF-4546-0167-533C100EE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30694-9827-3BA5-DDD9-8F5FC45A4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D1706B-C3EE-97B0-647F-C918E33FC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44156-5EA8-DFB4-D5D7-D6732E8B6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732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DD078-BE06-6610-ED11-11B1E845D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22B70-2422-17B5-A211-3560542BA5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DECE8-A639-821A-12A0-78646344FD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596D5A-89ED-FEB6-4671-A2B8B4235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4831F8-665C-B418-B91D-F595A0259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10A8A4-3FA5-D46A-4E16-DA5906FF5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362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FB656-E245-1EF8-893E-7791260DA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27AE1-D306-3945-080A-6FE867A34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7E655-B128-B421-8E6D-60B4E3DB0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99045D-776C-07D4-B470-D3E26B4766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A86BE3-4E2C-AB9B-AE36-87C649B0FE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8AD4DB-EF86-F44D-F57D-A355D48AB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4AAD5A-FCDF-B1DD-04DE-95227FF6A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507CAC-8E41-BE4E-1EA5-37D3999A9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09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86C53-66E2-E45F-B66B-7AB641193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D4D151-9132-93EF-7762-AD7AFFA94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65C36E-AF69-8C30-03AE-0C173D34F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79E71C-D50B-A5BB-1BCA-0D718BCEB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9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E1BF4C-88B5-8D06-C615-2733B8762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799803-59BE-0C1B-3D12-FA582AC7E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2C65A7-40B9-C672-2770-7376771E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1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2FD63-36D9-C9FA-6920-8DCA6F964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B5F1F-4A5A-FC82-4BE1-4464D334C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D4D39-E68B-56D2-8AC3-2FA2948E3B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A8BBB3-BC71-A920-7F6D-74CDC5136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67481-7705-B7EA-6EEA-91FDCC126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34191C-3BDE-0C27-ABBB-5E26EFEFF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58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E49D3-C184-4C13-41A1-744F01959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62620E-A4F5-28A6-0E60-9F53D391F0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0279E4-FA5C-8A3B-02B9-76CBDA1D2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3533D6-00EA-B9EA-67E4-F01A7111F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049D28-4B60-DB83-0C42-534FF0C05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C35DBA-2C39-915B-B63C-07CCE8A10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869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C4A53-8B5E-F70A-4E49-0FAD94F96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C06C3C-DEF8-34CC-644C-030EAE8A7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BD0DC-7659-5858-CB68-9CBB1F6D4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4F3744-3380-36BB-E142-62162302B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842EE-5459-0551-84CD-D898C7D35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786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A39FA7-6381-BBB4-C303-464E10DE4F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E1919-3A13-42FD-6730-C5D604A397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EB146-E906-FC82-8070-ECC04F986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9A17C-9815-2800-1554-AE4C9371E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3FE4A2-0B47-D151-F9BF-EA49E4ECB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407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FC0A1F-39D6-5871-C386-73767A40B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C5348-B79D-E781-C6D2-0D2CC8EAE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3CA0B0-1E11-1129-35A2-9A3D391C9B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45B461-57C5-4419-A693-ACB84BC97614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4340C-3BE1-BF44-0246-7ACF424355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1A17D-7E0A-589A-99F7-E4175745B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1A20D7-A9E6-4BA5-8C51-0BC0CA3A6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62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BF4D639-A55B-4253-04E5-52326AF95C6F}"/>
              </a:ext>
            </a:extLst>
          </p:cNvPr>
          <p:cNvSpPr txBox="1"/>
          <p:nvPr/>
        </p:nvSpPr>
        <p:spPr>
          <a:xfrm>
            <a:off x="2933700" y="228600"/>
            <a:ext cx="4828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HOW TO SET A MICROSOFT TEAMS MEETING </a:t>
            </a:r>
          </a:p>
        </p:txBody>
      </p:sp>
      <p:pic>
        <p:nvPicPr>
          <p:cNvPr id="6" name="Graphic 5" descr="Wrench outline">
            <a:extLst>
              <a:ext uri="{FF2B5EF4-FFF2-40B4-BE49-F238E27FC236}">
                <a16:creationId xmlns:a16="http://schemas.microsoft.com/office/drawing/2014/main" id="{2E699E22-8CBB-3628-4CC9-729AF0961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870" y="962603"/>
            <a:ext cx="600075" cy="600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1ACEFD-28D5-6D4F-33E7-9DA82466B751}"/>
              </a:ext>
            </a:extLst>
          </p:cNvPr>
          <p:cNvSpPr txBox="1"/>
          <p:nvPr/>
        </p:nvSpPr>
        <p:spPr>
          <a:xfrm>
            <a:off x="1662546" y="1193346"/>
            <a:ext cx="3361818" cy="654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Step1: Open Microsoft Teams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Launch Microsoft teams on your desktop or browser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Sign in Using your work or school accoun</a:t>
            </a:r>
            <a:r>
              <a:rPr lang="en-GB" sz="1200" dirty="0">
                <a:solidFill>
                  <a:schemeClr val="accent1"/>
                </a:solidFill>
              </a:rPr>
              <a:t>t</a:t>
            </a:r>
          </a:p>
        </p:txBody>
      </p:sp>
      <p:pic>
        <p:nvPicPr>
          <p:cNvPr id="9" name="Graphic 8" descr="Monthly calendar outline">
            <a:extLst>
              <a:ext uri="{FF2B5EF4-FFF2-40B4-BE49-F238E27FC236}">
                <a16:creationId xmlns:a16="http://schemas.microsoft.com/office/drawing/2014/main" id="{AC1B44E2-503E-438C-0107-7BB30CC4DD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707" y="2281136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85ACC66-C308-E472-2650-3A9CCCA00428}"/>
              </a:ext>
            </a:extLst>
          </p:cNvPr>
          <p:cNvSpPr txBox="1"/>
          <p:nvPr/>
        </p:nvSpPr>
        <p:spPr>
          <a:xfrm>
            <a:off x="1662546" y="2576945"/>
            <a:ext cx="2924198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Step2: Go to Calendar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Click The calendar Icon on the left side 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Select, new meeting at the top right</a:t>
            </a:r>
          </a:p>
        </p:txBody>
      </p:sp>
      <p:pic>
        <p:nvPicPr>
          <p:cNvPr id="13" name="Graphic 12" descr="Marker outline">
            <a:extLst>
              <a:ext uri="{FF2B5EF4-FFF2-40B4-BE49-F238E27FC236}">
                <a16:creationId xmlns:a16="http://schemas.microsoft.com/office/drawing/2014/main" id="{C3AE881F-FCA9-C929-B57E-E1E05041F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3840018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307EBAD-AAFA-14F7-73CD-D61AA25B2EC1}"/>
              </a:ext>
            </a:extLst>
          </p:cNvPr>
          <p:cNvSpPr txBox="1"/>
          <p:nvPr/>
        </p:nvSpPr>
        <p:spPr>
          <a:xfrm>
            <a:off x="1477815" y="4214091"/>
            <a:ext cx="1832553" cy="11156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Enter Meeting Details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Add a Meeting Title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Choose date and time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Select time zone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Add participant(Email)</a:t>
            </a:r>
          </a:p>
          <a:p>
            <a:endParaRPr lang="en-GB" sz="1050" dirty="0">
              <a:solidFill>
                <a:schemeClr val="accent1"/>
              </a:solidFill>
            </a:endParaRPr>
          </a:p>
        </p:txBody>
      </p:sp>
      <p:pic>
        <p:nvPicPr>
          <p:cNvPr id="16" name="Graphic 15" descr="Open book outline">
            <a:extLst>
              <a:ext uri="{FF2B5EF4-FFF2-40B4-BE49-F238E27FC236}">
                <a16:creationId xmlns:a16="http://schemas.microsoft.com/office/drawing/2014/main" id="{0E33E7F0-503A-D89D-1C0F-90048E2798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1707" y="5631872"/>
            <a:ext cx="914400" cy="914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E5A2BD2-71FB-FC8F-7EB0-F7AFDDB0EAC3}"/>
              </a:ext>
            </a:extLst>
          </p:cNvPr>
          <p:cNvSpPr txBox="1"/>
          <p:nvPr/>
        </p:nvSpPr>
        <p:spPr>
          <a:xfrm>
            <a:off x="1570180" y="5968961"/>
            <a:ext cx="406233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Choose Location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Select Microsoft Teams Meeting as the location a meeting link </a:t>
            </a:r>
          </a:p>
          <a:p>
            <a:r>
              <a:rPr lang="en-GB" sz="1050" dirty="0">
                <a:solidFill>
                  <a:schemeClr val="accent1"/>
                </a:solidFill>
              </a:rPr>
              <a:t>Will be automatically generated </a:t>
            </a:r>
          </a:p>
        </p:txBody>
      </p:sp>
      <p:pic>
        <p:nvPicPr>
          <p:cNvPr id="19" name="Graphic 18" descr="Send outline">
            <a:extLst>
              <a:ext uri="{FF2B5EF4-FFF2-40B4-BE49-F238E27FC236}">
                <a16:creationId xmlns:a16="http://schemas.microsoft.com/office/drawing/2014/main" id="{48EC9D03-E0D4-615A-B2C2-78F90653CAF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669456" y="962603"/>
            <a:ext cx="914400" cy="9144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975A14-3A99-D484-B3DF-8D8D129BFDD3}"/>
              </a:ext>
            </a:extLst>
          </p:cNvPr>
          <p:cNvSpPr txBox="1"/>
          <p:nvPr/>
        </p:nvSpPr>
        <p:spPr>
          <a:xfrm>
            <a:off x="7278255" y="1348509"/>
            <a:ext cx="3651962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/>
                </a:solidFill>
              </a:rPr>
              <a:t>Send Invitation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Click Send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accent1"/>
                </a:solidFill>
              </a:rPr>
              <a:t>Participants will receive the clickable Teams meeting link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C11FA9D-84D2-7967-720D-5884B2C8C1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61540" y="2654156"/>
            <a:ext cx="1628775" cy="14097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2D732D1-FB24-215D-35EA-6886BF7A490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20250" y="5448300"/>
            <a:ext cx="2571750" cy="14097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0FC1366-AA2A-432B-4D82-8EDE48EA8450}"/>
              </a:ext>
            </a:extLst>
          </p:cNvPr>
          <p:cNvSpPr txBox="1"/>
          <p:nvPr/>
        </p:nvSpPr>
        <p:spPr>
          <a:xfrm>
            <a:off x="6246584" y="5715045"/>
            <a:ext cx="2581929" cy="992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1050" dirty="0">
                <a:solidFill>
                  <a:schemeClr val="accent1"/>
                </a:solidFill>
              </a:rPr>
              <a:t>Ali Zubeir Ahmed</a:t>
            </a:r>
          </a:p>
          <a:p>
            <a:r>
              <a:rPr lang="en-GB" sz="1000" dirty="0">
                <a:solidFill>
                  <a:schemeClr val="accent1"/>
                </a:solidFill>
              </a:rPr>
              <a:t>Student Number:2512824</a:t>
            </a:r>
          </a:p>
          <a:p>
            <a:r>
              <a:rPr lang="en-GB" sz="1000" dirty="0">
                <a:solidFill>
                  <a:schemeClr val="accent1"/>
                </a:solidFill>
              </a:rPr>
              <a:t>LCLM4002 Digital Skills Module​</a:t>
            </a:r>
          </a:p>
          <a:p>
            <a:r>
              <a:rPr lang="en-GB" sz="1000" dirty="0">
                <a:solidFill>
                  <a:schemeClr val="accent1"/>
                </a:solidFill>
              </a:rPr>
              <a:t>Lecturer: Rejwan Bin Sulaiman</a:t>
            </a:r>
          </a:p>
        </p:txBody>
      </p:sp>
    </p:spTree>
    <p:extLst>
      <p:ext uri="{BB962C8B-B14F-4D97-AF65-F5344CB8AC3E}">
        <p14:creationId xmlns:p14="http://schemas.microsoft.com/office/powerpoint/2010/main" val="176202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114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Vincenzo Venora (2511132)</dc:creator>
  <cp:lastModifiedBy>Ali Zubeir Ahmed (2512824)</cp:lastModifiedBy>
  <cp:revision>4</cp:revision>
  <dcterms:created xsi:type="dcterms:W3CDTF">2025-11-23T16:51:06Z</dcterms:created>
  <dcterms:modified xsi:type="dcterms:W3CDTF">2025-11-23T17:23:49Z</dcterms:modified>
</cp:coreProperties>
</file>