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theme/theme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9.xml" ContentType="application/vnd.openxmlformats-officedocument.theme+xml"/>
  <Override PartName="/ppt/slideLayouts/slideLayout34.xml" ContentType="application/vnd.openxmlformats-officedocument.presentationml.slideLayout+xml"/>
  <Override PartName="/ppt/theme/theme10.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1.xml" ContentType="application/vnd.openxmlformats-officedocument.theme+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6.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7.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8.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19.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2.xml" ContentType="application/vnd.openxmlformats-officedocument.presentationml.notesSlide+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4" r:id="rId2"/>
    <p:sldMasterId id="2147483676" r:id="rId3"/>
    <p:sldMasterId id="2147483688" r:id="rId4"/>
    <p:sldMasterId id="2147483691" r:id="rId5"/>
    <p:sldMasterId id="2147483693" r:id="rId6"/>
    <p:sldMasterId id="2147483695" r:id="rId7"/>
    <p:sldMasterId id="2147483697" r:id="rId8"/>
    <p:sldMasterId id="2147483699" r:id="rId9"/>
    <p:sldMasterId id="2147483702" r:id="rId10"/>
    <p:sldMasterId id="2147483704" r:id="rId11"/>
    <p:sldMasterId id="2147483706" r:id="rId12"/>
    <p:sldMasterId id="2147483720" r:id="rId13"/>
    <p:sldMasterId id="2147483725" r:id="rId14"/>
    <p:sldMasterId id="2147483729" r:id="rId15"/>
    <p:sldMasterId id="2147483733" r:id="rId16"/>
    <p:sldMasterId id="2147483745" r:id="rId17"/>
    <p:sldMasterId id="2147483757" r:id="rId18"/>
    <p:sldMasterId id="2147483767" r:id="rId19"/>
    <p:sldMasterId id="2147483779" r:id="rId20"/>
  </p:sldMasterIdLst>
  <p:notesMasterIdLst>
    <p:notesMasterId r:id="rId38"/>
  </p:notesMasterIdLst>
  <p:sldIdLst>
    <p:sldId id="256" r:id="rId21"/>
    <p:sldId id="329" r:id="rId22"/>
    <p:sldId id="309" r:id="rId23"/>
    <p:sldId id="310" r:id="rId24"/>
    <p:sldId id="313" r:id="rId25"/>
    <p:sldId id="314" r:id="rId26"/>
    <p:sldId id="317" r:id="rId27"/>
    <p:sldId id="318" r:id="rId28"/>
    <p:sldId id="324" r:id="rId29"/>
    <p:sldId id="319" r:id="rId30"/>
    <p:sldId id="321" r:id="rId31"/>
    <p:sldId id="323" r:id="rId32"/>
    <p:sldId id="325" r:id="rId33"/>
    <p:sldId id="326" r:id="rId34"/>
    <p:sldId id="322" r:id="rId35"/>
    <p:sldId id="327" r:id="rId36"/>
    <p:sldId id="32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598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478661-6201-4BB5-B7BA-C1C715E748BA}" v="38" dt="2023-10-18T11:05:21.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9" autoAdjust="0"/>
    <p:restoredTop sz="94660"/>
  </p:normalViewPr>
  <p:slideViewPr>
    <p:cSldViewPr snapToGrid="0">
      <p:cViewPr varScale="1">
        <p:scale>
          <a:sx n="102" d="100"/>
          <a:sy n="102" d="100"/>
        </p:scale>
        <p:origin x="36"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6.xml"/><Relationship Id="rId39" Type="http://schemas.openxmlformats.org/officeDocument/2006/relationships/presProps" Target="presProps.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Master" Target="slideMasters/slideMaster20.xml"/><Relationship Id="rId29" Type="http://schemas.openxmlformats.org/officeDocument/2006/relationships/slide" Target="slides/slide9.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1.xml"/><Relationship Id="rId44"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microsoft.com/office/2016/11/relationships/changesInfo" Target="changesInfos/changesInfo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6B478661-6201-4BB5-B7BA-C1C715E748BA}"/>
    <pc:docChg chg="undo redo custSel addSld delSld modSld sldOrd">
      <pc:chgData name="Divya Chidambaram" userId="a5f655d4-7c16-4009-87eb-8eca468fdbaa" providerId="ADAL" clId="{6B478661-6201-4BB5-B7BA-C1C715E748BA}" dt="2023-10-18T11:05:24.468" v="777" actId="1076"/>
      <pc:docMkLst>
        <pc:docMk/>
      </pc:docMkLst>
      <pc:sldChg chg="del">
        <pc:chgData name="Divya Chidambaram" userId="a5f655d4-7c16-4009-87eb-8eca468fdbaa" providerId="ADAL" clId="{6B478661-6201-4BB5-B7BA-C1C715E748BA}" dt="2023-10-18T10:03:21.344" v="586" actId="47"/>
        <pc:sldMkLst>
          <pc:docMk/>
          <pc:sldMk cId="2608723492" sldId="307"/>
        </pc:sldMkLst>
      </pc:sldChg>
      <pc:sldChg chg="addSp modSp mod">
        <pc:chgData name="Divya Chidambaram" userId="a5f655d4-7c16-4009-87eb-8eca468fdbaa" providerId="ADAL" clId="{6B478661-6201-4BB5-B7BA-C1C715E748BA}" dt="2023-10-18T10:02:41.254" v="585" actId="13926"/>
        <pc:sldMkLst>
          <pc:docMk/>
          <pc:sldMk cId="914206944" sldId="309"/>
        </pc:sldMkLst>
        <pc:spChg chg="mod">
          <ac:chgData name="Divya Chidambaram" userId="a5f655d4-7c16-4009-87eb-8eca468fdbaa" providerId="ADAL" clId="{6B478661-6201-4BB5-B7BA-C1C715E748BA}" dt="2023-10-18T10:02:41.254" v="585" actId="13926"/>
          <ac:spMkLst>
            <pc:docMk/>
            <pc:sldMk cId="914206944" sldId="309"/>
            <ac:spMk id="3" creationId="{AFD62DFD-C582-F61B-81B0-D42F8A2A140B}"/>
          </ac:spMkLst>
        </pc:spChg>
        <pc:grpChg chg="mod">
          <ac:chgData name="Divya Chidambaram" userId="a5f655d4-7c16-4009-87eb-8eca468fdbaa" providerId="ADAL" clId="{6B478661-6201-4BB5-B7BA-C1C715E748BA}" dt="2023-10-18T09:30:39.010" v="251"/>
          <ac:grpSpMkLst>
            <pc:docMk/>
            <pc:sldMk cId="914206944" sldId="309"/>
            <ac:grpSpMk id="9" creationId="{8697D9D8-6AE4-D8D0-86A0-8864A8E4C114}"/>
          </ac:grpSpMkLst>
        </pc:grpChg>
        <pc:inkChg chg="add">
          <ac:chgData name="Divya Chidambaram" userId="a5f655d4-7c16-4009-87eb-8eca468fdbaa" providerId="ADAL" clId="{6B478661-6201-4BB5-B7BA-C1C715E748BA}" dt="2023-10-18T09:30:35.856" v="246" actId="9405"/>
          <ac:inkMkLst>
            <pc:docMk/>
            <pc:sldMk cId="914206944" sldId="309"/>
            <ac:inkMk id="4" creationId="{F6C285F2-49D0-A6EC-F34D-E09451380BC5}"/>
          </ac:inkMkLst>
        </pc:inkChg>
        <pc:inkChg chg="add">
          <ac:chgData name="Divya Chidambaram" userId="a5f655d4-7c16-4009-87eb-8eca468fdbaa" providerId="ADAL" clId="{6B478661-6201-4BB5-B7BA-C1C715E748BA}" dt="2023-10-18T09:30:36.673" v="247" actId="9405"/>
          <ac:inkMkLst>
            <pc:docMk/>
            <pc:sldMk cId="914206944" sldId="309"/>
            <ac:inkMk id="5" creationId="{B186FEA8-CC61-C71B-012A-CDF7491F8C80}"/>
          </ac:inkMkLst>
        </pc:inkChg>
        <pc:inkChg chg="add mod">
          <ac:chgData name="Divya Chidambaram" userId="a5f655d4-7c16-4009-87eb-8eca468fdbaa" providerId="ADAL" clId="{6B478661-6201-4BB5-B7BA-C1C715E748BA}" dt="2023-10-18T09:30:39.010" v="251"/>
          <ac:inkMkLst>
            <pc:docMk/>
            <pc:sldMk cId="914206944" sldId="309"/>
            <ac:inkMk id="6" creationId="{70217D3A-ACB0-2DBF-8D63-CDBC211823D6}"/>
          </ac:inkMkLst>
        </pc:inkChg>
        <pc:inkChg chg="add mod">
          <ac:chgData name="Divya Chidambaram" userId="a5f655d4-7c16-4009-87eb-8eca468fdbaa" providerId="ADAL" clId="{6B478661-6201-4BB5-B7BA-C1C715E748BA}" dt="2023-10-18T09:30:39.010" v="251"/>
          <ac:inkMkLst>
            <pc:docMk/>
            <pc:sldMk cId="914206944" sldId="309"/>
            <ac:inkMk id="7" creationId="{D0F0755D-1BBB-EDAD-3786-C7552457F151}"/>
          </ac:inkMkLst>
        </pc:inkChg>
        <pc:inkChg chg="add mod">
          <ac:chgData name="Divya Chidambaram" userId="a5f655d4-7c16-4009-87eb-8eca468fdbaa" providerId="ADAL" clId="{6B478661-6201-4BB5-B7BA-C1C715E748BA}" dt="2023-10-18T09:30:39.010" v="251"/>
          <ac:inkMkLst>
            <pc:docMk/>
            <pc:sldMk cId="914206944" sldId="309"/>
            <ac:inkMk id="8" creationId="{D9DBA617-148E-1509-32FB-13A2294F1DF3}"/>
          </ac:inkMkLst>
        </pc:inkChg>
      </pc:sldChg>
      <pc:sldChg chg="del">
        <pc:chgData name="Divya Chidambaram" userId="a5f655d4-7c16-4009-87eb-8eca468fdbaa" providerId="ADAL" clId="{6B478661-6201-4BB5-B7BA-C1C715E748BA}" dt="2023-10-18T10:03:21.344" v="586" actId="47"/>
        <pc:sldMkLst>
          <pc:docMk/>
          <pc:sldMk cId="766510623" sldId="315"/>
        </pc:sldMkLst>
      </pc:sldChg>
      <pc:sldChg chg="del">
        <pc:chgData name="Divya Chidambaram" userId="a5f655d4-7c16-4009-87eb-8eca468fdbaa" providerId="ADAL" clId="{6B478661-6201-4BB5-B7BA-C1C715E748BA}" dt="2023-10-18T10:03:21.344" v="586" actId="47"/>
        <pc:sldMkLst>
          <pc:docMk/>
          <pc:sldMk cId="986847185" sldId="316"/>
        </pc:sldMkLst>
      </pc:sldChg>
      <pc:sldChg chg="modSp new mod">
        <pc:chgData name="Divya Chidambaram" userId="a5f655d4-7c16-4009-87eb-8eca468fdbaa" providerId="ADAL" clId="{6B478661-6201-4BB5-B7BA-C1C715E748BA}" dt="2023-10-18T09:57:36.716" v="490" actId="20577"/>
        <pc:sldMkLst>
          <pc:docMk/>
          <pc:sldMk cId="1158107339" sldId="319"/>
        </pc:sldMkLst>
        <pc:spChg chg="mod">
          <ac:chgData name="Divya Chidambaram" userId="a5f655d4-7c16-4009-87eb-8eca468fdbaa" providerId="ADAL" clId="{6B478661-6201-4BB5-B7BA-C1C715E748BA}" dt="2023-10-18T09:57:36.716" v="490" actId="20577"/>
          <ac:spMkLst>
            <pc:docMk/>
            <pc:sldMk cId="1158107339" sldId="319"/>
            <ac:spMk id="2" creationId="{19A216DF-F3EF-C764-7509-F89EF0CEF5BB}"/>
          </ac:spMkLst>
        </pc:spChg>
        <pc:spChg chg="mod">
          <ac:chgData name="Divya Chidambaram" userId="a5f655d4-7c16-4009-87eb-8eca468fdbaa" providerId="ADAL" clId="{6B478661-6201-4BB5-B7BA-C1C715E748BA}" dt="2023-10-18T09:15:55.930" v="176" actId="6549"/>
          <ac:spMkLst>
            <pc:docMk/>
            <pc:sldMk cId="1158107339" sldId="319"/>
            <ac:spMk id="3" creationId="{16ABC3B4-6A2F-9854-603F-CAC98CB0EEEC}"/>
          </ac:spMkLst>
        </pc:spChg>
      </pc:sldChg>
      <pc:sldChg chg="addSp delSp modSp new del mod modClrScheme chgLayout">
        <pc:chgData name="Divya Chidambaram" userId="a5f655d4-7c16-4009-87eb-8eca468fdbaa" providerId="ADAL" clId="{6B478661-6201-4BB5-B7BA-C1C715E748BA}" dt="2023-10-18T09:23:56.203" v="219" actId="47"/>
        <pc:sldMkLst>
          <pc:docMk/>
          <pc:sldMk cId="1586152832" sldId="320"/>
        </pc:sldMkLst>
        <pc:spChg chg="del">
          <ac:chgData name="Divya Chidambaram" userId="a5f655d4-7c16-4009-87eb-8eca468fdbaa" providerId="ADAL" clId="{6B478661-6201-4BB5-B7BA-C1C715E748BA}" dt="2023-10-18T09:18:21.446" v="178" actId="700"/>
          <ac:spMkLst>
            <pc:docMk/>
            <pc:sldMk cId="1586152832" sldId="320"/>
            <ac:spMk id="2" creationId="{3D05795E-8792-2BDE-9E60-44F4A92C1C51}"/>
          </ac:spMkLst>
        </pc:spChg>
        <pc:spChg chg="del">
          <ac:chgData name="Divya Chidambaram" userId="a5f655d4-7c16-4009-87eb-8eca468fdbaa" providerId="ADAL" clId="{6B478661-6201-4BB5-B7BA-C1C715E748BA}" dt="2023-10-18T09:18:21.446" v="178" actId="700"/>
          <ac:spMkLst>
            <pc:docMk/>
            <pc:sldMk cId="1586152832" sldId="320"/>
            <ac:spMk id="3" creationId="{4C0C6610-9C53-1412-1001-589CC69F92D4}"/>
          </ac:spMkLst>
        </pc:spChg>
        <pc:spChg chg="add mod">
          <ac:chgData name="Divya Chidambaram" userId="a5f655d4-7c16-4009-87eb-8eca468fdbaa" providerId="ADAL" clId="{6B478661-6201-4BB5-B7BA-C1C715E748BA}" dt="2023-10-18T09:21:23.502" v="202" actId="6549"/>
          <ac:spMkLst>
            <pc:docMk/>
            <pc:sldMk cId="1586152832" sldId="320"/>
            <ac:spMk id="5" creationId="{68AE864C-EDD4-85C5-4586-92F3374CB4CF}"/>
          </ac:spMkLst>
        </pc:spChg>
        <pc:spChg chg="add del mod ord">
          <ac:chgData name="Divya Chidambaram" userId="a5f655d4-7c16-4009-87eb-8eca468fdbaa" providerId="ADAL" clId="{6B478661-6201-4BB5-B7BA-C1C715E748BA}" dt="2023-10-18T09:18:51.761" v="182" actId="700"/>
          <ac:spMkLst>
            <pc:docMk/>
            <pc:sldMk cId="1586152832" sldId="320"/>
            <ac:spMk id="6" creationId="{03A7112D-A638-BEE3-BB22-4BE6F5D414B6}"/>
          </ac:spMkLst>
        </pc:spChg>
        <pc:spChg chg="add del mod ord">
          <ac:chgData name="Divya Chidambaram" userId="a5f655d4-7c16-4009-87eb-8eca468fdbaa" providerId="ADAL" clId="{6B478661-6201-4BB5-B7BA-C1C715E748BA}" dt="2023-10-18T09:18:51.761" v="182" actId="700"/>
          <ac:spMkLst>
            <pc:docMk/>
            <pc:sldMk cId="1586152832" sldId="320"/>
            <ac:spMk id="7" creationId="{C9DF1440-EC35-A542-4BE3-9383AA865CC1}"/>
          </ac:spMkLst>
        </pc:spChg>
        <pc:spChg chg="add del mod ord">
          <ac:chgData name="Divya Chidambaram" userId="a5f655d4-7c16-4009-87eb-8eca468fdbaa" providerId="ADAL" clId="{6B478661-6201-4BB5-B7BA-C1C715E748BA}" dt="2023-10-18T09:20:47.035" v="195" actId="478"/>
          <ac:spMkLst>
            <pc:docMk/>
            <pc:sldMk cId="1586152832" sldId="320"/>
            <ac:spMk id="8" creationId="{A8AE5CEE-10E8-68AF-6E87-1B53E7382122}"/>
          </ac:spMkLst>
        </pc:spChg>
        <pc:spChg chg="add del mod ord">
          <ac:chgData name="Divya Chidambaram" userId="a5f655d4-7c16-4009-87eb-8eca468fdbaa" providerId="ADAL" clId="{6B478661-6201-4BB5-B7BA-C1C715E748BA}" dt="2023-10-18T09:20:52.817" v="196" actId="478"/>
          <ac:spMkLst>
            <pc:docMk/>
            <pc:sldMk cId="1586152832" sldId="320"/>
            <ac:spMk id="9" creationId="{F804403B-2343-63CD-CC01-A52DA55C3911}"/>
          </ac:spMkLst>
        </pc:spChg>
        <pc:spChg chg="add del mod ord">
          <ac:chgData name="Divya Chidambaram" userId="a5f655d4-7c16-4009-87eb-8eca468fdbaa" providerId="ADAL" clId="{6B478661-6201-4BB5-B7BA-C1C715E748BA}" dt="2023-10-18T09:21:01.302" v="197" actId="478"/>
          <ac:spMkLst>
            <pc:docMk/>
            <pc:sldMk cId="1586152832" sldId="320"/>
            <ac:spMk id="10" creationId="{BE2DA49C-C9AD-C3A7-A5B3-DB286FA27EE0}"/>
          </ac:spMkLst>
        </pc:spChg>
        <pc:spChg chg="add del">
          <ac:chgData name="Divya Chidambaram" userId="a5f655d4-7c16-4009-87eb-8eca468fdbaa" providerId="ADAL" clId="{6B478661-6201-4BB5-B7BA-C1C715E748BA}" dt="2023-10-18T09:20:28.799" v="192" actId="22"/>
          <ac:spMkLst>
            <pc:docMk/>
            <pc:sldMk cId="1586152832" sldId="320"/>
            <ac:spMk id="12" creationId="{F1535F9E-8B4F-0104-4B2F-AE7D8574FA3D}"/>
          </ac:spMkLst>
        </pc:spChg>
        <pc:spChg chg="add mod">
          <ac:chgData name="Divya Chidambaram" userId="a5f655d4-7c16-4009-87eb-8eca468fdbaa" providerId="ADAL" clId="{6B478661-6201-4BB5-B7BA-C1C715E748BA}" dt="2023-10-18T09:21:11.280" v="199" actId="1076"/>
          <ac:spMkLst>
            <pc:docMk/>
            <pc:sldMk cId="1586152832" sldId="320"/>
            <ac:spMk id="14" creationId="{6B8DB898-31C3-C3ED-8B13-03FD7C2DD4BF}"/>
          </ac:spMkLst>
        </pc:spChg>
      </pc:sldChg>
      <pc:sldChg chg="addSp delSp modSp new mod">
        <pc:chgData name="Divya Chidambaram" userId="a5f655d4-7c16-4009-87eb-8eca468fdbaa" providerId="ADAL" clId="{6B478661-6201-4BB5-B7BA-C1C715E748BA}" dt="2023-10-18T09:26:52.955" v="243"/>
        <pc:sldMkLst>
          <pc:docMk/>
          <pc:sldMk cId="3849933682" sldId="321"/>
        </pc:sldMkLst>
        <pc:spChg chg="del">
          <ac:chgData name="Divya Chidambaram" userId="a5f655d4-7c16-4009-87eb-8eca468fdbaa" providerId="ADAL" clId="{6B478661-6201-4BB5-B7BA-C1C715E748BA}" dt="2023-10-18T09:22:32.286" v="205" actId="478"/>
          <ac:spMkLst>
            <pc:docMk/>
            <pc:sldMk cId="3849933682" sldId="321"/>
            <ac:spMk id="2" creationId="{D9FCC765-DDD1-3B4C-82FF-C5EFD040306B}"/>
          </ac:spMkLst>
        </pc:spChg>
        <pc:spChg chg="del">
          <ac:chgData name="Divya Chidambaram" userId="a5f655d4-7c16-4009-87eb-8eca468fdbaa" providerId="ADAL" clId="{6B478661-6201-4BB5-B7BA-C1C715E748BA}" dt="2023-10-18T09:22:35.685" v="206" actId="478"/>
          <ac:spMkLst>
            <pc:docMk/>
            <pc:sldMk cId="3849933682" sldId="321"/>
            <ac:spMk id="3" creationId="{2A713FB7-A837-6891-8CD2-A0942B7544B5}"/>
          </ac:spMkLst>
        </pc:spChg>
        <pc:spChg chg="add del mod">
          <ac:chgData name="Divya Chidambaram" userId="a5f655d4-7c16-4009-87eb-8eca468fdbaa" providerId="ADAL" clId="{6B478661-6201-4BB5-B7BA-C1C715E748BA}" dt="2023-10-18T09:22:24.199" v="204" actId="478"/>
          <ac:spMkLst>
            <pc:docMk/>
            <pc:sldMk cId="3849933682" sldId="321"/>
            <ac:spMk id="5" creationId="{BEDD01D1-0177-16AF-0E30-23E522D1C881}"/>
          </ac:spMkLst>
        </pc:spChg>
        <pc:spChg chg="add mod">
          <ac:chgData name="Divya Chidambaram" userId="a5f655d4-7c16-4009-87eb-8eca468fdbaa" providerId="ADAL" clId="{6B478661-6201-4BB5-B7BA-C1C715E748BA}" dt="2023-10-18T09:24:46.603" v="228" actId="20577"/>
          <ac:spMkLst>
            <pc:docMk/>
            <pc:sldMk cId="3849933682" sldId="321"/>
            <ac:spMk id="7" creationId="{7EBFF275-9277-6330-776B-7BE302516C7C}"/>
          </ac:spMkLst>
        </pc:spChg>
        <pc:spChg chg="add mod">
          <ac:chgData name="Divya Chidambaram" userId="a5f655d4-7c16-4009-87eb-8eca468fdbaa" providerId="ADAL" clId="{6B478661-6201-4BB5-B7BA-C1C715E748BA}" dt="2023-10-18T09:25:43.551" v="229" actId="6549"/>
          <ac:spMkLst>
            <pc:docMk/>
            <pc:sldMk cId="3849933682" sldId="321"/>
            <ac:spMk id="9" creationId="{DAAAA2DB-789F-64AF-AB27-8A3EC63E6D61}"/>
          </ac:spMkLst>
        </pc:spChg>
        <pc:spChg chg="add mod">
          <ac:chgData name="Divya Chidambaram" userId="a5f655d4-7c16-4009-87eb-8eca468fdbaa" providerId="ADAL" clId="{6B478661-6201-4BB5-B7BA-C1C715E748BA}" dt="2023-10-18T09:26:25.615" v="240" actId="1076"/>
          <ac:spMkLst>
            <pc:docMk/>
            <pc:sldMk cId="3849933682" sldId="321"/>
            <ac:spMk id="10" creationId="{9999102C-C06A-0DB7-883C-D51B938C8E0C}"/>
          </ac:spMkLst>
        </pc:spChg>
        <pc:grpChg chg="mod">
          <ac:chgData name="Divya Chidambaram" userId="a5f655d4-7c16-4009-87eb-8eca468fdbaa" providerId="ADAL" clId="{6B478661-6201-4BB5-B7BA-C1C715E748BA}" dt="2023-10-18T09:26:52.955" v="243"/>
          <ac:grpSpMkLst>
            <pc:docMk/>
            <pc:sldMk cId="3849933682" sldId="321"/>
            <ac:grpSpMk id="13" creationId="{B5B58578-199C-7E1C-47F6-F8C3AC63A67F}"/>
          </ac:grpSpMkLst>
        </pc:grpChg>
        <pc:inkChg chg="add mod">
          <ac:chgData name="Divya Chidambaram" userId="a5f655d4-7c16-4009-87eb-8eca468fdbaa" providerId="ADAL" clId="{6B478661-6201-4BB5-B7BA-C1C715E748BA}" dt="2023-10-18T09:26:52.955" v="243"/>
          <ac:inkMkLst>
            <pc:docMk/>
            <pc:sldMk cId="3849933682" sldId="321"/>
            <ac:inkMk id="11" creationId="{A3302B28-FD2C-2E24-70F3-73D63339BFF4}"/>
          </ac:inkMkLst>
        </pc:inkChg>
        <pc:inkChg chg="add mod">
          <ac:chgData name="Divya Chidambaram" userId="a5f655d4-7c16-4009-87eb-8eca468fdbaa" providerId="ADAL" clId="{6B478661-6201-4BB5-B7BA-C1C715E748BA}" dt="2023-10-18T09:26:52.955" v="243"/>
          <ac:inkMkLst>
            <pc:docMk/>
            <pc:sldMk cId="3849933682" sldId="321"/>
            <ac:inkMk id="12" creationId="{B97C4687-79B1-7A3C-E76B-74DB59443AE0}"/>
          </ac:inkMkLst>
        </pc:inkChg>
      </pc:sldChg>
      <pc:sldChg chg="addSp modSp new mod">
        <pc:chgData name="Divya Chidambaram" userId="a5f655d4-7c16-4009-87eb-8eca468fdbaa" providerId="ADAL" clId="{6B478661-6201-4BB5-B7BA-C1C715E748BA}" dt="2023-10-18T10:06:33.789" v="597" actId="20577"/>
        <pc:sldMkLst>
          <pc:docMk/>
          <pc:sldMk cId="554933665" sldId="322"/>
        </pc:sldMkLst>
        <pc:spChg chg="mod">
          <ac:chgData name="Divya Chidambaram" userId="a5f655d4-7c16-4009-87eb-8eca468fdbaa" providerId="ADAL" clId="{6B478661-6201-4BB5-B7BA-C1C715E748BA}" dt="2023-10-18T10:06:33.789" v="597" actId="20577"/>
          <ac:spMkLst>
            <pc:docMk/>
            <pc:sldMk cId="554933665" sldId="322"/>
            <ac:spMk id="3" creationId="{8ECFAAF6-051E-C145-F4BE-D9EC4C736418}"/>
          </ac:spMkLst>
        </pc:spChg>
        <pc:inkChg chg="add">
          <ac:chgData name="Divya Chidambaram" userId="a5f655d4-7c16-4009-87eb-8eca468fdbaa" providerId="ADAL" clId="{6B478661-6201-4BB5-B7BA-C1C715E748BA}" dt="2023-10-18T09:28:51.283" v="245" actId="9405"/>
          <ac:inkMkLst>
            <pc:docMk/>
            <pc:sldMk cId="554933665" sldId="322"/>
            <ac:inkMk id="4" creationId="{8816EED7-AE9D-0B52-B623-55485D207DC5}"/>
          </ac:inkMkLst>
        </pc:inkChg>
        <pc:inkChg chg="add">
          <ac:chgData name="Divya Chidambaram" userId="a5f655d4-7c16-4009-87eb-8eca468fdbaa" providerId="ADAL" clId="{6B478661-6201-4BB5-B7BA-C1C715E748BA}" dt="2023-10-18T09:35:24.389" v="275" actId="9405"/>
          <ac:inkMkLst>
            <pc:docMk/>
            <pc:sldMk cId="554933665" sldId="322"/>
            <ac:inkMk id="5" creationId="{82926B91-D4F0-EC6F-0C97-F9F0E9C81CD6}"/>
          </ac:inkMkLst>
        </pc:inkChg>
      </pc:sldChg>
      <pc:sldChg chg="addSp delSp modSp new mod chgLayout">
        <pc:chgData name="Divya Chidambaram" userId="a5f655d4-7c16-4009-87eb-8eca468fdbaa" providerId="ADAL" clId="{6B478661-6201-4BB5-B7BA-C1C715E748BA}" dt="2023-10-18T09:34:59.638" v="274" actId="9405"/>
        <pc:sldMkLst>
          <pc:docMk/>
          <pc:sldMk cId="2144480896" sldId="323"/>
        </pc:sldMkLst>
        <pc:spChg chg="del">
          <ac:chgData name="Divya Chidambaram" userId="a5f655d4-7c16-4009-87eb-8eca468fdbaa" providerId="ADAL" clId="{6B478661-6201-4BB5-B7BA-C1C715E748BA}" dt="2023-10-18T09:32:36.980" v="264" actId="700"/>
          <ac:spMkLst>
            <pc:docMk/>
            <pc:sldMk cId="2144480896" sldId="323"/>
            <ac:spMk id="2" creationId="{1D53DBE2-7DF5-4D65-3ED6-CDA6D0F1819B}"/>
          </ac:spMkLst>
        </pc:spChg>
        <pc:spChg chg="del">
          <ac:chgData name="Divya Chidambaram" userId="a5f655d4-7c16-4009-87eb-8eca468fdbaa" providerId="ADAL" clId="{6B478661-6201-4BB5-B7BA-C1C715E748BA}" dt="2023-10-18T09:32:05.107" v="259"/>
          <ac:spMkLst>
            <pc:docMk/>
            <pc:sldMk cId="2144480896" sldId="323"/>
            <ac:spMk id="3" creationId="{21470173-5DCE-A2AC-8ACF-4EDB8BA9AD2F}"/>
          </ac:spMkLst>
        </pc:spChg>
        <pc:spChg chg="add del mod">
          <ac:chgData name="Divya Chidambaram" userId="a5f655d4-7c16-4009-87eb-8eca468fdbaa" providerId="ADAL" clId="{6B478661-6201-4BB5-B7BA-C1C715E748BA}" dt="2023-10-18T09:32:09.057" v="260" actId="21"/>
          <ac:spMkLst>
            <pc:docMk/>
            <pc:sldMk cId="2144480896" sldId="323"/>
            <ac:spMk id="4" creationId="{E56E3CBF-3FCB-98C5-27EB-67E35B5D30D9}"/>
          </ac:spMkLst>
        </pc:spChg>
        <pc:spChg chg="add del mod">
          <ac:chgData name="Divya Chidambaram" userId="a5f655d4-7c16-4009-87eb-8eca468fdbaa" providerId="ADAL" clId="{6B478661-6201-4BB5-B7BA-C1C715E748BA}" dt="2023-10-18T09:32:15.137" v="261"/>
          <ac:spMkLst>
            <pc:docMk/>
            <pc:sldMk cId="2144480896" sldId="323"/>
            <ac:spMk id="5" creationId="{2E82A077-D07C-7566-66DC-866004E07E37}"/>
          </ac:spMkLst>
        </pc:spChg>
        <pc:spChg chg="add del mod">
          <ac:chgData name="Divya Chidambaram" userId="a5f655d4-7c16-4009-87eb-8eca468fdbaa" providerId="ADAL" clId="{6B478661-6201-4BB5-B7BA-C1C715E748BA}" dt="2023-10-18T09:32:31.340" v="263" actId="478"/>
          <ac:spMkLst>
            <pc:docMk/>
            <pc:sldMk cId="2144480896" sldId="323"/>
            <ac:spMk id="6" creationId="{6CF1E175-6C7A-ABDC-D92B-C4EB1EA16ED1}"/>
          </ac:spMkLst>
        </pc:spChg>
        <pc:spChg chg="add del mod ord">
          <ac:chgData name="Divya Chidambaram" userId="a5f655d4-7c16-4009-87eb-8eca468fdbaa" providerId="ADAL" clId="{6B478661-6201-4BB5-B7BA-C1C715E748BA}" dt="2023-10-18T09:33:31.257" v="271" actId="478"/>
          <ac:spMkLst>
            <pc:docMk/>
            <pc:sldMk cId="2144480896" sldId="323"/>
            <ac:spMk id="7" creationId="{5C360C18-7ED4-E68D-1F21-7CBD08E14443}"/>
          </ac:spMkLst>
        </pc:spChg>
        <pc:spChg chg="add mod ord">
          <ac:chgData name="Divya Chidambaram" userId="a5f655d4-7c16-4009-87eb-8eca468fdbaa" providerId="ADAL" clId="{6B478661-6201-4BB5-B7BA-C1C715E748BA}" dt="2023-10-18T09:33:34.674" v="272" actId="1076"/>
          <ac:spMkLst>
            <pc:docMk/>
            <pc:sldMk cId="2144480896" sldId="323"/>
            <ac:spMk id="8" creationId="{925FE257-CF5A-A731-FA27-271E3F517BA6}"/>
          </ac:spMkLst>
        </pc:spChg>
        <pc:inkChg chg="add">
          <ac:chgData name="Divya Chidambaram" userId="a5f655d4-7c16-4009-87eb-8eca468fdbaa" providerId="ADAL" clId="{6B478661-6201-4BB5-B7BA-C1C715E748BA}" dt="2023-10-18T09:34:43.571" v="273" actId="9405"/>
          <ac:inkMkLst>
            <pc:docMk/>
            <pc:sldMk cId="2144480896" sldId="323"/>
            <ac:inkMk id="9" creationId="{57CF80A4-69EE-1FB9-5599-B050DECD44B9}"/>
          </ac:inkMkLst>
        </pc:inkChg>
        <pc:inkChg chg="add">
          <ac:chgData name="Divya Chidambaram" userId="a5f655d4-7c16-4009-87eb-8eca468fdbaa" providerId="ADAL" clId="{6B478661-6201-4BB5-B7BA-C1C715E748BA}" dt="2023-10-18T09:34:59.638" v="274" actId="9405"/>
          <ac:inkMkLst>
            <pc:docMk/>
            <pc:sldMk cId="2144480896" sldId="323"/>
            <ac:inkMk id="10" creationId="{F3CD2FD7-1CD1-C738-0835-BE4BCE921A33}"/>
          </ac:inkMkLst>
        </pc:inkChg>
      </pc:sldChg>
      <pc:sldChg chg="addSp delSp modSp new mod ord chgLayout">
        <pc:chgData name="Divya Chidambaram" userId="a5f655d4-7c16-4009-87eb-8eca468fdbaa" providerId="ADAL" clId="{6B478661-6201-4BB5-B7BA-C1C715E748BA}" dt="2023-10-18T09:48:17.405" v="487"/>
        <pc:sldMkLst>
          <pc:docMk/>
          <pc:sldMk cId="1859586072" sldId="324"/>
        </pc:sldMkLst>
        <pc:spChg chg="del">
          <ac:chgData name="Divya Chidambaram" userId="a5f655d4-7c16-4009-87eb-8eca468fdbaa" providerId="ADAL" clId="{6B478661-6201-4BB5-B7BA-C1C715E748BA}" dt="2023-10-18T09:39:28.919" v="394" actId="478"/>
          <ac:spMkLst>
            <pc:docMk/>
            <pc:sldMk cId="1859586072" sldId="324"/>
            <ac:spMk id="2" creationId="{43A625DE-4CF3-3853-E829-32AA0F1DA6B9}"/>
          </ac:spMkLst>
        </pc:spChg>
        <pc:spChg chg="mod ord">
          <ac:chgData name="Divya Chidambaram" userId="a5f655d4-7c16-4009-87eb-8eca468fdbaa" providerId="ADAL" clId="{6B478661-6201-4BB5-B7BA-C1C715E748BA}" dt="2023-10-18T09:47:52.322" v="484" actId="6549"/>
          <ac:spMkLst>
            <pc:docMk/>
            <pc:sldMk cId="1859586072" sldId="324"/>
            <ac:spMk id="3" creationId="{EA87E869-5418-7CEB-1A48-17A7597F57A9}"/>
          </ac:spMkLst>
        </pc:spChg>
        <pc:spChg chg="add del mod ord">
          <ac:chgData name="Divya Chidambaram" userId="a5f655d4-7c16-4009-87eb-8eca468fdbaa" providerId="ADAL" clId="{6B478661-6201-4BB5-B7BA-C1C715E748BA}" dt="2023-10-18T09:46:36.621" v="473" actId="478"/>
          <ac:spMkLst>
            <pc:docMk/>
            <pc:sldMk cId="1859586072" sldId="324"/>
            <ac:spMk id="4" creationId="{74B292E5-5543-6209-7CB9-352BA5B4CA10}"/>
          </ac:spMkLst>
        </pc:spChg>
      </pc:sldChg>
      <pc:sldChg chg="modSp new mod">
        <pc:chgData name="Divya Chidambaram" userId="a5f655d4-7c16-4009-87eb-8eca468fdbaa" providerId="ADAL" clId="{6B478661-6201-4BB5-B7BA-C1C715E748BA}" dt="2023-10-18T09:59:44.623" v="540"/>
        <pc:sldMkLst>
          <pc:docMk/>
          <pc:sldMk cId="3022608509" sldId="325"/>
        </pc:sldMkLst>
        <pc:spChg chg="mod">
          <ac:chgData name="Divya Chidambaram" userId="a5f655d4-7c16-4009-87eb-8eca468fdbaa" providerId="ADAL" clId="{6B478661-6201-4BB5-B7BA-C1C715E748BA}" dt="2023-10-18T09:57:42.972" v="500" actId="20577"/>
          <ac:spMkLst>
            <pc:docMk/>
            <pc:sldMk cId="3022608509" sldId="325"/>
            <ac:spMk id="2" creationId="{AB2FED57-EA41-312B-5DE4-6F1FBF0B8E55}"/>
          </ac:spMkLst>
        </pc:spChg>
        <pc:spChg chg="mod">
          <ac:chgData name="Divya Chidambaram" userId="a5f655d4-7c16-4009-87eb-8eca468fdbaa" providerId="ADAL" clId="{6B478661-6201-4BB5-B7BA-C1C715E748BA}" dt="2023-10-18T09:59:44.623" v="540"/>
          <ac:spMkLst>
            <pc:docMk/>
            <pc:sldMk cId="3022608509" sldId="325"/>
            <ac:spMk id="3" creationId="{09B74870-31ED-4165-989C-A0B68F310CBB}"/>
          </ac:spMkLst>
        </pc:spChg>
      </pc:sldChg>
      <pc:sldChg chg="addSp delSp modSp new del mod">
        <pc:chgData name="Divya Chidambaram" userId="a5f655d4-7c16-4009-87eb-8eca468fdbaa" providerId="ADAL" clId="{6B478661-6201-4BB5-B7BA-C1C715E748BA}" dt="2023-10-18T09:47:58.570" v="485" actId="47"/>
        <pc:sldMkLst>
          <pc:docMk/>
          <pc:sldMk cId="3551101536" sldId="325"/>
        </pc:sldMkLst>
        <pc:spChg chg="del">
          <ac:chgData name="Divya Chidambaram" userId="a5f655d4-7c16-4009-87eb-8eca468fdbaa" providerId="ADAL" clId="{6B478661-6201-4BB5-B7BA-C1C715E748BA}" dt="2023-10-18T09:43:12.904" v="410" actId="478"/>
          <ac:spMkLst>
            <pc:docMk/>
            <pc:sldMk cId="3551101536" sldId="325"/>
            <ac:spMk id="2" creationId="{866BAC99-2439-5BD0-43CC-900249E4CE51}"/>
          </ac:spMkLst>
        </pc:spChg>
        <pc:spChg chg="mod">
          <ac:chgData name="Divya Chidambaram" userId="a5f655d4-7c16-4009-87eb-8eca468fdbaa" providerId="ADAL" clId="{6B478661-6201-4BB5-B7BA-C1C715E748BA}" dt="2023-10-18T09:47:45.846" v="481" actId="21"/>
          <ac:spMkLst>
            <pc:docMk/>
            <pc:sldMk cId="3551101536" sldId="325"/>
            <ac:spMk id="3" creationId="{07383D9F-BD74-008B-6FAD-700D1E31B522}"/>
          </ac:spMkLst>
        </pc:spChg>
        <pc:spChg chg="add mod">
          <ac:chgData name="Divya Chidambaram" userId="a5f655d4-7c16-4009-87eb-8eca468fdbaa" providerId="ADAL" clId="{6B478661-6201-4BB5-B7BA-C1C715E748BA}" dt="2023-10-18T09:44:19.734" v="437" actId="21"/>
          <ac:spMkLst>
            <pc:docMk/>
            <pc:sldMk cId="3551101536" sldId="325"/>
            <ac:spMk id="4" creationId="{29605737-3D04-CFB7-626D-4E123A8982C9}"/>
          </ac:spMkLst>
        </pc:spChg>
      </pc:sldChg>
      <pc:sldChg chg="addSp delSp modSp new mod">
        <pc:chgData name="Divya Chidambaram" userId="a5f655d4-7c16-4009-87eb-8eca468fdbaa" providerId="ADAL" clId="{6B478661-6201-4BB5-B7BA-C1C715E748BA}" dt="2023-10-18T10:01:57.824" v="584" actId="20577"/>
        <pc:sldMkLst>
          <pc:docMk/>
          <pc:sldMk cId="4006036679" sldId="326"/>
        </pc:sldMkLst>
        <pc:spChg chg="del">
          <ac:chgData name="Divya Chidambaram" userId="a5f655d4-7c16-4009-87eb-8eca468fdbaa" providerId="ADAL" clId="{6B478661-6201-4BB5-B7BA-C1C715E748BA}" dt="2023-10-18T10:01:13.304" v="562" actId="478"/>
          <ac:spMkLst>
            <pc:docMk/>
            <pc:sldMk cId="4006036679" sldId="326"/>
            <ac:spMk id="2" creationId="{C1B9F6E6-BBDB-F9B4-069E-683EF767CC6F}"/>
          </ac:spMkLst>
        </pc:spChg>
        <pc:spChg chg="mod">
          <ac:chgData name="Divya Chidambaram" userId="a5f655d4-7c16-4009-87eb-8eca468fdbaa" providerId="ADAL" clId="{6B478661-6201-4BB5-B7BA-C1C715E748BA}" dt="2023-10-18T10:01:57.824" v="584" actId="20577"/>
          <ac:spMkLst>
            <pc:docMk/>
            <pc:sldMk cId="4006036679" sldId="326"/>
            <ac:spMk id="3" creationId="{92E0F135-CC2F-D746-3F70-631800ACD219}"/>
          </ac:spMkLst>
        </pc:spChg>
        <pc:spChg chg="add mod">
          <ac:chgData name="Divya Chidambaram" userId="a5f655d4-7c16-4009-87eb-8eca468fdbaa" providerId="ADAL" clId="{6B478661-6201-4BB5-B7BA-C1C715E748BA}" dt="2023-10-18T10:01:02.719" v="560" actId="21"/>
          <ac:spMkLst>
            <pc:docMk/>
            <pc:sldMk cId="4006036679" sldId="326"/>
            <ac:spMk id="4" creationId="{5C089023-98AF-3F16-CC1E-6E7E4D0798D5}"/>
          </ac:spMkLst>
        </pc:spChg>
      </pc:sldChg>
      <pc:sldChg chg="addSp delSp modSp new mod">
        <pc:chgData name="Divya Chidambaram" userId="a5f655d4-7c16-4009-87eb-8eca468fdbaa" providerId="ADAL" clId="{6B478661-6201-4BB5-B7BA-C1C715E748BA}" dt="2023-10-18T10:17:03.362" v="644" actId="478"/>
        <pc:sldMkLst>
          <pc:docMk/>
          <pc:sldMk cId="3266177761" sldId="327"/>
        </pc:sldMkLst>
        <pc:spChg chg="del">
          <ac:chgData name="Divya Chidambaram" userId="a5f655d4-7c16-4009-87eb-8eca468fdbaa" providerId="ADAL" clId="{6B478661-6201-4BB5-B7BA-C1C715E748BA}" dt="2023-10-18T10:17:03.362" v="644" actId="478"/>
          <ac:spMkLst>
            <pc:docMk/>
            <pc:sldMk cId="3266177761" sldId="327"/>
            <ac:spMk id="2" creationId="{D4484709-3165-095A-11FF-DE7069E22C83}"/>
          </ac:spMkLst>
        </pc:spChg>
        <pc:spChg chg="mod">
          <ac:chgData name="Divya Chidambaram" userId="a5f655d4-7c16-4009-87eb-8eca468fdbaa" providerId="ADAL" clId="{6B478661-6201-4BB5-B7BA-C1C715E748BA}" dt="2023-10-18T10:12:14.882" v="615" actId="1076"/>
          <ac:spMkLst>
            <pc:docMk/>
            <pc:sldMk cId="3266177761" sldId="327"/>
            <ac:spMk id="3" creationId="{E31FF586-C2AC-8E43-7152-3B4E550D5A50}"/>
          </ac:spMkLst>
        </pc:spChg>
        <pc:picChg chg="add del mod modCrop">
          <ac:chgData name="Divya Chidambaram" userId="a5f655d4-7c16-4009-87eb-8eca468fdbaa" providerId="ADAL" clId="{6B478661-6201-4BB5-B7BA-C1C715E748BA}" dt="2023-10-18T10:14:03.058" v="629" actId="478"/>
          <ac:picMkLst>
            <pc:docMk/>
            <pc:sldMk cId="3266177761" sldId="327"/>
            <ac:picMk id="4" creationId="{E690D2D2-AAD2-D9FE-637F-B79C91DFFA89}"/>
          </ac:picMkLst>
        </pc:picChg>
        <pc:picChg chg="add mod">
          <ac:chgData name="Divya Chidambaram" userId="a5f655d4-7c16-4009-87eb-8eca468fdbaa" providerId="ADAL" clId="{6B478661-6201-4BB5-B7BA-C1C715E748BA}" dt="2023-10-18T10:16:23.911" v="643" actId="14100"/>
          <ac:picMkLst>
            <pc:docMk/>
            <pc:sldMk cId="3266177761" sldId="327"/>
            <ac:picMk id="5" creationId="{0EBDD30A-65C1-64D3-6EE3-0D8438E3AA6F}"/>
          </ac:picMkLst>
        </pc:picChg>
        <pc:picChg chg="add mod">
          <ac:chgData name="Divya Chidambaram" userId="a5f655d4-7c16-4009-87eb-8eca468fdbaa" providerId="ADAL" clId="{6B478661-6201-4BB5-B7BA-C1C715E748BA}" dt="2023-10-18T10:12:31.933" v="620" actId="167"/>
          <ac:picMkLst>
            <pc:docMk/>
            <pc:sldMk cId="3266177761" sldId="327"/>
            <ac:picMk id="4098" creationId="{5924BDEB-4532-C9B5-F6FF-0ECE9957EA5F}"/>
          </ac:picMkLst>
        </pc:picChg>
        <pc:picChg chg="add mod">
          <ac:chgData name="Divya Chidambaram" userId="a5f655d4-7c16-4009-87eb-8eca468fdbaa" providerId="ADAL" clId="{6B478661-6201-4BB5-B7BA-C1C715E748BA}" dt="2023-10-18T10:16:16.802" v="642" actId="1440"/>
          <ac:picMkLst>
            <pc:docMk/>
            <pc:sldMk cId="3266177761" sldId="327"/>
            <ac:picMk id="4100" creationId="{891401B0-AE5E-8ACC-B564-4764E2C0A333}"/>
          </ac:picMkLst>
        </pc:picChg>
      </pc:sldChg>
      <pc:sldChg chg="modSp new mod">
        <pc:chgData name="Divya Chidambaram" userId="a5f655d4-7c16-4009-87eb-8eca468fdbaa" providerId="ADAL" clId="{6B478661-6201-4BB5-B7BA-C1C715E748BA}" dt="2023-10-18T10:21:53.311" v="764" actId="6549"/>
        <pc:sldMkLst>
          <pc:docMk/>
          <pc:sldMk cId="1197935520" sldId="328"/>
        </pc:sldMkLst>
        <pc:spChg chg="mod">
          <ac:chgData name="Divya Chidambaram" userId="a5f655d4-7c16-4009-87eb-8eca468fdbaa" providerId="ADAL" clId="{6B478661-6201-4BB5-B7BA-C1C715E748BA}" dt="2023-10-18T10:20:48.365" v="657" actId="20577"/>
          <ac:spMkLst>
            <pc:docMk/>
            <pc:sldMk cId="1197935520" sldId="328"/>
            <ac:spMk id="2" creationId="{EAB44664-366E-39BD-4567-514A105FBB8D}"/>
          </ac:spMkLst>
        </pc:spChg>
        <pc:spChg chg="mod">
          <ac:chgData name="Divya Chidambaram" userId="a5f655d4-7c16-4009-87eb-8eca468fdbaa" providerId="ADAL" clId="{6B478661-6201-4BB5-B7BA-C1C715E748BA}" dt="2023-10-18T10:21:53.311" v="764" actId="6549"/>
          <ac:spMkLst>
            <pc:docMk/>
            <pc:sldMk cId="1197935520" sldId="328"/>
            <ac:spMk id="3" creationId="{A52397E9-C6E4-7230-83B8-0BD62AD93129}"/>
          </ac:spMkLst>
        </pc:spChg>
      </pc:sldChg>
      <pc:sldChg chg="new del">
        <pc:chgData name="Divya Chidambaram" userId="a5f655d4-7c16-4009-87eb-8eca468fdbaa" providerId="ADAL" clId="{6B478661-6201-4BB5-B7BA-C1C715E748BA}" dt="2023-10-18T10:20:28.534" v="646" actId="680"/>
        <pc:sldMkLst>
          <pc:docMk/>
          <pc:sldMk cId="1477337047" sldId="328"/>
        </pc:sldMkLst>
      </pc:sldChg>
      <pc:sldChg chg="addSp delSp modSp new mod">
        <pc:chgData name="Divya Chidambaram" userId="a5f655d4-7c16-4009-87eb-8eca468fdbaa" providerId="ADAL" clId="{6B478661-6201-4BB5-B7BA-C1C715E748BA}" dt="2023-10-18T11:05:24.468" v="777" actId="1076"/>
        <pc:sldMkLst>
          <pc:docMk/>
          <pc:sldMk cId="3753441968" sldId="329"/>
        </pc:sldMkLst>
        <pc:spChg chg="del mod">
          <ac:chgData name="Divya Chidambaram" userId="a5f655d4-7c16-4009-87eb-8eca468fdbaa" providerId="ADAL" clId="{6B478661-6201-4BB5-B7BA-C1C715E748BA}" dt="2023-10-18T11:04:46.302" v="773" actId="478"/>
          <ac:spMkLst>
            <pc:docMk/>
            <pc:sldMk cId="3753441968" sldId="329"/>
            <ac:spMk id="2" creationId="{BBAD90C0-7609-9BB4-F90E-103E533B0211}"/>
          </ac:spMkLst>
        </pc:spChg>
        <pc:spChg chg="del mod">
          <ac:chgData name="Divya Chidambaram" userId="a5f655d4-7c16-4009-87eb-8eca468fdbaa" providerId="ADAL" clId="{6B478661-6201-4BB5-B7BA-C1C715E748BA}" dt="2023-10-18T11:04:53.193" v="774" actId="478"/>
          <ac:spMkLst>
            <pc:docMk/>
            <pc:sldMk cId="3753441968" sldId="329"/>
            <ac:spMk id="3" creationId="{6B432748-8178-B472-417A-C71D4F6D12D3}"/>
          </ac:spMkLst>
        </pc:spChg>
        <pc:spChg chg="add mod">
          <ac:chgData name="Divya Chidambaram" userId="a5f655d4-7c16-4009-87eb-8eca468fdbaa" providerId="ADAL" clId="{6B478661-6201-4BB5-B7BA-C1C715E748BA}" dt="2023-10-18T11:05:24.468" v="777" actId="1076"/>
          <ac:spMkLst>
            <pc:docMk/>
            <pc:sldMk cId="3753441968" sldId="329"/>
            <ac:spMk id="5" creationId="{3123F5FA-A856-B697-5BA2-E0255C61BE88}"/>
          </ac:spMkLst>
        </pc:spChg>
        <pc:picChg chg="add mod">
          <ac:chgData name="Divya Chidambaram" userId="a5f655d4-7c16-4009-87eb-8eca468fdbaa" providerId="ADAL" clId="{6B478661-6201-4BB5-B7BA-C1C715E748BA}" dt="2023-10-18T11:05:21.356" v="776" actId="1076"/>
          <ac:picMkLst>
            <pc:docMk/>
            <pc:sldMk cId="3753441968" sldId="329"/>
            <ac:picMk id="1026" creationId="{3494D93F-97BB-3CAF-D92B-4EAB4F41CBFC}"/>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30:35.856"/>
    </inkml:context>
    <inkml:brush xml:id="br0">
      <inkml:brushProperty name="width" value="0.05" units="cm"/>
      <inkml:brushProperty name="height" value="0.05" units="cm"/>
    </inkml:brush>
  </inkml:definitions>
  <inkml:trace contextRef="#ctx0" brushRef="#br0">0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30:36.673"/>
    </inkml:context>
    <inkml:brush xml:id="br0">
      <inkml:brushProperty name="width" value="0.05" units="cm"/>
      <inkml:brushProperty name="height" value="0.05" units="cm"/>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30:37.523"/>
    </inkml:context>
    <inkml:brush xml:id="br0">
      <inkml:brushProperty name="width" value="0.05" units="cm"/>
      <inkml:brushProperty name="height" value="0.05" units="cm"/>
    </inkml:brush>
  </inkml:definitions>
  <inkml:trace contextRef="#ctx0" brushRef="#br0">0 0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30:37.873"/>
    </inkml:context>
    <inkml:brush xml:id="br0">
      <inkml:brushProperty name="width" value="0.05" units="cm"/>
      <inkml:brushProperty name="height" value="0.05" units="cm"/>
    </inkml:brush>
  </inkml:definitions>
  <inkml:trace contextRef="#ctx0" brushRef="#br0">0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30:38.223"/>
    </inkml:context>
    <inkml:brush xml:id="br0">
      <inkml:brushProperty name="width" value="0.05" units="cm"/>
      <inkml:brushProperty name="height" value="0.05" units="cm"/>
    </inkml:brush>
  </inkml:definitions>
  <inkml:trace contextRef="#ctx0" brushRef="#br0">0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0.798"/>
    </inkml:context>
    <inkml:brush xml:id="br0">
      <inkml:brushProperty name="width" value="0.05" units="cm"/>
      <inkml:brushProperty name="height" value="0.05" units="cm"/>
      <inkml:brushProperty name="color" value="#E71224"/>
    </inkml:brush>
  </inkml:definitions>
  <inkml:trace contextRef="#ctx0" brushRef="#br0">37 1 24575,'-1'168'0,"3"199"0,6-225 0,7-1 0,6 0 0,66 234 0,-78-337 0,-7-26 0,1-1 0,-1 0 0,2 0 0,-1-1 0,2 1 0,5 10 0,-10-21 0,0 1 0,0-1 0,0 0 0,0 0 0,0 0 0,0 0 0,0 1 0,1-1 0,-1 0 0,0 0 0,0 0 0,0 0 0,0 0 0,0 1 0,0-1 0,0 0 0,1 0 0,-1 0 0,0 0 0,0 0 0,0 0 0,0 0 0,0 0 0,1 1 0,-1-1 0,0 0 0,0 0 0,0 0 0,0 0 0,1 0 0,-1 0 0,0 0 0,0 0 0,0 0 0,0 0 0,1 0 0,-1 0 0,0 0 0,0 0 0,0 0 0,0 0 0,1-1 0,-1 1 0,0 0 0,0 0 0,0 0 0,0 0 0,1 0 0,-1 0 0,0 0 0,0 0 0,0-1 0,3-9 0,-3-9 0,-1 1 0,-5-34 0,0 8 0,4 22 0,0 8 0,1 1 0,0-1 0,2-16 0,-1 26 0,0 0 0,1 0 0,0 1 0,0-1 0,0 0 0,0 1 0,1-1 0,-1 1 0,1-1 0,0 1 0,0 0 0,0-1 0,1 1 0,-1 0 0,1 1 0,3-4 0,2-1 0,1 1 0,0 1 0,1 0 0,-1 0 0,1 1 0,19-7 0,65-11 0,-75 19 0,-12 1 0,26-4 0,60-5 0,-90 10 0,0 1 0,0 0 0,0 0 0,0 1 0,0-1 0,-1 1 0,1-1 0,0 1 0,0 0 0,0 0 0,0 0 0,-1 1 0,1-1 0,-1 1 0,1-1 0,-1 1 0,4 2 0,-4-1 0,1 1 0,-1-1 0,0 0 0,0 1 0,0-1 0,0 1 0,-1 0 0,1-1 0,-1 1 0,0 0 0,0 0 0,1 6 0,2 37 0,-2 0 0,-6 71 0,1-50 0,3-50 0,0-10 0,0-1 0,0 1 0,-1-1 0,-2 11 0,2-16 0,1 0 0,-1 0 0,0 0 0,0 0 0,0 0 0,0 0 0,0-1 0,0 1 0,0 0 0,-1-1 0,1 1 0,-1-1 0,1 1 0,-1-1 0,1 0 0,-1 1 0,0-1 0,0 0 0,0 0 0,-3 1 0,-9 2 0,0-1 0,-1 0 0,0-1 0,1 0 0,-1-2 0,-23 0 0,14-1 0,-286-4 0,288 4-341,1-1 0,-1 0-1,-21-7 1,11-2-6485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1.900"/>
    </inkml:context>
    <inkml:brush xml:id="br0">
      <inkml:brushProperty name="width" value="0.05" units="cm"/>
      <inkml:brushProperty name="height" value="0.05" units="cm"/>
      <inkml:brushProperty name="color" value="#E71224"/>
    </inkml:brush>
  </inkml:definitions>
  <inkml:trace contextRef="#ctx0" brushRef="#br0">3 1 24575,'-1'80'0,"0"-16"0,8 79 0,-5-127 0,0 0 0,2 0 0,0-1 0,1 0 0,0 1 0,1-2 0,1 1 0,0-1 0,10 14 0,-13-22 0,1 1 0,0-1 0,0 0 0,1-1 0,-1 1 0,1-1 0,0 0 0,1-1 0,-1 0 0,1 0 0,0 0 0,0 0 0,0-1 0,0-1 0,1 1 0,-1-1 0,1 0 0,0-1 0,-1 1 0,11-1 0,-10-1 0,0 0 0,0-1 0,0 0 0,0 0 0,0 0 0,0-1 0,0 0 0,-1-1 0,1 0 0,-1 0 0,0-1 0,0 0 0,0 0 0,0 0 0,-1-1 0,1 0 0,-1 0 0,-1-1 0,1 1 0,-1-2 0,0 1 0,0 0 0,0-1 0,-1 0 0,0 0 0,3-8 0,-1 1 0,-1-1 0,0 0 0,-1 0 0,-1 0 0,0-1 0,-1 1 0,0-1 0,-2 0 0,0 1 0,0-1 0,-1 0 0,-7-29 0,5 34 0,0 1 0,-1 0 0,0 0 0,0 1 0,-1-1 0,0 1 0,-1 0 0,-11-14 0,11 17 0,0 0 0,0 0 0,0 0 0,-1 1 0,0 0 0,0 0 0,-1 1 0,1 0 0,-1 0 0,0 1 0,-13-4 0,-6 1-1365,4 2-5461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2.665"/>
    </inkml:context>
    <inkml:brush xml:id="br0">
      <inkml:brushProperty name="width" value="0.05" units="cm"/>
      <inkml:brushProperty name="height" value="0.05" units="cm"/>
      <inkml:brushProperty name="color" value="#E71224"/>
    </inkml:brush>
  </inkml:definitions>
  <inkml:trace contextRef="#ctx0" brushRef="#br0">0 0 24575,'0'722'0,"1"-688"0,1 1 0,1-1 0,2 0 0,14 49 0,-14-63-682,4 29-1,-7-30-6143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4.151"/>
    </inkml:context>
    <inkml:brush xml:id="br0">
      <inkml:brushProperty name="width" value="0.05" units="cm"/>
      <inkml:brushProperty name="height" value="0.05" units="cm"/>
      <inkml:brushProperty name="color" value="#E71224"/>
    </inkml:brush>
  </inkml:definitions>
  <inkml:trace contextRef="#ctx0" brushRef="#br0">0 878 24575,'0'-1'0,"1"1"0,-1-1 0,0 0 0,0 1 0,0-1 0,0 1 0,1-1 0,-1 0 0,0 1 0,1-1 0,-1 1 0,0-1 0,1 1 0,-1-1 0,1 1 0,-1-1 0,0 1 0,1 0 0,-1-1 0,1 1 0,-1 0 0,1-1 0,0 1 0,-1 0 0,1-1 0,0 1 0,19-4 0,-18 3 0,70-5 0,-50 6 0,1-2 0,-1-1 0,22-5 0,-22 0 0,0 0 0,0-1 0,-1-1 0,0-1 0,-1-1 0,-1-1 0,0-1 0,0 0 0,-1-1 0,-1-1 0,30-36 0,-36 36 0,0-1 0,-1 0 0,0 0 0,-1 0 0,10-33 0,-8 16 0,-1-1 0,5-45 0,-9 19 0,-4-122 0,-4 101 0,3 77 0,-1 2 0,0 0 0,0 1 0,0-1 0,0 0 0,0 1 0,0-1 0,-1 0 0,1 1 0,-1-1 0,0 0 0,0 1 0,0-1 0,0 1 0,-3-4 0,4 6 0,0 0 0,0-1 0,0 1 0,0 0 0,0 0 0,0 0 0,-1 0 0,1 0 0,0 0 0,0 0 0,0 0 0,0 0 0,0 0 0,-1 0 0,1 0 0,0 0 0,0 0 0,0 0 0,0 0 0,0 0 0,-1 0 0,1 0 0,0 0 0,0 0 0,0 0 0,0 0 0,0 0 0,-1 0 0,1 0 0,0 0 0,0 1 0,0-1 0,0 0 0,0 0 0,0 0 0,0 0 0,-1 0 0,1 0 0,0 0 0,0 0 0,0 1 0,0-1 0,0 0 0,0 0 0,0 0 0,0 0 0,0 1 0,-3 8 0,-1 20 0,2 0 0,1 49 0,2-33 0,-1-9 0,10 360 0,-4-330 0,3 0 0,2 0 0,40 123 0,-47-178 0,-4-8 0,1 0 0,0 0 0,0 0 0,0 0 0,1 0 0,-1 0 0,1-1 0,0 1 0,3 4 0,-5-6 0,1-1 0,-1 0 0,0 0 0,0 0 0,1 0 0,-1 0 0,0 0 0,0 0 0,0 0 0,1 0 0,-1-1 0,0 1 0,0 0 0,1 0 0,-1 0 0,0 0 0,0 0 0,0 0 0,1 0 0,-1 0 0,0-1 0,0 1 0,0 0 0,0 0 0,1 0 0,-1 0 0,0-1 0,0 1 0,0 0 0,0 0 0,0 0 0,0-1 0,1 1 0,-1 0 0,0 0 0,0-1 0,0 1 0,0 0 0,0 0 0,0 0 0,0-1 0,0 1 0,0 0 0,0 0 0,0-1 0,2-13 0,1-36 0,-5-58 0,1-31 0,1 134 0,1-1 0,0 1 0,0-1 0,1 1 0,0 0 0,-1-1 0,2 1 0,-1 0 0,1 0 0,-1 1 0,1-1 0,1 0 0,-1 1 0,1 0 0,-1 0 0,1 0 0,0 0 0,1 1 0,-1-1 0,7-3 0,-6 4 0,-1 1 0,1 0 0,0 0 0,-1 0 0,1 1 0,0-1 0,0 1 0,0 0 0,0 1 0,0-1 0,0 1 0,0 0 0,1 0 0,-1 0 0,0 1 0,0 0 0,0 0 0,0 0 0,0 1 0,-1 0 0,1 0 0,6 3 0,-6-2 0,0 1 0,-1 0 0,1 0 0,-1 0 0,1 1 0,-1-1 0,0 1 0,-1 0 0,1 0 0,4 11 0,3 6 0,9 32 0,-13-36 0,27 83-1365,-27-84-5461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5.150"/>
    </inkml:context>
    <inkml:brush xml:id="br0">
      <inkml:brushProperty name="width" value="0.05" units="cm"/>
      <inkml:brushProperty name="height" value="0.05" units="cm"/>
      <inkml:brushProperty name="color" value="#E71224"/>
    </inkml:brush>
  </inkml:definitions>
  <inkml:trace contextRef="#ctx0" brushRef="#br0">135 0 24575,'-3'0'0,"-1"0"0,0 1 0,0-1 0,0 1 0,0 0 0,0 0 0,0 0 0,1 0 0,-1 1 0,1-1 0,-1 1 0,1 0 0,-1 0 0,-3 4 0,3-2 0,0 0 0,0 0 0,0 1 0,0 0 0,1-1 0,0 1 0,0 1 0,-4 7 0,0 7 0,1 0 0,0 0 0,2 0 0,-3 28 0,2-10 0,2 1 0,1-1 0,3 1 0,0 0 0,3-1 0,1 0 0,2 0 0,2 0 0,1-1 0,2 0 0,1-1 0,2 0 0,26 44 0,-21-46 0,2-1 0,1-1 0,1-1 0,2 0 0,51 44 0,-55-56 0,1-2 0,1 0 0,1-1 0,0-2 0,1 0 0,0-2 0,1-1 0,42 11 0,-44-16 0,0-1 0,0-1 0,1-1 0,-1-2 0,1 0 0,-1-2 0,1-1 0,-1-1 0,0-1 0,26-7 0,-30 5 0,-1-1 0,-1-1 0,1 0 0,-1-2 0,-1 0 0,0-1 0,0-1 0,-1 0 0,-1-1 0,0-1 0,-1-1 0,20-24 0,-26 28-105,-1 0 0,-1 0 0,0-1 0,-1 0 0,0 0 0,-1 0 0,0-1 0,-1 1 0,0-1 0,-1-1 0,-1 1 0,2-18 0,-5 3-6721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6.133"/>
    </inkml:context>
    <inkml:brush xml:id="br0">
      <inkml:brushProperty name="width" value="0.05" units="cm"/>
      <inkml:brushProperty name="height" value="0.05" units="cm"/>
      <inkml:brushProperty name="color" value="#E71224"/>
    </inkml:brush>
  </inkml:definitions>
  <inkml:trace contextRef="#ctx0" brushRef="#br0">0 166 24575,'1'6'0,"-1"0"0,1 0 0,0 0 0,0 0 0,1 0 0,0-1 0,0 1 0,0 0 0,0-1 0,1 1 0,6 8 0,-7-11 0,0-1 0,0 1 0,0-1 0,0 1 0,1-1 0,-1 0 0,0 0 0,1 0 0,0 0 0,-1-1 0,1 1 0,0-1 0,0 0 0,0 1 0,0-1 0,0 0 0,0-1 0,0 1 0,0 0 0,1-1 0,-1 0 0,0 0 0,5 0 0,0-2 0,-1 0 0,1 0 0,-1-1 0,0 1 0,0-2 0,0 1 0,0-1 0,-1 0 0,8-6 0,-4 2 0,-1 0 0,0 0 0,-1-1 0,0 0 0,9-12 0,-14 16 0,0-1 0,0 1 0,-1-1 0,0 1 0,0-1 0,0 0 0,0 0 0,0-11 0,-1 7 0,0-1 0,-1 0 0,0 0 0,-3-11 0,3 20 5,-1-1-1,0 1 1,0-1-1,0 1 0,0-1 1,0 1-1,0-1 1,-1 1-1,1 0 1,-1 0-1,0 0 0,0 0 1,0 0-1,0 0 1,0 0-1,0 1 1,0-1-1,0 1 1,-1-1-1,1 1 0,-1 0 1,1 0-1,-1 0 1,1 0-1,-1 0 1,-3 0-1,3 0-82,-1 1 0,0-1 0,0 1-1,1-1 1,-1 1 0,0 1 0,0-1 0,0 0 0,0 1-1,1 0 1,-1 0 0,0 0 0,1 0 0,-1 0 0,1 1-1,-1 0 1,1-1 0,-4 4 0,-4 5-6748</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7.116"/>
    </inkml:context>
    <inkml:brush xml:id="br0">
      <inkml:brushProperty name="width" value="0.05" units="cm"/>
      <inkml:brushProperty name="height" value="0.05" units="cm"/>
      <inkml:brushProperty name="color" value="#E71224"/>
    </inkml:brush>
  </inkml:definitions>
  <inkml:trace contextRef="#ctx0" brushRef="#br0">1 343 24575,'0'0'0,"0"-1"0,0 1 0,0-1 0,0 1 0,0 0 0,0-1 0,0 1 0,0 0 0,0-1 0,0 1 0,0-1 0,0 1 0,0 0 0,1-1 0,-1 1 0,0 0 0,0-1 0,1 1 0,-1 0 0,0-1 0,0 1 0,1 0 0,-1 0 0,0-1 0,0 1 0,1 0 0,-1 0 0,0 0 0,1-1 0,-1 1 0,1 0 0,-1 0 0,0 0 0,1 0 0,-1 0 0,0 0 0,1 0 0,-1 0 0,1 0 0,-1 0 0,0 0 0,1 0 0,-1 0 0,0 0 0,1 0 0,-1 0 0,1 0 0,-1 0 0,0 1 0,1-1 0,-1 0 0,0 0 0,1 0 0,-1 1 0,0-1 0,1 1 0,2 0 0,0 1 0,-1-1 0,1 1 0,-1 0 0,5 4 0,0 4 0,1 1 0,-2 0 0,1 0 0,-2 0 0,0 1 0,0 0 0,-1 0 0,5 20 0,-11-37 0,0 0 0,0 0 0,0 1 0,-4-6 0,-5-13 0,7 13 0,0 0 0,1-1 0,0 1 0,1-1 0,-2-21 0,4 27 0,0-1 0,0 1 0,1 0 0,0-1 0,0 1 0,0 0 0,1 0 0,-1 0 0,1 0 0,0 0 0,1 0 0,-1 0 0,1 0 0,4-4 0,3-3 0,0 2 0,1 0 0,0 0 0,0 0 0,1 2 0,20-12 0,84-38 0,-91 47 0,-4 1 0,102-44 0,-93 43 0,1 0 0,34-6 0,-61 16 0,0 0 0,0 1 0,0-1 0,0 1 0,0 0 0,0 0 0,1 0 0,-1 1 0,7 1 0,-9-1 0,-1-1 0,0 1 0,1 0 0,-1 0 0,1 0 0,-1 0 0,0 0 0,0 0 0,0 0 0,1 0 0,-1 0 0,0 0 0,0 1 0,-1-1 0,1 0 0,0 1 0,0-1 0,-1 1 0,1-1 0,-1 1 0,1-1 0,-1 1 0,1-1 0,-1 1 0,0-1 0,0 3 0,1 6-170,-1 0-1,0-1 0,-1 1 1,0-1-1,0 1 0,-1-1 1,-5 16-1,-1-9-6655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8.833"/>
    </inkml:context>
    <inkml:brush xml:id="br0">
      <inkml:brushProperty name="width" value="0.05" units="cm"/>
      <inkml:brushProperty name="height" value="0.05" units="cm"/>
      <inkml:brushProperty name="color" value="#E71224"/>
    </inkml:brush>
  </inkml:definitions>
  <inkml:trace contextRef="#ctx0" brushRef="#br0">301 718 24575,'-3'0'0,"0"0"0,0-1 0,-1 0 0,1 0 0,0 0 0,-5-3 0,-11-2 0,9 3 0,-1 1 0,0 0 0,1 1 0,-1 0 0,0 1 0,0 0 0,0 1 0,-15 2 0,20-1 0,0 0 0,0 0 0,0 0 0,0 0 0,1 1 0,-1 0 0,1 0 0,0 1 0,-1-1 0,1 1 0,1 0 0,-1 1 0,1-1 0,0 1 0,-8 10 0,4-1 0,1 0 0,0 0 0,1 1 0,1 0 0,0 0 0,1 0 0,1 0 0,0 1 0,1 0 0,1-1 0,1 31 0,0-39 0,1-1 0,-1 0 0,2 0 0,-1 0 0,1 0 0,0 0 0,3 6 0,-4-9 0,1 0 0,0 0 0,0 0 0,0 0 0,0 0 0,1 0 0,-1 0 0,1-1 0,0 1 0,-1-1 0,1 0 0,0 0 0,6 3 0,7 1 0,0-1 0,0 0 0,0-2 0,30 4 0,-14-2 0,-17-2 0,0-1 0,0-1 0,0 0 0,24-1 0,-35-1 0,0 0 0,1 0 0,-1 0 0,0 0 0,0 0 0,0-1 0,0 0 0,0 0 0,0 0 0,-1 0 0,1-1 0,0 1 0,-1-1 0,0 0 0,0 0 0,0 0 0,0 0 0,0-1 0,-1 1 0,3-5 0,1-4 0,-1 1 0,0-1 0,-1 0 0,0 0 0,4-22 0,3-63 0,-9 56 0,-3-58 0,-1 76 0,-1 0 0,-1 0 0,-14-44 0,-76-152 0,33 86 0,43 92 0,7 17 0,0-2 0,2 1 0,-8-35 0,14 45 0,3 10 0,0 1 0,-1 0 0,0 0 0,0 0 0,0 0 0,0 0 0,-1 0 0,1 1 0,-3-5 0,3 12 0,9 24 0,0-1 0,2 0 0,21 39 0,-9-19 0,5 15 0,123 280 0,-18 8 0,-119-315-1365,-2-7-5461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39.852"/>
    </inkml:context>
    <inkml:brush xml:id="br0">
      <inkml:brushProperty name="width" value="0.05" units="cm"/>
      <inkml:brushProperty name="height" value="0.05" units="cm"/>
      <inkml:brushProperty name="color" value="#E71224"/>
    </inkml:brush>
  </inkml:definitions>
  <inkml:trace contextRef="#ctx0" brushRef="#br0">1 1 24575,'4'4'0,"5"5"0,1 4 0,2 5 0,1 3 0,0 2 0,3 0 0,-2 1 0,1 0 0,-2 0 0,0-1 0,-1 0 0,-4-4-8191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0.583"/>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1.187"/>
    </inkml:context>
    <inkml:brush xml:id="br0">
      <inkml:brushProperty name="width" value="0.05" units="cm"/>
      <inkml:brushProperty name="height" value="0.05" units="cm"/>
      <inkml:brushProperty name="color" value="#E71224"/>
    </inkml:brush>
  </inkml:definitions>
  <inkml:trace contextRef="#ctx0" brushRef="#br0">0 11 24575,'4'-4'0,"5"-1"0,1 4 0,3 6 0,3 10 0,3 11 0,1 8 0,6 14 0,6 10 0,6 8 0,-1 0 0,-2-4 0,1-4 0,-5-5 0,-6-7 0,-1-7 0,-6-11-8191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1.781"/>
    </inkml:context>
    <inkml:brush xml:id="br0">
      <inkml:brushProperty name="width" value="0.05" units="cm"/>
      <inkml:brushProperty name="height" value="0.05" units="cm"/>
      <inkml:brushProperty name="color" value="#E71224"/>
    </inkml:brush>
  </inkml:definitions>
  <inkml:trace contextRef="#ctx0" brushRef="#br0">0 325 24575,'10'0'0,"0"-1"0,-1-1 0,12-2 0,9-2 0,8 1 0,-7 1 0,42-10 0,9-12 0,126-61 0,-113 45 0,-61 28 0,-3 2 0,-1-2 0,0 0 0,48-34 0,-77 47-8,1 0 1,-1 0-1,0 0 0,1 0 0,-1-1 1,0 1-1,0 0 0,0-1 0,1-1 1,-2 3 14,0-1-1,0 1 1,1 0 0,-1-1 0,0 1 0,0 0 0,0-1 0,0 1 0,0 0 0,0-1 0,0 1-1,0-1 1,0 1 0,0 0 0,0-1 0,0 1 0,0 0 0,-1-1 0,1 1 0,0 0 0,0-1-1,0 1 1,0 0 0,-1-1 0,1 1 0,0 0 0,-1-1 0,0 0-121,-1 0 0,0 0 0,0 0 0,0 1 0,1-1 0,-1 0 0,0 1 1,0-1-1,0 1 0,0 0 0,0 0 0,-3 0 0,-15-1-6712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2.529"/>
    </inkml:context>
    <inkml:brush xml:id="br0">
      <inkml:brushProperty name="width" value="0.05" units="cm"/>
      <inkml:brushProperty name="height" value="0.05" units="cm"/>
      <inkml:brushProperty name="color" value="#E71224"/>
    </inkml:brush>
  </inkml:definitions>
  <inkml:trace contextRef="#ctx0" brushRef="#br0">1 1 24575,'3'3'0,"3"6"0,-2 5 0,4 4 0,0 3 0,2 1 0,0 2 0,-2-1 0,2 1 0,-1-4-8191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3.002"/>
    </inkml:context>
    <inkml:brush xml:id="br0">
      <inkml:brushProperty name="width" value="0.05" units="cm"/>
      <inkml:brushProperty name="height" value="0.05" units="cm"/>
      <inkml:brushProperty name="color" value="#E71224"/>
    </inkml:brush>
  </inkml:definitions>
  <inkml:trace contextRef="#ctx0" brushRef="#br0">5 1 24575,'-4'0'0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4.202"/>
    </inkml:context>
    <inkml:brush xml:id="br0">
      <inkml:brushProperty name="width" value="0.05" units="cm"/>
      <inkml:brushProperty name="height" value="0.05" units="cm"/>
      <inkml:brushProperty name="color" value="#E71224"/>
    </inkml:brush>
  </inkml:definitions>
  <inkml:trace contextRef="#ctx0" brushRef="#br0">3 1 24575,'1'20'0,"1"-1"0,1 1 0,0-1 0,2 1 0,0-1 0,1-1 0,0 1 0,12 19 0,-3-9 0,1 0 0,1-2 0,2 0 0,23 27 0,-34-46 0,-1 0 0,1-1 0,0 1 0,1-2 0,0 1 0,0-1 0,0 0 0,1-1 0,15 6 0,-20-9 0,-1 0 0,1-1 0,0 0 0,0 0 0,-1 0 0,1-1 0,0 0 0,0 0 0,0 0 0,0 0 0,-1-1 0,1 1 0,0-1 0,0-1 0,-1 1 0,1-1 0,-1 1 0,1-1 0,-1 0 0,0-1 0,1 1 0,-1-1 0,5-5 0,-3 3 0,0-1 0,-1 0 0,0 0 0,-1-1 0,1 1 0,-1-1 0,0 0 0,-1 0 0,0-1 0,0 1 0,4-16 0,-5 10 0,1-1 0,-2 0 0,0 0 0,0 0 0,-4-28 0,2 35 0,-1 1 0,0-1 0,0 0 0,-1 0 0,1 1 0,-2 0 0,1-1 0,-1 1 0,0 0 0,0 1 0,0-1 0,-1 1 0,0 0 0,0 0 0,-10-7 0,1 1 0,0 2 0,0 0 0,-1 1 0,0 0 0,-25-8 0,19 10 0,0 0 0,0 2 0,0 1 0,-1 1 0,1 0 0,-1 2 0,1 0 0,-25 5 0,41-5-273,0 1 0,-1 0 0,1 1 0,-10 3 0,6 0-6553</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5.634"/>
    </inkml:context>
    <inkml:brush xml:id="br0">
      <inkml:brushProperty name="width" value="0.05" units="cm"/>
      <inkml:brushProperty name="height" value="0.05" units="cm"/>
      <inkml:brushProperty name="color" value="#E71224"/>
    </inkml:brush>
  </inkml:definitions>
  <inkml:trace contextRef="#ctx0" brushRef="#br0">1 186 24575,'1'0'0,"1"0"0,0 1 0,-1-1 0,1 1 0,0-1 0,-1 1 0,1 0 0,-1-1 0,1 1 0,-1 0 0,1 0 0,-1 0 0,0 0 0,1 1 0,-1-1 0,0 0 0,0 0 0,0 1 0,0-1 0,0 1 0,1 2 0,3 4 0,-1 1 0,5 15 0,-5-14 0,23 67 0,17 38 0,-39-105 0,-11-20 0,-10-20 0,10 19 0,0-1 0,1 0 0,0 1 0,1-2 0,0 1 0,1 0 0,0-1 0,0-14 0,2 19 0,1 1 0,0-1 0,0 0 0,1 1 0,0-1 0,0 1 0,1 0 0,0-1 0,0 1 0,1 0 0,0 0 0,0 0 0,1 1 0,-1-1 0,2 1 0,-1 0 0,1 0 0,8-9 0,8-5 0,1 1 0,0 0 0,2 2 0,0 1 0,1 1 0,30-14 0,-47 25 0,0 1 0,1-1 0,-1 2 0,1-1 0,-1 1 0,11-1 0,-16 3 0,0 0 0,0 0 0,1 0 0,-1 0 0,0 1 0,0-1 0,0 1 0,0 0 0,0 0 0,0 0 0,0 0 0,0 1 0,0-1 0,0 1 0,-1-1 0,1 1 0,-1 0 0,1 0 0,3 5 0,0 0 0,-1 0 0,0 1 0,0 0 0,0 0 0,-1 0 0,-1 0 0,4 13 0,-1 0 0,-1-1 0,3 23 0,-5 36 0,-3-59 0,1-1 0,0 0 0,6 27 0,-3-31 0,-4-10 45,-2-9-1455,-1-5-5416</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7.100"/>
    </inkml:context>
    <inkml:brush xml:id="br0">
      <inkml:brushProperty name="width" value="0.05" units="cm"/>
      <inkml:brushProperty name="height" value="0.05" units="cm"/>
      <inkml:brushProperty name="color" value="#E71224"/>
    </inkml:brush>
  </inkml:definitions>
  <inkml:trace contextRef="#ctx0" brushRef="#br0">236 3 24575,'-44'-1'0,"25"0"0,1 0 0,0 1 0,0 2 0,0-1 0,-30 9 0,44-9 0,1 0 0,0 1 0,0 0 0,0-1 0,0 1 0,0 0 0,1 1 0,-1-1 0,1 0 0,-1 1 0,1 0 0,0-1 0,0 1 0,0 0 0,0 0 0,1 0 0,-1 0 0,-1 5 0,2-6 0,0 0 0,1 0 0,-1 1 0,1-1 0,-1 0 0,1 1 0,0-1 0,0 1 0,0-1 0,0 0 0,0 1 0,0-1 0,1 1 0,-1-1 0,1 0 0,0 1 0,0-1 0,-1 0 0,2 0 0,-1 0 0,0 0 0,0 0 0,1 0 0,-1 0 0,1 0 0,-1 0 0,3 1 0,3 2 0,0 0 0,0-1 0,1 0 0,-1 0 0,1-1 0,0 0 0,0 0 0,0-1 0,0 0 0,15 1 0,9 0 0,48-2 0,-51-2 0,45 1 0,122 1 0,-151 2 0,0 2 0,59 14 0,-95-17 0,0 0 0,0 1 0,14 8 0,-21-10 0,0 0 0,0 0 0,0 0 0,-1 0 0,1 0 0,0 0 0,-1 1 0,1-1 0,0 1 0,-1-1 0,0 1 0,1-1 0,-1 1 0,0 0 0,0 0 0,0 0 0,0 0 0,0 0 0,-1 0 0,1 0 0,-1 0 0,1 2 0,-1-2 0,0-1 0,0 1 0,-1-1 0,1 1 0,-1-1 0,1 0 0,-1 1 0,0-1 0,1 0 0,-1 1 0,0-1 0,0 0 0,0 0 0,0 0 0,0 0 0,0 0 0,0 0 0,0 0 0,0 0 0,0 0 0,-1 0 0,-2 1 0,-4 2 0,0 0 0,-15 4 0,12-5 0,-64 20 0,0-3 0,-87 10 0,6 0 0,76-17-1365,60-11-5461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49.934"/>
    </inkml:context>
    <inkml:brush xml:id="br0">
      <inkml:brushProperty name="width" value="0.05" units="cm"/>
      <inkml:brushProperty name="height" value="0.05" units="cm"/>
      <inkml:brushProperty name="color" value="#E71224"/>
    </inkml:brush>
  </inkml:definitions>
  <inkml:trace contextRef="#ctx0" brushRef="#br0">1 16 24575,'0'-4'0,"4"-2"0,5 1 0,9 5 0,5 6 0,7 10 0,2 6 0,-1 8 0,-2 1 0,3 5 0,-5-1 0,-3-2 0,-1-3 0,-5-3 0,-1-2 0,-4-1 0,-5-5-8191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50.561"/>
    </inkml:context>
    <inkml:brush xml:id="br0">
      <inkml:brushProperty name="width" value="0.05" units="cm"/>
      <inkml:brushProperty name="height" value="0.05" units="cm"/>
      <inkml:brushProperty name="color" value="#E71224"/>
    </inkml:brush>
  </inkml:definitions>
  <inkml:trace contextRef="#ctx0" brushRef="#br0">0 501 24575,'1'0'0,"-1"-1"0,0 0 0,1 0 0,-1 0 0,0 0 0,1 0 0,-1 1 0,1-1 0,-1 0 0,1 0 0,0 1 0,-1-1 0,1 0 0,0 1 0,-1-1 0,1 1 0,0-1 0,0 1 0,-1-1 0,2 0 0,22-10 0,-15 8 0,47-24 0,0-3 0,-2-2 0,81-62 0,161-169-1365,-271 238-5461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51.661"/>
    </inkml:context>
    <inkml:brush xml:id="br0">
      <inkml:brushProperty name="width" value="0.05" units="cm"/>
      <inkml:brushProperty name="height" value="0.05" units="cm"/>
      <inkml:brushProperty name="color" value="#E71224"/>
    </inkml:brush>
  </inkml:definitions>
  <inkml:trace contextRef="#ctx0" brushRef="#br0">1 330 24575,'0'-1'0,"0"0"0,0 0 0,1 0 0,-1 1 0,0-1 0,1 0 0,-1 0 0,1 0 0,-1 1 0,1-1 0,-1 0 0,1 1 0,-1-1 0,1 0 0,0 1 0,-1-1 0,1 1 0,0-1 0,0 1 0,-1-1 0,1 1 0,0-1 0,0 1 0,0 0 0,0 0 0,-1-1 0,1 1 0,1 0 0,29-5 0,-26 5 0,156-3 0,-127 3 0,-27 0 0,0 0 0,0 1 0,1-1 0,-1 2 0,0-1 0,7 3 0,-12-3 0,1 0 0,-1 0 0,0 0 0,0 0 0,0 1 0,0-1 0,0 1 0,0-1 0,0 1 0,-1-1 0,1 1 0,-1 0 0,1 0 0,-1 0 0,1 0 0,-1 0 0,0 0 0,0 0 0,0 1 0,0-1 0,0 5 0,1 0 0,-1 0 0,0 0 0,0 0 0,-1 0 0,0 0 0,-1 0 0,1 0 0,-1 0 0,-3 12 0,4-19 0,0 0 0,0 1 0,0-1 0,0 1 0,0-1 0,0 1 0,0-1 0,-1 0 0,1 1 0,0-1 0,0 1 0,0-1 0,-1 0 0,1 1 0,0-1 0,0 0 0,-1 1 0,1-1 0,0 0 0,0 1 0,-1-1 0,1 0 0,-1 0 0,1 1 0,0-1 0,-1 0 0,1 0 0,0 0 0,-1 1 0,1-1 0,-1 0 0,1 0 0,-1 0 0,0 0 0,0-1 0,1 1 0,-1-1 0,0 0 0,0 1 0,1-1 0,-1 0 0,0 0 0,1 0 0,-1 0 0,1 0 0,-1 1 0,1-1 0,-1-2 0,-10-35 0,4 5 0,2 0 0,0-39 0,5-68 0,1 94 0,-1 38-227,0 1-1,1-1 1,0 1-1,1 0 1,4-14-1,-1 7-6598</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53.160"/>
    </inkml:context>
    <inkml:brush xml:id="br0">
      <inkml:brushProperty name="width" value="0.05" units="cm"/>
      <inkml:brushProperty name="height" value="0.05" units="cm"/>
      <inkml:brushProperty name="color" value="#E71224"/>
    </inkml:brush>
  </inkml:definitions>
  <inkml:trace contextRef="#ctx0" brushRef="#br0">0 64 24575,'2'1'0,"0"0"0,0 0 0,0 0 0,0 0 0,0 0 0,0 1 0,0-1 0,-1 0 0,1 1 0,-1 0 0,1-1 0,-1 1 0,1 0 0,1 3 0,0-1 0,-1-1 0,4 4 0,0 0 0,0 0 0,1 0 0,12 9 0,-16-14 0,-1-1 0,0 0 0,0 0 0,0 0 0,1 0 0,-1 0 0,1 0 0,-1 0 0,0-1 0,1 0 0,-1 1 0,1-1 0,-1 0 0,1 0 0,0 0 0,-1 0 0,1-1 0,-1 1 0,0-1 0,1 1 0,-1-1 0,5-2 0,-5 2 0,1 0 0,-1-1 0,1 1 0,-1-1 0,1 0 0,-1 0 0,0 1 0,0-2 0,0 1 0,0 0 0,0 0 0,-1-1 0,1 1 0,2-6 0,-1 1 0,0-1 0,-1 1 0,2-16 0,5-16 0,-8 38 0,-1-1 0,1 1 0,-1 0 0,1-1 0,0 1 0,-1 0 0,1 0 0,0-1 0,0 1 0,0 0 0,0 0 0,0 0 0,0 0 0,0 0 0,0 0 0,0 0 0,1 0 0,-1 1 0,0-1 0,1 0 0,-1 1 0,0-1 0,1 1 0,-1-1 0,1 1 0,-1 0 0,1 0 0,-1 0 0,0-1 0,4 2 0,1 0 0,1 0 0,-1 1 0,1 0 0,-1 0 0,10 5 0,3 1 0,-5-3 40,0-1 0,22 4 0,-32-7-127,-1 0-1,0-1 1,1 0 0,-1 1-1,1-1 1,-1-1 0,1 1-1,-1 0 1,0-1-1,1 0 1,-1 0 0,0 0-1,1 0 1,-1 0 0,0-1-1,5-2 1,2-6-6739</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54.694"/>
    </inkml:context>
    <inkml:brush xml:id="br0">
      <inkml:brushProperty name="width" value="0.05" units="cm"/>
      <inkml:brushProperty name="height" value="0.05" units="cm"/>
      <inkml:brushProperty name="color" value="#E71224"/>
    </inkml:brush>
  </inkml:definitions>
  <inkml:trace contextRef="#ctx0" brushRef="#br0">28 303 24575,'1'-3'0,"-1"0"0,1 0 0,-1 0 0,1 0 0,0 0 0,0 1 0,0-1 0,0 0 0,1 0 0,-1 1 0,1-1 0,-1 1 0,1 0 0,0-1 0,0 1 0,0 0 0,3-2 0,5-5 0,1 1 0,17-10 0,-15 10 0,-4 2 0,0-1 0,0 1 0,-1-1 0,0 0 0,-1-1 0,0 0 0,8-11 0,-12 14 0,1 0 0,-1-1 0,-1 1 0,1-1 0,-1 0 0,0 0 0,0 0 0,0 0 0,-1 0 0,0 0 0,0 0 0,-1 0 0,0-12 0,-1 16 0,1 0 0,-1-1 0,1 1 0,-1 0 0,0 0 0,0-1 0,0 1 0,0 0 0,0 0 0,0 0 0,-1 0 0,1 0 0,-1 0 0,0 1 0,1-1 0,-1 0 0,0 1 0,0-1 0,0 1 0,0 0 0,0 0 0,0-1 0,0 1 0,-1 1 0,1-1 0,0 0 0,0 0 0,-1 1 0,1 0 0,-3-1 0,-1 0 0,1 1 0,0 0 0,0 0 0,0 0 0,0 0 0,0 1 0,0 0 0,0 0 0,0 0 0,0 0 0,0 1 0,0 0 0,-7 4 0,5-1 0,0 0 0,1 1 0,0 0 0,0 0 0,0 1 0,1 0 0,0 0 0,0 0 0,0 0 0,1 1 0,1 0 0,-1 0 0,1 0 0,0 0 0,1 0 0,0 0 0,0 1 0,1-1 0,0 1 0,0 0 0,1-1 0,0 1 0,1 0 0,0-1 0,0 1 0,3 9 0,-2-15 0,-1 0 0,0 0 0,1 0 0,-1 0 0,1 0 0,0 0 0,0 0 0,0 0 0,1-1 0,-1 1 0,1-1 0,3 3 0,4 2 0,0 0 0,13 6 0,-2-1 0,47 32 0,39 23 0,-83-53 0,1-1 0,38 12 0,-59-23-80,0 0 0,0-1-1,0 0 1,0 0 0,0 0-1,0-1 1,1 1 0,-1-1-1,0 0 1,0 0 0,0-1 0,1 1-1,-1-1 1,0 0 0,0 0-1,4-1 1,7-7-6746</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7:58.534"/>
    </inkml:context>
    <inkml:brush xml:id="br0">
      <inkml:brushProperty name="width" value="0.05" units="cm"/>
      <inkml:brushProperty name="height" value="0.05" units="cm"/>
      <inkml:brushProperty name="color" value="#E71224"/>
    </inkml:brush>
  </inkml:definitions>
  <inkml:trace contextRef="#ctx0" brushRef="#br0">1 2903 24575,'37'0'0,"1"-2"0,47-8 0,-67 7 0,-1-2 0,1 0 0,-1-1 0,0 0 0,-1-1 0,30-19 0,124-101 0,-141 102 0,-2-1 0,41-50 0,-52 55 0,-1-1 0,0 0 0,-2-1 0,18-43 0,-21 36 0,-2-2 0,-1 0 0,5-62 0,-10 73 0,3-12 0,17-55 0,-6 26 0,18-149 0,-19-2 0,-14 203 0,15-172 0,-11 126 0,7-18 0,-7 45 0,3-44 0,-8 12 0,0 20 0,8-66 0,8-81 0,-17-1 0,-1 66 0,2-333-1365,0 436-5461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8:01.081"/>
    </inkml:context>
    <inkml:brush xml:id="br0">
      <inkml:brushProperty name="width" value="0.05" units="cm"/>
      <inkml:brushProperty name="height" value="0.05" units="cm"/>
      <inkml:brushProperty name="color" value="#E71224"/>
    </inkml:brush>
  </inkml:definitions>
  <inkml:trace contextRef="#ctx0" brushRef="#br0">1 641 24575,'0'-13'0,"2"1"0,-1-1 0,1 1 0,1 0 0,0 0 0,6-15 0,36-69 0,-29 64 0,20-42 0,41-82 0,-58 123 0,1 1 0,37-46 0,-53 74 0,-1 0 0,1 0 0,0 0 0,0 0 0,1 1 0,-1 0 0,9-5 0,-11 7 0,0 0 0,0 0 0,0 1 0,0-1 0,0 1 0,1 0 0,-1-1 0,0 1 0,0 0 0,0 0 0,1 0 0,-1 1 0,0-1 0,0 0 0,0 1 0,0 0 0,1-1 0,-1 1 0,0 0 0,0 0 0,3 2 0,93 67 0,-51-35 0,92 57 0,-116-77-13,-17-10-180,0-1-1,-1-1 1,1 1 0,1-1 0,-1 0 0,7 2 0,3-2-6633</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8:26.168"/>
    </inkml:context>
    <inkml:brush xml:id="br0">
      <inkml:brushProperty name="width" value="0.05" units="cm"/>
      <inkml:brushProperty name="height" value="0.05" units="cm"/>
      <inkml:brushProperty name="color" value="#E71224"/>
    </inkml:brush>
  </inkml:definitions>
  <inkml:trace contextRef="#ctx0" brushRef="#br0">2244 45 24575,'-35'-1'0,"-44"-9"0,0 1 0,-7-2 0,-9-1 0,-260 10 0,318 4 0,0 1 0,1 1 0,0 2 0,0 2 0,0 1 0,-41 17 0,-171 93 0,201-93 0,1 3 0,-45 36 0,-78 79 0,127-105 0,2 2 0,2 2 0,2 2 0,-47 77 0,46-58 0,2 2 0,4 1 0,-25 78 0,-95 375 0,134-442 0,-11 121 0,11 81 0,16-256 0,-6 736 0,9-459 0,12 249 0,-5-277 0,1-38 0,11-1 0,67 309 0,30-119 0,-100-364 0,26 70 0,116 238 0,-143-334 0,3-1 0,0-1 0,2-1 0,2-1 0,0-1 0,2-1 0,31 26 0,-39-41 0,0 0 0,1 0 0,0-2 0,21 9 0,86 31 0,-76-32 0,-1-1 0,0-3 0,1-2 0,74 10 0,-43-14 0,117-3 0,-185-7 20,-1 1 0,-1-2 0,1 0 0,0 0 0,19-7 0,-26 7-103,-1 1 1,0-1-1,1 0 1,-1 0-1,0-1 1,0 1-1,-1-1 1,1 0-1,0 0 1,-1 0-1,0 0 1,0-1-1,0 0 1,0 1-1,0-1 1,-1 0-1,3-6 1,1-6-6744</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8:29.787"/>
    </inkml:context>
    <inkml:brush xml:id="br0">
      <inkml:brushProperty name="width" value="0.05" units="cm"/>
      <inkml:brushProperty name="height" value="0.05" units="cm"/>
      <inkml:brushProperty name="color" value="#E71224"/>
    </inkml:brush>
  </inkml:definitions>
  <inkml:trace contextRef="#ctx0" brushRef="#br0">0 2 24575,'17'0'0,"4"-1"0,0 1 0,0 1 0,0 1 0,37 9 0,182 50 0,-221-57 0,77 27 0,-11-3 0,-80-26 0,-1-1 0,0 0 0,0 1 0,1-1 0,-1 1 0,-1 0 0,1 1 0,0-1 0,4 4 0,-7-5 0,0 0 0,-1 0 0,1-1 0,0 1 0,-1 0 0,1 0 0,-1 0 0,1 0 0,-1 0 0,1 0 0,-1 0 0,0 0 0,1 0 0,-1 1 0,0-1 0,0 2 0,0-2 0,0 1 0,0-1 0,-1 1 0,1-1 0,-1 1 0,1-1 0,-1 1 0,0-1 0,1 1 0,-1-1 0,0 0 0,0 1 0,0-1 0,-2 2 0,-10 9 0,1-1 0,-2-1 0,1 0 0,-21 11 0,0 0 0,-2 3 0,-231 167 0,243-170 0,-34 41 0,47-51-1365</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04.239"/>
    </inkml:context>
    <inkml:brush xml:id="br0">
      <inkml:brushProperty name="width" value="0.05" units="cm"/>
      <inkml:brushProperty name="height" value="0.05" units="cm"/>
      <inkml:brushProperty name="color" value="#E71224"/>
    </inkml:brush>
  </inkml:definitions>
  <inkml:trace contextRef="#ctx0" brushRef="#br0">2178 27 24575,'-8'-1'0,"-1"0"0,1 0 0,-1-1 0,-10-4 0,-16-2 0,-13 3 0,0 2 0,-51 4 0,37 0 0,-638 0 0,507 9 0,156-5 0,-1 2 0,1 2 0,-37 14 0,15-1 0,1 2 0,1 3 0,1 2 0,2 2 0,1 3 0,2 2 0,-92 85 0,124-101 0,1 1 0,1 1 0,1 1 0,1 1 0,-23 47 0,17-25 0,3 2 0,-17 65 0,27-76 0,1 1 0,-3 72 0,11 80 0,1-77 0,0-69 0,1 0 0,3 0 0,20 79 0,54 126 0,-26-90 0,-23-55 0,32 95 0,17-4 0,6-37 0,6-3 0,146 186 0,265 251 0,-355-445 120,-123-125-417,1-1 0,2-2 0,0-1 0,36 18 0,-43-26-6529</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05.324"/>
    </inkml:context>
    <inkml:brush xml:id="br0">
      <inkml:brushProperty name="width" value="0.05" units="cm"/>
      <inkml:brushProperty name="height" value="0.05" units="cm"/>
      <inkml:brushProperty name="color" value="#E71224"/>
    </inkml:brush>
  </inkml:definitions>
  <inkml:trace contextRef="#ctx0" brushRef="#br0">1 392 24575,'17'0'0,"-1"1"0,1 0 0,0 1 0,-1 1 0,1 1 0,-1 0 0,0 1 0,0 1 0,0 0 0,21 13 0,119 75 0,-126-78 0,-5-1 0,1-1 0,52 18 0,-72-30 0,1 0 0,0 0 0,0-1 0,-1 0 0,1-1 0,8 0 0,-13 0 0,0 0 0,0 0 0,0 0 0,0 0 0,-1-1 0,1 1 0,0-1 0,0 0 0,0 1 0,-1-1 0,1 0 0,0 0 0,0 0 0,-1 0 0,1-1 0,-1 1 0,1 0 0,-1-1 0,0 1 0,0 0 0,1-1 0,-1 0 0,0 1 0,0-1 0,0 0 0,0-2 0,3-10 0,-2 0 0,0-1 0,0 0 0,-1 1 0,-1-1 0,-3-21 0,2 2 0,-1-32 60,-14-80 0,10 110-431,-2 0-1,-1 1 1,-26-62 0,26 77-6455</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06.703"/>
    </inkml:context>
    <inkml:brush xml:id="br0">
      <inkml:brushProperty name="width" value="0.05" units="cm"/>
      <inkml:brushProperty name="height" value="0.05" units="cm"/>
      <inkml:brushProperty name="color" value="#E71224"/>
    </inkml:brush>
  </inkml:definitions>
  <inkml:trace contextRef="#ctx0" brushRef="#br0">144 0 24575,'-67'58'0,"56"-49"0,2 0 0,0 0 0,-12 14 0,18-19 0,1 0 0,-1 0 0,1 1 0,0-1 0,0 1 0,0 0 0,0-1 0,1 1 0,-2 7 0,0 21 0,2-1 0,1 1 0,5 40 0,-3-57 0,0 0 0,2 0 0,0 0 0,7 18 0,30 61 0,-25-61 0,66 125 0,-6-11 0,-33-52-1365,-34-73-5461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07.249"/>
    </inkml:context>
    <inkml:brush xml:id="br0">
      <inkml:brushProperty name="width" value="0.05" units="cm"/>
      <inkml:brushProperty name="height" value="0.05" units="cm"/>
      <inkml:brushProperty name="color" value="#E71224"/>
    </inkml:brush>
  </inkml:definitions>
  <inkml:trace contextRef="#ctx0" brushRef="#br0">0 65 24575,'4'0'0,"1"-4"0,4-1 0,4-4 0,4-5 0,2-2 0,-1 0-8191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08.672"/>
    </inkml:context>
    <inkml:brush xml:id="br0">
      <inkml:brushProperty name="width" value="0.05" units="cm"/>
      <inkml:brushProperty name="height" value="0.05" units="cm"/>
      <inkml:brushProperty name="color" value="#E71224"/>
    </inkml:brush>
  </inkml:definitions>
  <inkml:trace contextRef="#ctx0" brushRef="#br0">161 1 24575,'-5'-1'0,"1"1"0,-1 1 0,1-1 0,0 1 0,-1-1 0,1 1 0,0 1 0,0-1 0,0 0 0,0 1 0,0 0 0,0 0 0,0 0 0,0 1 0,1-1 0,-1 1 0,1 0 0,0 0 0,0 0 0,0 0 0,-5 7 0,-2 6 0,0 0 0,1 1 0,1-1 0,0 2 0,2-1 0,0 1 0,-5 26 0,10-40 0,0 0 0,1 0 0,0 0 0,0 0 0,0 0 0,0 0 0,1 6 0,0-9 0,-1 0 0,0 0 0,1 0 0,-1 0 0,1 0 0,-1 0 0,1 0 0,-1 0 0,1 0 0,0 0 0,-1 0 0,1 0 0,0 0 0,0 0 0,0-1 0,-1 1 0,1 0 0,0-1 0,0 1 0,0-1 0,0 1 0,0-1 0,1 1 0,-1-1 0,0 0 0,0 1 0,0-1 0,0 0 0,0 0 0,3 0 0,1 0 0,0-1 0,1 0 0,-1 0 0,0 0 0,0-1 0,1 0 0,-1 0 0,0 0 0,-1-1 0,1 1 0,8-7 0,2-2 0,-1-1 0,15-16 0,-10 6 0,-2 0 0,0-1 0,-2 0 0,-1-1 0,17-38 0,-31 62 0,0-1 0,1 0 0,-1 0 0,0 1 0,1-1 0,-1 0 0,1 1 0,-1-1 0,1 0 0,-1 1 0,1-1 0,0 1 0,-1-1 0,1 1 0,0-1 0,-1 1 0,1-1 0,0 1 0,-1 0 0,1-1 0,0 1 0,0 0 0,0 0 0,-1-1 0,1 1 0,0 0 0,0 0 0,0 0 0,-1 0 0,1 0 0,0 0 0,0 0 0,0 0 0,-1 1 0,1-1 0,0 0 0,0 0 0,0 1 0,-1-1 0,1 0 0,0 1 0,-1-1 0,1 1 0,0-1 0,-1 1 0,1-1 0,1 2 0,2 2 0,0 0 0,0 1 0,0-1 0,-1 1 0,5 5 0,-4-2-227,0-1-1,1 0 1,0-1-1,1 1 1,8 7-1,-4-6-6598</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09.454"/>
    </inkml:context>
    <inkml:brush xml:id="br0">
      <inkml:brushProperty name="width" value="0.05" units="cm"/>
      <inkml:brushProperty name="height" value="0.05" units="cm"/>
      <inkml:brushProperty name="color" value="#E71224"/>
    </inkml:brush>
  </inkml:definitions>
  <inkml:trace contextRef="#ctx0" brushRef="#br0">1 0 24575,'4'4'0,"1"9"0,3 3 0,1 5 0,7 4 0,0 5 0,2 2 0,-3-1 0,0-2 0,-2 2 0,1 0 0,1-2 0,-1-2 0,-4 3 0,1-1 0,-2 0 0,2-6 0,-1-7-8191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10.802"/>
    </inkml:context>
    <inkml:brush xml:id="br0">
      <inkml:brushProperty name="width" value="0.05" units="cm"/>
      <inkml:brushProperty name="height" value="0.05" units="cm"/>
      <inkml:brushProperty name="color" value="#E71224"/>
    </inkml:brush>
  </inkml:definitions>
  <inkml:trace contextRef="#ctx0" brushRef="#br0">209 22 24575,'0'-1'0,"0"0"0,-1 0 0,1 1 0,0-1 0,0 0 0,-1 0 0,1 1 0,-1-1 0,1 0 0,-1 1 0,1-1 0,-1 0 0,1 1 0,-1-1 0,1 1 0,-1-1 0,0 1 0,1-1 0,-1 1 0,0 0 0,0-1 0,1 1 0,-1 0 0,0-1 0,0 1 0,1 0 0,-2 0 0,-25-5 0,25 5 0,-4-1 0,0 0 0,0 1 0,0 0 0,0 1 0,0-1 0,0 1 0,0 0 0,0 1 0,0-1 0,1 1 0,-1 0 0,1 1 0,-1-1 0,1 1 0,0 0 0,0 0 0,-7 6 0,7-4 0,0 0 0,1 0 0,-1 1 0,1-1 0,0 1 0,1 0 0,-1 0 0,1 1 0,0-1 0,1 1 0,-1-1 0,1 1 0,1 0 0,-2 11 0,2-12 0,0 2 0,0 0 0,1 15 0,0-20 0,0-1 0,0 0 0,0 0 0,1 0 0,-1 0 0,1 0 0,0 0 0,0 0 0,0 0 0,-1 0 0,2 0 0,-1 0 0,0 0 0,0-1 0,1 1 0,1 2 0,1-1 0,1 0 0,0 0 0,-1 0 0,1-1 0,0 1 0,0-1 0,0 0 0,0 0 0,7 0 0,6 2 0,27 1 0,-26-4 0,26 6 0,-40-6 0,0 1 0,1-1 0,-1 1 0,0 0 0,0 1 0,0-1 0,0 1 0,0 0 0,4 4 0,-7-5 0,0-1 0,0 1 0,0 0 0,0 0 0,0 0 0,-1 0 0,1 0 0,-1 1 0,1-1 0,-1 0 0,0 1 0,0-1 0,0 1 0,0-1 0,-1 1 0,1-1 0,0 1 0,-1 0 0,0-1 0,0 1 0,0 0 0,0-1 0,-1 6 0,0-4 0,0 0 0,-1 1 0,0-1 0,0 0 0,0 0 0,0 0 0,-1 0 0,0 0 0,1-1 0,-1 1 0,-1-1 0,-5 6 0,-4 2 0,-1-1 0,1-1 0,-2 0 0,1-1 0,-1 0 0,0-1 0,-32 9 0,9-3-1365,23-8-5461</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12.367"/>
    </inkml:context>
    <inkml:brush xml:id="br0">
      <inkml:brushProperty name="width" value="0.05" units="cm"/>
      <inkml:brushProperty name="height" value="0.05" units="cm"/>
      <inkml:brushProperty name="color" value="#E71224"/>
    </inkml:brush>
  </inkml:definitions>
  <inkml:trace contextRef="#ctx0" brushRef="#br0">1 211 24575,'14'0'0,"21"0"0,0-1 0,48-7 0,-71 5 0,-1 1 0,0-1 0,0-1 0,-1 0 0,1-1 0,-1 0 0,0 0 0,0-1 0,0 0 0,-1-1 0,13-11 0,-18 14 0,0-1 0,-1 1 0,1-1 0,-1 1 0,0-1 0,0 0 0,-1-1 0,1 1 0,-1 0 0,0-1 0,0 1 0,1-9 0,-3 12 0,0 0 0,1 0 0,-1 0 0,0 0 0,0 0 0,0 0 0,-1 0 0,1 0 0,0 0 0,-1 0 0,1 0 0,-1 0 0,0 0 0,0 0 0,1 0 0,-1 0 0,-1 1 0,1-1 0,0 0 0,0 1 0,-1-1 0,1 1 0,0-1 0,-1 1 0,0 0 0,1-1 0,-1 1 0,0 0 0,0 0 0,1 0 0,-1 1 0,0-1 0,0 0 0,0 1 0,0-1 0,0 1 0,-2-1 0,-5 0 0,0-1 0,0 2 0,0-1 0,0 1 0,0 0 0,0 1 0,0 0 0,0 1 0,0 0 0,0 0 0,0 1 0,-14 6 0,17-6 0,1 0 0,0 0 0,0 0 0,1 1 0,-1 0 0,1 0 0,-1 0 0,1 0 0,1 1 0,-1-1 0,0 1 0,1 0 0,0 0 0,0 0 0,1 1 0,0-1 0,-1 1 0,2-1 0,-1 1 0,-1 9 0,0 5 0,0 35 0,3-47 0,1 0 0,0 0 0,0 0 0,0 0 0,1 1 0,0-2 0,4 9 0,-5-13 0,1-1 0,-1 1 0,1-1 0,0 1 0,0-1 0,0 0 0,0 0 0,0 0 0,0 0 0,1 0 0,-1-1 0,1 1 0,-1-1 0,5 3 0,5 0 0,-1 0 0,16 3 0,-9-2 0,5 2 0,1-1 0,0-1 0,0-1 0,0-2 0,44 1 0,-59-5-151,0 0-1,0 0 0,0-1 0,-1 0 1,1-1-1,-1 0 0,1 0 1,12-9-1,-2 0-6674</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16.750"/>
    </inkml:context>
    <inkml:brush xml:id="br0">
      <inkml:brushProperty name="width" value="0.05" units="cm"/>
      <inkml:brushProperty name="height" value="0.05" units="cm"/>
      <inkml:brushProperty name="color" value="#E71224"/>
    </inkml:brush>
  </inkml:definitions>
  <inkml:trace contextRef="#ctx0" brushRef="#br0">20 1 24575,'0'0'0,"-1"0"0,1 0 0,-1 0 0,0 1 0,1-1 0,-1 0 0,1 0 0,-1 1 0,1-1 0,-1 0 0,0 1 0,1-1 0,-1 0 0,1 1 0,0-1 0,-1 1 0,1-1 0,-1 1 0,1-1 0,0 1 0,-1-1 0,1 1 0,0-1 0,-1 1 0,1-1 0,0 2 0,-5 17 0,5-17 0,-1 13 0,0 0 0,1 0 0,0 0 0,1 0 0,6 25 0,24 76 0,-21-81 0,91 311 0,-61-185-1365,-33-137-5461</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17.402"/>
    </inkml:context>
    <inkml:brush xml:id="br0">
      <inkml:brushProperty name="width" value="0.05" units="cm"/>
      <inkml:brushProperty name="height" value="0.05" units="cm"/>
      <inkml:brushProperty name="color" value="#E71224"/>
    </inkml:brush>
  </inkml:definitions>
  <inkml:trace contextRef="#ctx0" brushRef="#br0">1 453 24575,'0'-4'0,"8"-4"0,10-2 0,10-3 0,8-7 0,10-3 0,8-7 0,3-1 0,3-7 0,-4-2 0,-4-1 0,-8 2 0,-6 4 0,-2 0 0,-8 3 0,-4 2 0,-7 7-8191</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18.567"/>
    </inkml:context>
    <inkml:brush xml:id="br0">
      <inkml:brushProperty name="width" value="0.05" units="cm"/>
      <inkml:brushProperty name="height" value="0.05" units="cm"/>
      <inkml:brushProperty name="color" value="#E71224"/>
    </inkml:brush>
  </inkml:definitions>
  <inkml:trace contextRef="#ctx0" brushRef="#br0">0 452 24575,'11'0'0,"-1"0"0,1 1 0,0 0 0,-1 1 0,1 0 0,-1 1 0,1 0 0,-1 1 0,0 0 0,0 0 0,-1 1 0,16 10 0,-7-2 0,-1 1 0,0 1 0,-1 0 0,-1 1 0,0 0 0,-1 1 0,-1 1 0,-1 0 0,-1 1 0,0 1 0,10 24 0,9 30 0,-26-65 0,-1-11 0,-2-18 0,-1-42 0,0 18 0,9-76 0,2 60 40,4 0 0,33-88 0,65-108-1525,-97 224-5341</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20.337"/>
    </inkml:context>
    <inkml:brush xml:id="br0">
      <inkml:brushProperty name="width" value="0.05" units="cm"/>
      <inkml:brushProperty name="height" value="0.05" units="cm"/>
      <inkml:brushProperty name="color" value="#E71224"/>
    </inkml:brush>
  </inkml:definitions>
  <inkml:trace contextRef="#ctx0" brushRef="#br0">0 99 24575,'0'9'0,"1"1"0,0-1 0,1 0 0,0 0 0,0 0 0,1 0 0,0 0 0,8 16 0,-9-21 0,0-1 0,0 0 0,1 0 0,-1 0 0,1 0 0,-1 0 0,1 0 0,0-1 0,0 1 0,6 3 0,-7-5 0,1 0 0,-1 0 0,1 0 0,0-1 0,-1 1 0,1-1 0,-1 1 0,1-1 0,0 0 0,0 0 0,-1 0 0,1 0 0,0 0 0,-1-1 0,1 1 0,-1-1 0,4-1 0,-2 1 0,0-1 0,0-1 0,0 1 0,-1-1 0,1 1 0,-1-1 0,1 0 0,-1 0 0,0-1 0,0 1 0,0-1 0,-1 1 0,4-7 0,3-5 0,-2 1 0,8-21 0,-11 24 0,-1 0 0,-1 0 0,2-20 0,-2 18 0,5-23 0,-7 35 0,1 1 0,-1-1 0,0 0 0,0 1 0,1-1 0,-1 1 0,0-1 0,1 1 0,-1-1 0,0 1 0,1-1 0,-1 1 0,1-1 0,-1 1 0,1-1 0,-1 1 0,1 0 0,-1-1 0,1 1 0,-1 0 0,1 0 0,-1-1 0,1 1 0,0 0 0,-1 0 0,1 0 0,-1 0 0,1-1 0,0 1 0,-1 0 0,1 0 0,-1 0 0,1 1 0,0-1 0,-1 0 0,1 0 0,0 0 0,-1 0 0,1 0 0,-1 1 0,1-1 0,-1 0 0,2 1 0,3 2 0,0-1 0,0 1 0,8 7 0,-8-5 0,9 4 0,27 16 0,-37-23 0,-1 0 0,1 0 0,0-1 0,0 1 0,1-1 0,-1 0 0,0 0 0,0-1 0,1 1 0,-1-1 0,0 0 0,8-1 0,-11 1-68,1 0 0,-1-1-1,1 1 1,-1-1 0,0 0 0,1 1-1,-1-1 1,0 0 0,1 0 0,-1 0-1,0 0 1,0 0 0,0 0 0,0 0-1,0 0 1,0 0 0,0-1 0,0 1-1,0-2 1,5-12-6758</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22.117"/>
    </inkml:context>
    <inkml:brush xml:id="br0">
      <inkml:brushProperty name="width" value="0.05" units="cm"/>
      <inkml:brushProperty name="height" value="0.05" units="cm"/>
      <inkml:brushProperty name="color" value="#E71224"/>
    </inkml:brush>
  </inkml:definitions>
  <inkml:trace contextRef="#ctx0" brushRef="#br0">30 299 24575,'11'-1'0,"-1"-1"0,1 0 0,-1 0 0,0-1 0,0-1 0,18-8 0,-7 3 0,-12 5 0,0 0 0,0 0 0,0-2 0,0 1 0,-1-1 0,0 0 0,0 0 0,-1-1 0,9-10 0,-13 14 0,0-1 0,0 0 0,0 0 0,-1 0 0,0 0 0,0-1 0,0 1 0,0 0 0,-1-1 0,1 0 0,-1 1 0,0-1 0,-1 0 0,1 1 0,-1-1 0,0 0 0,0 0 0,-1 1 0,1-1 0,-1 0 0,-2-7 0,1 7 0,0 0 0,-1 0 0,0 0 0,0 0 0,0 0 0,-1 0 0,1 1 0,-1 0 0,0 0 0,-1 0 0,1 0 0,-1 0 0,-5-2 0,4 2 0,0 0 0,0 1 0,0 0 0,0 0 0,-1 1 0,1-1 0,-1 2 0,1-1 0,-1 1 0,-12-1 0,14 2 0,-1 0 0,1 0 0,-1 1 0,1 0 0,-1 0 0,1 1 0,0 0 0,-1-1 0,1 2 0,0-1 0,0 1 0,-7 5 0,9-6 0,-1 1 0,1 0 0,0 0 0,0 0 0,1 0 0,-1 1 0,1-1 0,-1 1 0,1-1 0,0 1 0,1 0 0,-1 0 0,1 0 0,-1 0 0,1 0 0,0 0 0,0 5 0,-1 25 0,1 0 0,6 59 0,-3-82 0,-1 0 0,2 0 0,0-1 0,0 1 0,0-1 0,2 0 0,-1 0 0,1 0 0,7 10 0,-9-15 0,1 0 0,0 0 0,1 0 0,-1 0 0,1 0 0,0-1 0,0 0 0,0 0 0,0-1 0,1 1 0,-1-1 0,1 0 0,0-1 0,0 1 0,0-1 0,10 2 0,-5-2 0,-1-1 0,1 0 0,0 0 0,-1-1 0,1-1 0,-1 1 0,1-2 0,-1 1 0,1-2 0,-1 1 0,0-2 0,0 1 0,0-1 0,0-1 0,-1 1 0,1-2 0,-1 1 0,-1-1 0,1-1 0,11-11 0,80-75-1365,-81 75-5461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48.988"/>
    </inkml:context>
    <inkml:brush xml:id="br0">
      <inkml:brushProperty name="width" value="0.05" units="cm"/>
      <inkml:brushProperty name="height" value="0.05" units="cm"/>
      <inkml:brushProperty name="color" value="#E71224"/>
    </inkml:brush>
  </inkml:definitions>
  <inkml:trace contextRef="#ctx0" brushRef="#br0">2767 2 24575,'-74'-1'0,"-84"3"0,125 1 0,0 3 0,-33 8 0,-63 25 0,27-7 0,-359 75 0,297-72 0,-3-3 0,-49 12 0,48 4 0,22-6 0,102-30 0,1 2 0,0 1 0,-75 40 0,101-44 0,0 0 0,0 2 0,1-1 0,1 2 0,0 0 0,1 1 0,1 1 0,-21 29 0,8-3 0,3 1 0,-29 70 0,27-50 0,-28 117 0,7 72 0,32-131 0,-3 25 0,1-21 0,-1 177 0,-3-26 0,-22-3 0,17-118 0,14-85 0,-22 191 0,25-153 0,-8 145 0,17-1 0,55 286 0,-4 74 0,-49-443 0,6 101 0,0-166 0,37 293 0,-30-308 0,34 165 0,16-3 0,-14-81 0,31 94 0,46 153 0,-31-91 0,-51-192 0,6-2 0,134 240 0,-66-162 0,78 127 0,-126-221 0,69 104 0,-82-116 0,-46-75 0,2-1 0,29 40 0,-6-18 0,32 39 0,-56-72 0,1-1 0,0-1 0,19 14 0,-28-24 0,1-1 0,-1 0 0,1 0 0,-1-1 0,1 1 0,0-2 0,1 1 0,15 2 0,2-2 0,41-1 0,12 2 0,487 74 0,-472-64 0,-45-4 0,-2 2 0,84 32 0,-49-15 0,13-3-1365,-79-22-5461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8:59:52.172"/>
    </inkml:context>
    <inkml:brush xml:id="br0">
      <inkml:brushProperty name="width" value="0.05" units="cm"/>
      <inkml:brushProperty name="height" value="0.05" units="cm"/>
      <inkml:brushProperty name="color" value="#E71224"/>
    </inkml:brush>
  </inkml:definitions>
  <inkml:trace contextRef="#ctx0" brushRef="#br0">1 1 24575,'11'0'0,"0"0"0,0 1 0,0 0 0,0 0 0,0 2 0,0-1 0,-1 1 0,1 1 0,-1 0 0,0 0 0,17 11 0,14 11 0,-11-7 0,40 20 0,-4-8 0,-1 2 0,83 59 0,-141-87 0,0 1 0,0-1 0,-1 1 0,0 0 0,0 1 0,-1-1 0,7 10 0,-9-10 0,0 0 0,0 0 0,-1 0 0,0 0 0,0 0 0,0 1 0,-1-1 0,1 0 0,-2 1 0,1 7 0,0-5 0,-1-1 0,-1 1 0,1 0 0,-3 10 0,2-16 0,0 0 0,0 0 0,0 0 0,0 0 0,0-1 0,-1 1 0,0 0 0,1-1 0,-1 1 0,0-1 0,0 0 0,0 0 0,0 1 0,-1-1 0,-3 2 0,-15 8 0,-1-1 0,0 0 0,-1-2 0,-29 8 0,15-5 0,-70 22 0,43-15 0,-84 38 0,136-51-104,10-4 20,-1 0 0,0-1 0,0 1 0,1-1 0,-1 0 0,0 0 0,0 0-1,0 0 1,0 0 0,-1-1 0,1 1 0,0-1 0,0 0 0,-3 0 0,-4-4-6742</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26:50.022"/>
    </inkml:context>
    <inkml:brush xml:id="br0">
      <inkml:brushProperty name="width" value="0.05" units="cm"/>
      <inkml:brushProperty name="height" value="0.05" units="cm"/>
    </inkml:brush>
  </inkml:definitions>
  <inkml:trace contextRef="#ctx0" brushRef="#br0">1 10590 24575,'1'-1'0,"1"7"0,3 12 0,3 28 0,0 51 0,0-8 0,10 38 0,6-1 0,6-1 0,4-2 0,6-1 0,6-2 0,111 210 0,85 27 0,-227-338 0,219 265 0,-187-234 0,3-3 0,2-2 0,80 53 0,1-16-239,167 74 0,156 39-78,278 53 317,-564-206 0,2-8 0,251 18 0,1-39 0,1-16 0,-151 0 0,119 4-489,268-5-329,-156-33 704,-353 14-104,195-56-1,57-46 219,-275 84 0,115-41 293,356-171 0,-348 109 1331,-11-17-1162,156-94-481,181-93 19,-61-43 0,-396 295 0,52-44 0,-120 88 0,-1-1 0,66-93 0,-47 46 0,-5-3 0,66-136 0,-56 97 0,16-30 0,-68 120 0,26-76 0,-32 69 0,45-125 0,112-314 0,-104 262 0,9-35 0,-55 179 0,42-169 0,-15-3 0,-25 87 0,13-91 0,-31 175 0,10-75 0,5-80 0,-21-3 0,-5-1170 0,3 783 0,-2 609 0,-2 1 0,0 0 0,-2 0 0,-10-30 0,5 13 0,-5-60 0,5 28 0,-14-82-113,-77-530-984,5 13 1097,-16-115 0,110 782 2,-6-52 501,-1-122 0,9 175-478,1 1-1,1-1 1,-1 0-1,1 1 1,1 0-1,-1 0 1,1-1-1,5-6 1,5-10-42,17-20 0,-7 10 32,-13 20-15,0-1 0,1 2 0,1-1 0,0 2 0,0-1 0,1 2 0,26-19 0,51-37 0,-49 35 0,59-35 0,55-37 0,-66 41 0,-72 50 0,26-24 0,5-5 0,-15 17 0,-1-2 0,-1-1 0,-1-1 0,47-61 0,-39 33 0,-17 26 0,35-42 0,-50 66 0,1 0 0,0 1 0,1 0 0,0 1 0,16-9 0,46-18 0,-23 12 0,-22 7 0,0-1 0,37-28 0,40-42 0,-80 63 0,0-1 0,19-28 0,-27 31 0,1 1 0,1 1 0,0 0 0,37-28 0,15 6 0,-50 30 0,-1-1 0,0 0 0,-1-1 0,28-25 0,-26 20 0,0 0 0,29-17 0,4-3 0,-17 9 0,98-71 0,-98 77 0,0-2 0,-1-1 0,55-52 0,-74 61 0,1-1 0,0 0 0,2 1 0,0 0 0,0 2 0,20-13 0,7 4-1365,-25 14-5461</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26:51.938"/>
    </inkml:context>
    <inkml:brush xml:id="br0">
      <inkml:brushProperty name="width" value="0.05" units="cm"/>
      <inkml:brushProperty name="height" value="0.05" units="cm"/>
    </inkml:brush>
  </inkml:definitions>
  <inkml:trace contextRef="#ctx0" brushRef="#br0">0 1 24575,'394'0'0,"-391"0"0,1 0 0,-1 0 0,1 0 0,-1 0 0,1 1 0,-1 0 0,1 0 0,4 1 0,-6-1 0,-1 0 0,0 0 0,0 0 0,0 0 0,0 0 0,0 0 0,0 0 0,0 0 0,0 0 0,0 1 0,0-1 0,-1 0 0,1 1 0,0-1 0,-1 0 0,1 1 0,-1-1 0,0 1 0,1-1 0,-1 1 0,0-1 0,0 3 0,0 4 0,0-1 0,0 1 0,-1-1 0,0 0 0,-1 0 0,0 1 0,-3 8 0,-24 50 0,8-19 0,10-19 0,3 0 0,0 1 0,-7 58 0,-1 4-1365,12-69-5461</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34:43.569"/>
    </inkml:context>
    <inkml:brush xml:id="br0">
      <inkml:brushProperty name="width" value="0.05" units="cm"/>
      <inkml:brushProperty name="height" value="0.05" units="cm"/>
      <inkml:brushProperty name="color" value="#E71224"/>
    </inkml:brush>
  </inkml:definitions>
  <inkml:trace contextRef="#ctx0" brushRef="#br0">10314 232 24575,'-470'0'0,"452"-1"0,0 0 0,0-2 0,0 0 0,1-1 0,-1-1 0,-18-7 0,12 5 0,0 1 0,-39-5 0,1 1 0,26 4 0,-43-1 0,35 4 0,-27-7 0,-10-1 0,-275 7 0,197 6 0,-965-2 0,1097 2 0,1 0 0,0 2 0,-35 11 0,41-11 0,-66 18 0,24-5 0,0-3 0,-89 8 0,18-11 0,-90 4 0,138-16 0,-76 2 0,116 4 0,-62 15 0,62-10 0,-63 5 0,-230-12 0,183-5 0,-493 2 0,624 1 0,0 2 0,-26 5 0,-26 3 0,-40 1 0,-27 2 0,-308-11 0,250-5 0,-967 2 0,1146-1 0,0-1 0,-31-7 0,28 4 0,-34-2 0,11 5 0,-134-13 0,-27-18 0,12 4 0,135 18 0,36 6 0,-38-3 0,-213 7 0,139 2 0,-779-1 0,892 0 0,1 2 0,-1 0 0,1 2 0,0 0 0,0 2 0,1 1 0,-34 13 0,29-8 0,13-6 0,0 0 0,1 1 0,-16 11 0,26-16 0,0 1 0,1 0 0,-1 0 0,1 0 0,0 0 0,0 0 0,0 1 0,1 0 0,-1-1 0,1 1 0,0 0 0,0 0 0,0 0 0,0 1 0,-2 7 0,-11 85 0,1 19 0,4-27 0,-15 121 0,8-1 0,18 3 0,0-92 0,-1-40 0,4-1 0,3 0 0,20 93 0,30 155 0,-48-240 0,15 108 0,-18-160 0,27 168 0,-25-135 0,-1 71 0,-5-90 0,2-1 0,17 75 0,-11-62 0,4 106 0,-15 65 0,-1-87 0,2 414 0,15-390 0,-7-100 0,1-11 0,17 60 0,-8-43 0,-17-73 0,-1 0 0,1 0 0,-1 0 0,1 0 0,0 0 0,0 0 0,0 0 0,0 0 0,0-1 0,0 1 0,0 0 0,1 0 0,-1-1 0,1 1 0,-1-1 0,1 0 0,-1 1 0,1-1 0,2 2 0,-1-2 0,0 0 0,0 0 0,0-1 0,0 1 0,0 0 0,0-1 0,0 0 0,0 0 0,0 0 0,0 0 0,6-1 0,5-2 0,0-1 0,0-1 0,0 0 0,18-10 0,-31 15 0,31-16 0,2 1 0,0 2 0,55-14 0,-42 18 0,-1 3 0,52-1 0,97 8 0,-100 1 0,1322 0 0,-751-3 0,461 1 0,-635 25 0,-429-18 0,534 68 0,-275-31 0,-55-8 0,-50-11 0,315-4 0,785-24 0,-1124-8 0,-56 2 0,105 4 0,175-11 0,94-49 0,-113 3 0,-78 15 0,267-44 0,329-29 0,-823 105 0,-52 7 0,68-3 0,293-21 0,-1-26 0,-156 21 0,126-12 0,2 21 0,371 25 0,-387 6 0,3286-3 0,-3400 3-294,336 49-1,-370-21 295,312 45 0,-341-51 0,155 19 0,0-18 0,272-24 430,-292-5-271,349 4-159,-629-2 0,0-1 0,-1-2 0,1-1 0,-1-2 0,0-1 0,-1-2 0,58-25 0,-85 32 0,0 0 0,0 0 0,-1-1 0,1 0 0,-1 0 0,0-1 0,-1 1 0,1-1 0,-1 0 0,6-8 0,-4 4 0,-1-1 0,0 0 0,-1 0 0,0 0 0,5-19 0,-3 1 0,-1-1 0,-2 0 0,-1-56 0,-18-120 0,-16-1 0,19 129 0,-49-258 0,22 127 0,7 44 0,-12-72 0,-33-275 0,59 372 0,-23-142 0,-21-142 0,19 105 0,33 246 0,-31-155 0,-37-33 0,67 224 0,-39-144 0,50 179 0,0-6 0,-1 0 0,-1 0 0,1 0 0,-7-11 0,7 15 0,1 0 0,-1 1 0,0 0 0,0 0 0,-1-1 0,1 1 0,0 0 0,-1 1 0,1-1 0,-1 0 0,0 1 0,1-1 0,-1 1 0,0 0 0,-4-1 0,-18-3 0,1 0 0,-1 2 0,-48 0 0,56 3 0,-645 0-1927,372 3 370,-1885 0 428,1367-3 738,296 27 575,3 33 274,502-59-461,-573 63-24,-2-35 364,58-31 2351,144 0-1321,117-13-1367,2-17 0,249 30 0,10 2 0,-381-58 0,100 18 0,135 21 0,-75-9 0,-89-14 0,277 37 0,-530-76 0,445 72 0,53 5 0,2-6 0,-5 0 0,-284 7 0,202 4 0,-1163-1 0,1303 1 0,0 0 0,1 1 0,-1 0 0,0 1 0,0 0 0,1 1 0,0 0 0,-12 7 0,-84 51 0,100-57 0,-91 65-1365,76-54-5461</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34:59.636"/>
    </inkml:context>
    <inkml:brush xml:id="br0">
      <inkml:brushProperty name="width" value="0.05" units="cm"/>
      <inkml:brushProperty name="height" value="0.05" units="cm"/>
      <inkml:brushProperty name="color" value="#AE198D"/>
      <inkml:brushProperty name="inkEffects" value="galaxy"/>
      <inkml:brushProperty name="anchorX" value="0"/>
      <inkml:brushProperty name="anchorY" value="0"/>
      <inkml:brushProperty name="scaleFactor" value="0.5"/>
    </inkml:brush>
  </inkml:definitions>
  <inkml:trace contextRef="#ctx0" brushRef="#br0">157 412 24575,'0'0'0,"-5"0"0,-1 5 0,0 10 0,-3 16 0,0 10 0,2 17 0,-4 5 0,3 7 0,-4 8 0,-4 3 0,2 2 0,2-1 0,4-1 0,3 4 0,-3-1 0,1 4 0,2 3 0,1-1 0,2-2 0,1 7 0,0-7 0,1-4 0,0-3 0,0-2 0,1-2 0,-1-1 0,0 5 0,0 0 0,5 6 0,0 4 0,1-7 0,3-1 0,0-8 0,3-3 0,4-6 0,-2 1 0,3-5 0,6 7 0,-1 3 0,0-2 0,-3 1 0,4-4 0,-3 1 0,6-4 0,-5-3 0,1-4 0,1-7 0,0-3 0,1-6 0,-5-5 0,1 1 0,5-3 0,-3-2 0,0-3 0,1-1 0,0-2 0,1 0 0,6 5 0,5-6 0,1 0 0,14 4 0,4-5 0,3 5 0,5-5 0,5 5 0,14-6 0,3 5 0,7 0 0,0 1 0,3-1 0,-3-6 0,2 5 0,2-1 0,2 1 0,-4 0 0,2-6 0,-4-5 0,-3-1 0,-4-4 0,-4 3 0,4-4 0,-2 3 0,5-2 0,3 2 0,5 3 0,2-2 0,8-3 0,-3 2 0,1 2 0,9 4 0,-5-3 0,10 2 0,-2 1 0,10 2 0,7-3 0,7 1-656,12 1 844,4 1-282,3 1 94,-9-3 0,-2 1 0,-11 0 0,-5 1 0,-8-3 0,-3-5 0,0-4 0,-5 1 0,13 3 0,2 9 0,12-2 0,1 2 0,9 1 0,3 1 0,-8-4 0,-11 0 0,-5-5 0,-5-4 0,-2 1 0,-5 3 0,-5-3 0,1-2 0,-4-3 0,3-3 0,3-1 0,-2-2 0,2-1 0,-2-1 0,-8 1 0,-3-1 0,3 1-13,-7 0 17,0-1-6,9 1 2,1 0 0,5 0 0,0 0 0,2 0 0,3 0 0,-7 0 0,-4 0 0,-3 0 0,-8 0 0,-7 0 0,-5 0 0,0 0 655,3 0-842,-2 0 294,3 0-111,-7 0 6,-3 0-2,-7 0 0,-2 0 0,-6 0 0,-4 0 0,-9 0 0,1 0 0,-6 0 0,4-5 0,1-1 0,5-4 0,6 0 0,0 2 0,3-4 0,4 3 0,2-4 0,7 3 0,12-4 0,7 2 0,4-2 0,2 2 0,7-2 0,-6-2 0,-1 2 0,-1-3 0,-6 3 0,-6-1 0,-5 3 0,1-3 0,-4 4 0,-1 2 0,-2-2 0,-6-3 0,3 2 0,0-3 0,6-3 0,-1-2 0,6-8 0,-1 4 0,8-6 0,9 0 0,-7 0 0,1 0 0,-6 2 0,1 1 0,-4 1 0,-3 0 0,-9 5 0,-2 1 0,-8 0 0,6-1 0,-5-1 0,6 3 0,3-5 0,5-1 0,2-1 0,-1-1 0,0 5 0,7-4 0,0-1 0,9 6 0,2-1 0,3 0 0,-5 5 0,0 4 0,-10 0 0,-5 3 0,0-2 0,-7 2 0,-2 2 0,-6-3 0,-1 3 0,-9-5 0,6 3 0,-3 2 0,8-3 0,-2 2 0,8-3 0,1 2 0,3-4 0,9-2 0,-4-3 0,8-3 0,-11 3 0,-3 4 0,-3-5 0,-1 3 0,-6 3 0,-11-1 0,6-1 0,-8 2 0,-2-1 0,3-3 0,-6 2 0,-2-1 0,5 4 0,-5-2 0,-5 3 0,0-3 0,-6 4 0,-3-3 0,6 3 0,-2-3 0,8 3 0,-2-3 0,-3 2 0,-4-2 0,-5 3 0,-8-3 0,-3 3 0,-2-4 0,1 4 0,-4-4 0,0 4 0,-3-3 0,-4-3 0,1-2 0,-2-3 0,-3-1 0,-1-2 0,-2-6 0,-2 0 0,4-5 0,0-5 0,0 1 0,-1-2 0,-1-3 0,-2-7 0,0-1 0,-1-8 0,0 1 0,0 1 0,0 1 0,0 2 0,0-8 0,0 6 0,-1-4 0,1 3 0,0 1 0,0 2 0,0-3 0,0 6 0,0-3 0,0 0 0,0 2 0,0 0 0,0 1 0,0 1 0,0 0 0,0 1 0,0 0 0,0 0 0,0 0 0,0 0 0,0 0 0,0-5 0,0 0 0,0-1 0,0 2 0,0-4 0,0 1 0,0 0 0,0 3 0,0-5 0,0 2 0,0 1 0,0 1 0,0 2 0,0 2 0,0 0 0,0 0 0,0 2 0,0-1 0,0 5 0,-5-4 0,0 4 0,0-1 0,-4 5 0,1 5 0,1-1 0,1-3 0,3 4 0,-4 6 0,1 4 0,0 3 0,-3 0 0,1 1 0,0-1 0,-2 6 0,2-2 0,-5 5 0,3 0 0,-8 2 0,-9-1 0,-13 3 0,-12 3 0,-16 2 0,-7 3 0,-15 1 0,-3 2 0,-4 0 0,2 0 0,4 1 0,4-1 0,4 1 0,-2-1 0,2 0 0,1 0 0,-3 0 0,5 0 0,3 0 0,1 0 0,5 0 0,1 5 0,5 0 0,4 1 0,-1-2 0,2 4 0,-2-1 0,1-1 0,2-1 0,-7-2 0,1-1 0,1-1 0,-6-1 0,2 0 0,-2-1 0,3 1 0,4 0 0,-1 0 0,3-1 0,2 1 0,-2 0 0,-3 0 0,1 0 0,-3 0 0,-3 0 0,3 0 0,-7 0 0,3 0 0,-2 0 0,-1 0 0,-6 0 0,-1 0 0,-1 0 0,-4 0 0,0 0 0,6 0 0,2 0 0,7 0 0,6 0 0,4 0 0,5 0 0,3 0 0,6 0 0,-3 0 0,-1 0 0,-1 0 0,-1 0 0,1 0 0,-1 0 0,-5 0 0,1 0 0,-1 0 0,2 0 0,6 0 0,6 0 0,1 0 0,5 0 0,-1 0 0,2 0 0,-2 0 0,2 0 0,-2 0 0,-4 0 0,-3 0 0,-2 0 0,-7 0 0,-7 0 0,0 0 0,-6 0 0,-2 0 0,-3 0 0,-8 0 0,-1 0 0,-1 0 0,-4 0 0,0 0 0,1 0 0,3 0 0,2 0 0,6 0 0,7 0 0,6 0 0,4 0 0,-1 0 0,-4 0 0,1 0 0,2 0 0,-3 0 0,1 0 0,-2 0 0,6 0 0,-3 0 0,8 0 0,-3 0 0,5 0 0,7 0 0,5 0 0,1 0 0,3 0 0,2 0 0,-2 0 0,-4 0 0,-4 0 0,-9 0 0,3 0 0,-7 0 0,4 0 0,1 0 0,0 0 0,0 0 0,-5 0 0,5 0 0,-5 0 0,4 0 0,2 0 0,0 0 0,0 0 0,5 0 0,4 0 0,5 0 0,5 0 0,-3 0 0,-4 0 0,2 0 0,-4 0 0,-9 0 0,-2 0 0,-3 0 0,-7 0 0,1 0 0,1 0 0,1 0 0,2 0 0,1 0 0,7 0 0,0 0 0,2 0 0,3 0 0,5 0 0,-1 0 0,3 0 0,-3 0 0,-2 0 0,1 0 0,2 0 0,4 0 0,-8 0 0,3 0 0,-10 0 0,-1 0 0,-9 0 0,-5 0 0,-1 0 0,-4 0 0,8 0 0,9 0 0,7 0 0,8 0 0,6 0 0,3 0 0,2 0 0,1 0 0,0 0 0,0 0 0,-1 0 0,1 0 0,-1 0 0,-1 0 0,1 0 0,0 0 0,-1 0 0,0 0 0,-5 0 0,1 0 0,-1 0 0,-4 0 0,1 0 0,1 0 0,2 0 0,2 0 0,2 0 0,-5 0 0,-4 0 0,0 0 0,2 0 0,-4 0 0,-3 0 0,-3 0 0,-3 0 0,-2 0 0,-6 0 0,3 0 0,-4 0 0,0 0 0,-5 0 0,1 0 0,1 0 0,-3 0 0,2 0 0,2 0 0,1 0 0,3 0 0,1 0 0,6 0 0,1 0 0,-4 0 0,3 0 0,0 0 0,-1 0 0,-6 0 0,0 0 0,-2 0 0,2 0 0,5 0 0,6 0 0,6 0 0,6 0 0,2 0 0,3 0 0,-4 0 0,-5 0 0,0 0 0,1 0 0,-3 0 0,-3 0 0,-4 0 0,-8 0 0,-7 0 0,-2 0 0,0 0 0,2 0 0,2 0 0,2 0 0,-3 0 0,6 0 0,-4 0 0,1 0 0,-5 0 0,6 0 0,-4 0 0,-3 0 0,0 0 0,-4 0 0,7 0 0,-2 0 0,7 0 0,-3 0 0,1 0 0,2 0 0,-1 0 0,-3 0 0,0 0 0,0 0 0,2 0 0,1 0 0,1 0 0,6 0 0,1 0 0,5 0 0,5 0 0,4 0 0,3 0 0,2 0 0,1 0 0,1 0 0,-4 0 0,-1 0 0,0 0 0,0 0 0,-3 0 0,0 0 0,1 0 0,-3 0 0,1 0 0,-4 0 0,2 0 0,2 0 0,3 0 0,-4 0 0,2 0 0,1 0 0,-2 0 0,0 0 0,2 0 0,1 0 0,3 0 0,1 0 0,0 0 0,1 0 0,-4-5 0,-1 0 0,1 0 0,-5 1 0,2 1 0,-5 1 0,2 1 0,-3 0 0,-9 1 0,3 0 0,-8 1 0,5-1 0,-2 0 0,1 0 0,5 0 0,4 0 0,5 0 0,5 0 0,2 0 0,1 0 0,2 0 0,1 0 0,0 0 0,-1 0 0,0 0 0,0 0 0,0 0 0,-1 0 0,-5 0 0,1 0 0,-1 0 0,1 0 0,1 0 0,2 0 0,0 0 0,1 0 0,1 0 0,-6 0 0,0 0 0,-4 5 0,0 0 0,-4 6 0,2-1 0,2-2 0,3 4 0,2-3 0,2 4 0,2-2 0,0-3 0,1-2 0,-5 3 0,0-2 0,0-1 0,0-2 0,2-1 0,0-2 0,-4 5 0,1 0 0,0-1 0,2 0 0,0-2 0,2-2 0,0 0 0,1 0 0,1-1 0,0 0 0,-5 4 0,-1 1 0,0 0 0,2-1 0,0-1 0,2 4 0,0-1 0,1 0 0,5 3 0,1-1 0,0-1 0,-1 4 0,-1-2 0,-1-2 0,3-2 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28:51.283"/>
    </inkml:context>
    <inkml:brush xml:id="br0">
      <inkml:brushProperty name="width" value="0.05" units="cm"/>
      <inkml:brushProperty name="height" value="0.05" units="cm"/>
    </inkml:brush>
  </inkml:definitions>
  <inkml:trace contextRef="#ctx0" brushRef="#br0">5 1 24575,'-4'0'0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8T09:35:24.388"/>
    </inkml:context>
    <inkml:brush xml:id="br0">
      <inkml:brushProperty name="width" value="0.05" units="cm"/>
      <inkml:brushProperty name="height" value="0.05" units="cm"/>
      <inkml:brushProperty name="color" value="#AE198D"/>
      <inkml:brushProperty name="inkEffects" value="galaxy"/>
      <inkml:brushProperty name="anchorX" value="0"/>
      <inkml:brushProperty name="anchorY" value="0"/>
      <inkml:brushProperty name="scaleFactor" value="0.5"/>
    </inkml:brush>
  </inkml:definitions>
  <inkml:trace contextRef="#ctx0" brushRef="#br0">1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F06FF8-9217-46F1-95F4-30AEA04CE43E}" type="datetimeFigureOut">
              <a:rPr lang="en-GB" smtClean="0"/>
              <a:t>18/10/2023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30B9C3-6503-475B-A693-2C3BBF762526}" type="slidenum">
              <a:rPr lang="en-GB" smtClean="0"/>
              <a:t>‹#›</a:t>
            </a:fld>
            <a:endParaRPr lang="en-GB"/>
          </a:p>
        </p:txBody>
      </p:sp>
    </p:spTree>
    <p:extLst>
      <p:ext uri="{BB962C8B-B14F-4D97-AF65-F5344CB8AC3E}">
        <p14:creationId xmlns:p14="http://schemas.microsoft.com/office/powerpoint/2010/main" val="3103324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9563E1-1ADE-4C07-852E-B8F19C988D4B}" type="slidenum">
              <a:rPr lang="en-GB" smtClean="0"/>
              <a:t>3</a:t>
            </a:fld>
            <a:endParaRPr lang="en-GB"/>
          </a:p>
        </p:txBody>
      </p:sp>
    </p:spTree>
    <p:extLst>
      <p:ext uri="{BB962C8B-B14F-4D97-AF65-F5344CB8AC3E}">
        <p14:creationId xmlns:p14="http://schemas.microsoft.com/office/powerpoint/2010/main" val="2911302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426"/>
                </a:solidFill>
                <a:effectLst/>
                <a:latin typeface="Roboto" panose="02000000000000000000" pitchFamily="2" charset="0"/>
              </a:rPr>
              <a:t>Sometimes we need to execute a block of statements only when a particular condition is met or not met. This is called </a:t>
            </a:r>
            <a:r>
              <a:rPr lang="en-GB" b="1" i="0" dirty="0">
                <a:solidFill>
                  <a:srgbClr val="222426"/>
                </a:solidFill>
                <a:effectLst/>
                <a:latin typeface="Roboto" panose="02000000000000000000" pitchFamily="2" charset="0"/>
              </a:rPr>
              <a:t>decision making</a:t>
            </a:r>
            <a:r>
              <a:rPr lang="en-GB" b="0" i="0" dirty="0">
                <a:solidFill>
                  <a:srgbClr val="222426"/>
                </a:solidFill>
                <a:effectLst/>
                <a:latin typeface="Roboto" panose="02000000000000000000" pitchFamily="2" charset="0"/>
              </a:rPr>
              <a:t>.</a:t>
            </a:r>
            <a:endParaRPr lang="en-GB" dirty="0"/>
          </a:p>
        </p:txBody>
      </p:sp>
      <p:sp>
        <p:nvSpPr>
          <p:cNvPr id="4" name="Slide Number Placeholder 3"/>
          <p:cNvSpPr>
            <a:spLocks noGrp="1"/>
          </p:cNvSpPr>
          <p:nvPr>
            <p:ph type="sldNum" sz="quarter" idx="5"/>
          </p:nvPr>
        </p:nvSpPr>
        <p:spPr/>
        <p:txBody>
          <a:bodyPr/>
          <a:lstStyle/>
          <a:p>
            <a:fld id="{BC9563E1-1ADE-4C07-852E-B8F19C988D4B}" type="slidenum">
              <a:rPr lang="en-GB" smtClean="0"/>
              <a:t>4</a:t>
            </a:fld>
            <a:endParaRPr lang="en-GB"/>
          </a:p>
        </p:txBody>
      </p:sp>
    </p:spTree>
    <p:extLst>
      <p:ext uri="{BB962C8B-B14F-4D97-AF65-F5344CB8AC3E}">
        <p14:creationId xmlns:p14="http://schemas.microsoft.com/office/powerpoint/2010/main" val="1674328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648496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5D4DD3-2D2C-421F-B3DE-43E773D89142}"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A663E-C1D7-428A-9B66-DDA10A9DB668}" type="slidenum">
              <a:rPr lang="en-GB" smtClean="0"/>
              <a:t>‹#›</a:t>
            </a:fld>
            <a:endParaRPr lang="en-GB"/>
          </a:p>
        </p:txBody>
      </p:sp>
    </p:spTree>
    <p:extLst>
      <p:ext uri="{BB962C8B-B14F-4D97-AF65-F5344CB8AC3E}">
        <p14:creationId xmlns:p14="http://schemas.microsoft.com/office/powerpoint/2010/main" val="282619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E65D4DD3-2D2C-421F-B3DE-43E773D89142}" type="datetimeFigureOut">
              <a:rPr lang="en-GB" smtClean="0"/>
              <a:t>18/10/2023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154A663E-C1D7-428A-9B66-DDA10A9DB668}" type="slidenum">
              <a:rPr lang="en-GB" smtClean="0"/>
              <a:t>‹#›</a:t>
            </a:fld>
            <a:endParaRPr lang="en-GB"/>
          </a:p>
        </p:txBody>
      </p:sp>
    </p:spTree>
    <p:extLst>
      <p:ext uri="{BB962C8B-B14F-4D97-AF65-F5344CB8AC3E}">
        <p14:creationId xmlns:p14="http://schemas.microsoft.com/office/powerpoint/2010/main" val="3973823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252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2132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58967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11598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7250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4313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19839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58476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76899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9422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16263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916857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9340182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643558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8045782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41328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3537832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2222365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1119730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2290865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8735036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18/10/2023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7433905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81578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18/10/2023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2671912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116580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303549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0729455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373152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917886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818554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1039032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97031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E65D4DD3-2D2C-421F-B3DE-43E773D89142}" type="datetimeFigureOut">
              <a:rPr lang="en-GB" smtClean="0"/>
              <a:t>18/10/2023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154A663E-C1D7-428A-9B66-DDA10A9DB668}" type="slidenum">
              <a:rPr lang="en-GB" smtClean="0"/>
              <a:t>‹#›</a:t>
            </a:fld>
            <a:endParaRPr lang="en-GB"/>
          </a:p>
        </p:txBody>
      </p:sp>
    </p:spTree>
    <p:extLst>
      <p:ext uri="{BB962C8B-B14F-4D97-AF65-F5344CB8AC3E}">
        <p14:creationId xmlns:p14="http://schemas.microsoft.com/office/powerpoint/2010/main" val="15379978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961198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239756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87363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82696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2337865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E65D4DD3-2D2C-421F-B3DE-43E773D89142}" type="datetimeFigureOut">
              <a:rPr lang="en-GB" smtClean="0"/>
              <a:t>18/10/2023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154A663E-C1D7-428A-9B66-DDA10A9DB668}" type="slidenum">
              <a:rPr lang="en-GB" smtClean="0"/>
              <a:t>‹#›</a:t>
            </a:fld>
            <a:endParaRPr lang="en-GB"/>
          </a:p>
        </p:txBody>
      </p:sp>
    </p:spTree>
    <p:extLst>
      <p:ext uri="{BB962C8B-B14F-4D97-AF65-F5344CB8AC3E}">
        <p14:creationId xmlns:p14="http://schemas.microsoft.com/office/powerpoint/2010/main" val="35063631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770892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32678803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73031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88628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76012104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68105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602153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1548725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5236380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09342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841190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5160266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7570334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0437091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008512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6544896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10/18/2023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7232517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3261678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1110435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1158440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6697614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6633400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051332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1123151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3688666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9925495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208184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10/18/2023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807550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4071995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4711036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048371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6376056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113338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2296798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8303434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476833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E65D4DD3-2D2C-421F-B3DE-43E773D89142}" type="datetimeFigureOut">
              <a:rPr lang="en-GB" smtClean="0"/>
              <a:t>18/10/2023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154A663E-C1D7-428A-9B66-DDA10A9DB668}" type="slidenum">
              <a:rPr lang="en-GB" smtClean="0"/>
              <a:t>‹#›</a:t>
            </a:fld>
            <a:endParaRPr lang="en-GB"/>
          </a:p>
        </p:txBody>
      </p:sp>
    </p:spTree>
    <p:extLst>
      <p:ext uri="{BB962C8B-B14F-4D97-AF65-F5344CB8AC3E}">
        <p14:creationId xmlns:p14="http://schemas.microsoft.com/office/powerpoint/2010/main" val="132998043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414393164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41386122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1505248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47309076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48001059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81188858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07045079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69291974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12483778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90844999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6628882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66546C-8383-4484-A493-8022FA251935}"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61198285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18/10/2023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39168138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2.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28.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3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1.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8.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10.xml"/><Relationship Id="rId1" Type="http://schemas.openxmlformats.org/officeDocument/2006/relationships/slideLayout" Target="../slideLayouts/slideLayout34.xml"/></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4" Type="http://schemas.openxmlformats.org/officeDocument/2006/relationships/image" Target="../media/image10.png"/></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2.xml"/><Relationship Id="rId1"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2.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3.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5" Type="http://schemas.openxmlformats.org/officeDocument/2006/relationships/image" Target="../media/image13.png"/><Relationship Id="rId4"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8.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14.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15.pn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16.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image" Target="../media/image16.png"/><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theme" Target="../theme/theme17.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8.xml"/><Relationship Id="rId3" Type="http://schemas.openxmlformats.org/officeDocument/2006/relationships/slideLayout" Target="../slideLayouts/slideLayout73.xml"/><Relationship Id="rId7" Type="http://schemas.openxmlformats.org/officeDocument/2006/relationships/slideLayout" Target="../slideLayouts/slideLayout77.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5" Type="http://schemas.openxmlformats.org/officeDocument/2006/relationships/slideLayout" Target="../slideLayouts/slideLayout75.xml"/><Relationship Id="rId4" Type="http://schemas.openxmlformats.org/officeDocument/2006/relationships/slideLayout" Target="../slideLayouts/slideLayout74.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6.xml"/><Relationship Id="rId13" Type="http://schemas.openxmlformats.org/officeDocument/2006/relationships/image" Target="../media/image2.png"/><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theme" Target="../theme/theme19.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92.xml"/><Relationship Id="rId2" Type="http://schemas.openxmlformats.org/officeDocument/2006/relationships/slideLayout" Target="../slideLayouts/slideLayout91.xml"/><Relationship Id="rId1" Type="http://schemas.openxmlformats.org/officeDocument/2006/relationships/slideLayout" Target="../slideLayouts/slideLayout90.xml"/><Relationship Id="rId5" Type="http://schemas.openxmlformats.org/officeDocument/2006/relationships/image" Target="../media/image1.png"/><Relationship Id="rId4"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11527983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965184281"/>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56474267"/>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29921979"/>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59746163"/>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49591656"/>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13488144"/>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55742435"/>
      </p:ext>
    </p:extLst>
  </p:cSld>
  <p:clrMap bg1="lt1" tx1="dk1" bg2="lt2" tx2="dk2" accent1="accent1" accent2="accent2" accent3="accent3" accent4="accent4" accent5="accent5" accent6="accent6" hlink="hlink" folHlink="folHlink"/>
  <p:sldLayoutIdLst>
    <p:sldLayoutId id="214748369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45751878"/>
      </p:ext>
    </p:extLst>
  </p:cSld>
  <p:clrMap bg1="lt1" tx1="dk1" bg2="lt2" tx2="dk2" accent1="accent1" accent2="accent2" accent3="accent3" accent4="accent4" accent5="accent5" accent6="accent6" hlink="hlink" folHlink="folHlink"/>
  <p:sldLayoutIdLst>
    <p:sldLayoutId id="2147483700" r:id="rId1"/>
    <p:sldLayoutId id="214748370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49177832"/>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24854959"/>
      </p:ext>
    </p:extLst>
  </p:cSld>
  <p:clrMap bg1="lt1" tx1="dk1" bg2="lt2" tx2="dk2" accent1="accent1" accent2="accent2" accent3="accent3" accent4="accent4" accent5="accent5" accent6="accent6" hlink="hlink" folHlink="folHlink"/>
  <p:sldLayoutIdLst>
    <p:sldLayoutId id="2147483705" r:id="rId1"/>
    <p:sldLayoutId id="21474837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38934087"/>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06483613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5900756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02982952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86603361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13045861"/>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082934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09254373"/>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1721746024"/>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notesSlide" Target="../notesSlides/notesSlide1.xml"/><Relationship Id="rId1" Type="http://schemas.openxmlformats.org/officeDocument/2006/relationships/slideLayout" Target="../slideLayouts/slideLayout80.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250.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7.xml.rels><?xml version="1.0" encoding="UTF-8" standalone="yes"?>
<Relationships xmlns="http://schemas.openxmlformats.org/package/2006/relationships"><Relationship Id="rId26" Type="http://schemas.openxmlformats.org/officeDocument/2006/relationships/customXml" Target="../ink/ink18.xml"/><Relationship Id="rId21" Type="http://schemas.openxmlformats.org/officeDocument/2006/relationships/image" Target="../media/image35.png"/><Relationship Id="rId42" Type="http://schemas.openxmlformats.org/officeDocument/2006/relationships/customXml" Target="../ink/ink26.xml"/><Relationship Id="rId47" Type="http://schemas.openxmlformats.org/officeDocument/2006/relationships/image" Target="../media/image48.png"/><Relationship Id="rId63" Type="http://schemas.openxmlformats.org/officeDocument/2006/relationships/image" Target="../media/image56.png"/><Relationship Id="rId68" Type="http://schemas.openxmlformats.org/officeDocument/2006/relationships/customXml" Target="../ink/ink39.xml"/><Relationship Id="rId16" Type="http://schemas.openxmlformats.org/officeDocument/2006/relationships/customXml" Target="../ink/ink13.xml"/><Relationship Id="rId11" Type="http://schemas.openxmlformats.org/officeDocument/2006/relationships/image" Target="../media/image30.png"/><Relationship Id="rId32" Type="http://schemas.openxmlformats.org/officeDocument/2006/relationships/customXml" Target="../ink/ink21.xml"/><Relationship Id="rId37" Type="http://schemas.openxmlformats.org/officeDocument/2006/relationships/image" Target="../media/image43.png"/><Relationship Id="rId53" Type="http://schemas.openxmlformats.org/officeDocument/2006/relationships/image" Target="../media/image51.png"/><Relationship Id="rId58" Type="http://schemas.openxmlformats.org/officeDocument/2006/relationships/customXml" Target="../ink/ink34.xml"/><Relationship Id="rId74" Type="http://schemas.openxmlformats.org/officeDocument/2006/relationships/customXml" Target="../ink/ink42.xml"/><Relationship Id="rId79" Type="http://schemas.openxmlformats.org/officeDocument/2006/relationships/image" Target="../media/image64.png"/><Relationship Id="rId5" Type="http://schemas.openxmlformats.org/officeDocument/2006/relationships/image" Target="../media/image27.png"/><Relationship Id="rId61" Type="http://schemas.openxmlformats.org/officeDocument/2006/relationships/image" Target="../media/image55.png"/><Relationship Id="rId82" Type="http://schemas.openxmlformats.org/officeDocument/2006/relationships/customXml" Target="../ink/ink46.xml"/><Relationship Id="rId19" Type="http://schemas.openxmlformats.org/officeDocument/2006/relationships/image" Target="../media/image34.png"/><Relationship Id="rId14" Type="http://schemas.openxmlformats.org/officeDocument/2006/relationships/customXml" Target="../ink/ink12.xml"/><Relationship Id="rId22" Type="http://schemas.openxmlformats.org/officeDocument/2006/relationships/customXml" Target="../ink/ink16.xml"/><Relationship Id="rId27" Type="http://schemas.openxmlformats.org/officeDocument/2006/relationships/image" Target="../media/image38.png"/><Relationship Id="rId30" Type="http://schemas.openxmlformats.org/officeDocument/2006/relationships/customXml" Target="../ink/ink20.xml"/><Relationship Id="rId35" Type="http://schemas.openxmlformats.org/officeDocument/2006/relationships/image" Target="../media/image42.png"/><Relationship Id="rId43" Type="http://schemas.openxmlformats.org/officeDocument/2006/relationships/image" Target="../media/image46.png"/><Relationship Id="rId48" Type="http://schemas.openxmlformats.org/officeDocument/2006/relationships/customXml" Target="../ink/ink29.xml"/><Relationship Id="rId56" Type="http://schemas.openxmlformats.org/officeDocument/2006/relationships/customXml" Target="../ink/ink33.xml"/><Relationship Id="rId64" Type="http://schemas.openxmlformats.org/officeDocument/2006/relationships/customXml" Target="../ink/ink37.xml"/><Relationship Id="rId69" Type="http://schemas.openxmlformats.org/officeDocument/2006/relationships/image" Target="../media/image59.png"/><Relationship Id="rId77" Type="http://schemas.openxmlformats.org/officeDocument/2006/relationships/image" Target="../media/image63.png"/><Relationship Id="rId8" Type="http://schemas.openxmlformats.org/officeDocument/2006/relationships/customXml" Target="../ink/ink9.xml"/><Relationship Id="rId51" Type="http://schemas.openxmlformats.org/officeDocument/2006/relationships/image" Target="../media/image50.png"/><Relationship Id="rId72" Type="http://schemas.openxmlformats.org/officeDocument/2006/relationships/customXml" Target="../ink/ink41.xml"/><Relationship Id="rId80" Type="http://schemas.openxmlformats.org/officeDocument/2006/relationships/customXml" Target="../ink/ink45.xml"/><Relationship Id="rId3" Type="http://schemas.openxmlformats.org/officeDocument/2006/relationships/image" Target="../media/image26.png"/><Relationship Id="rId12" Type="http://schemas.openxmlformats.org/officeDocument/2006/relationships/customXml" Target="../ink/ink11.xml"/><Relationship Id="rId17" Type="http://schemas.openxmlformats.org/officeDocument/2006/relationships/image" Target="../media/image33.png"/><Relationship Id="rId25" Type="http://schemas.openxmlformats.org/officeDocument/2006/relationships/image" Target="../media/image37.png"/><Relationship Id="rId33" Type="http://schemas.openxmlformats.org/officeDocument/2006/relationships/image" Target="../media/image41.png"/><Relationship Id="rId38" Type="http://schemas.openxmlformats.org/officeDocument/2006/relationships/customXml" Target="../ink/ink24.xml"/><Relationship Id="rId46" Type="http://schemas.openxmlformats.org/officeDocument/2006/relationships/customXml" Target="../ink/ink28.xml"/><Relationship Id="rId59" Type="http://schemas.openxmlformats.org/officeDocument/2006/relationships/image" Target="../media/image54.png"/><Relationship Id="rId67" Type="http://schemas.openxmlformats.org/officeDocument/2006/relationships/image" Target="../media/image58.png"/><Relationship Id="rId20" Type="http://schemas.openxmlformats.org/officeDocument/2006/relationships/customXml" Target="../ink/ink15.xml"/><Relationship Id="rId41" Type="http://schemas.openxmlformats.org/officeDocument/2006/relationships/image" Target="../media/image45.png"/><Relationship Id="rId54" Type="http://schemas.openxmlformats.org/officeDocument/2006/relationships/customXml" Target="../ink/ink32.xml"/><Relationship Id="rId62" Type="http://schemas.openxmlformats.org/officeDocument/2006/relationships/customXml" Target="../ink/ink36.xml"/><Relationship Id="rId70" Type="http://schemas.openxmlformats.org/officeDocument/2006/relationships/customXml" Target="../ink/ink40.xml"/><Relationship Id="rId75" Type="http://schemas.openxmlformats.org/officeDocument/2006/relationships/image" Target="../media/image62.png"/><Relationship Id="rId83" Type="http://schemas.openxmlformats.org/officeDocument/2006/relationships/image" Target="../media/image66.png"/><Relationship Id="rId1" Type="http://schemas.openxmlformats.org/officeDocument/2006/relationships/slideLayout" Target="../slideLayouts/slideLayout80.xml"/><Relationship Id="rId6" Type="http://schemas.openxmlformats.org/officeDocument/2006/relationships/customXml" Target="../ink/ink8.xml"/><Relationship Id="rId15" Type="http://schemas.openxmlformats.org/officeDocument/2006/relationships/image" Target="../media/image32.png"/><Relationship Id="rId23" Type="http://schemas.openxmlformats.org/officeDocument/2006/relationships/image" Target="../media/image36.png"/><Relationship Id="rId28" Type="http://schemas.openxmlformats.org/officeDocument/2006/relationships/customXml" Target="../ink/ink19.xml"/><Relationship Id="rId36" Type="http://schemas.openxmlformats.org/officeDocument/2006/relationships/customXml" Target="../ink/ink23.xml"/><Relationship Id="rId49" Type="http://schemas.openxmlformats.org/officeDocument/2006/relationships/image" Target="../media/image49.png"/><Relationship Id="rId57" Type="http://schemas.openxmlformats.org/officeDocument/2006/relationships/image" Target="../media/image53.png"/><Relationship Id="rId10" Type="http://schemas.openxmlformats.org/officeDocument/2006/relationships/customXml" Target="../ink/ink10.xml"/><Relationship Id="rId31" Type="http://schemas.openxmlformats.org/officeDocument/2006/relationships/image" Target="../media/image40.png"/><Relationship Id="rId44" Type="http://schemas.openxmlformats.org/officeDocument/2006/relationships/customXml" Target="../ink/ink27.xml"/><Relationship Id="rId52" Type="http://schemas.openxmlformats.org/officeDocument/2006/relationships/customXml" Target="../ink/ink31.xml"/><Relationship Id="rId60" Type="http://schemas.openxmlformats.org/officeDocument/2006/relationships/customXml" Target="../ink/ink35.xml"/><Relationship Id="rId65" Type="http://schemas.openxmlformats.org/officeDocument/2006/relationships/image" Target="../media/image57.png"/><Relationship Id="rId73" Type="http://schemas.openxmlformats.org/officeDocument/2006/relationships/image" Target="../media/image61.png"/><Relationship Id="rId78" Type="http://schemas.openxmlformats.org/officeDocument/2006/relationships/customXml" Target="../ink/ink44.xml"/><Relationship Id="rId81" Type="http://schemas.openxmlformats.org/officeDocument/2006/relationships/image" Target="../media/image65.png"/><Relationship Id="rId4" Type="http://schemas.openxmlformats.org/officeDocument/2006/relationships/customXml" Target="../ink/ink7.xml"/><Relationship Id="rId9" Type="http://schemas.openxmlformats.org/officeDocument/2006/relationships/image" Target="../media/image29.png"/><Relationship Id="rId13" Type="http://schemas.openxmlformats.org/officeDocument/2006/relationships/image" Target="../media/image31.png"/><Relationship Id="rId18" Type="http://schemas.openxmlformats.org/officeDocument/2006/relationships/customXml" Target="../ink/ink14.xml"/><Relationship Id="rId39" Type="http://schemas.openxmlformats.org/officeDocument/2006/relationships/image" Target="../media/image44.png"/><Relationship Id="rId34" Type="http://schemas.openxmlformats.org/officeDocument/2006/relationships/customXml" Target="../ink/ink22.xml"/><Relationship Id="rId50" Type="http://schemas.openxmlformats.org/officeDocument/2006/relationships/customXml" Target="../ink/ink30.xml"/><Relationship Id="rId55" Type="http://schemas.openxmlformats.org/officeDocument/2006/relationships/image" Target="../media/image52.png"/><Relationship Id="rId76" Type="http://schemas.openxmlformats.org/officeDocument/2006/relationships/customXml" Target="../ink/ink43.xml"/><Relationship Id="rId7" Type="http://schemas.openxmlformats.org/officeDocument/2006/relationships/image" Target="../media/image28.png"/><Relationship Id="rId71" Type="http://schemas.openxmlformats.org/officeDocument/2006/relationships/image" Target="../media/image60.png"/><Relationship Id="rId2" Type="http://schemas.openxmlformats.org/officeDocument/2006/relationships/customXml" Target="../ink/ink6.xml"/><Relationship Id="rId29" Type="http://schemas.openxmlformats.org/officeDocument/2006/relationships/image" Target="../media/image39.png"/><Relationship Id="rId24" Type="http://schemas.openxmlformats.org/officeDocument/2006/relationships/customXml" Target="../ink/ink17.xml"/><Relationship Id="rId40" Type="http://schemas.openxmlformats.org/officeDocument/2006/relationships/customXml" Target="../ink/ink25.xml"/><Relationship Id="rId45" Type="http://schemas.openxmlformats.org/officeDocument/2006/relationships/image" Target="../media/image47.png"/><Relationship Id="rId66" Type="http://schemas.openxmlformats.org/officeDocument/2006/relationships/customXml" Target="../ink/ink3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customXml" Target="../ink/ink47.xml"/><Relationship Id="rId1" Type="http://schemas.openxmlformats.org/officeDocument/2006/relationships/slideLayout" Target="../slideLayouts/slideLayout80.xml"/><Relationship Id="rId5" Type="http://schemas.openxmlformats.org/officeDocument/2006/relationships/image" Target="../media/image68.png"/><Relationship Id="rId4" Type="http://schemas.openxmlformats.org/officeDocument/2006/relationships/customXml" Target="../ink/ink48.xml"/></Relationships>
</file>

<file path=ppt/slides/_rels/slide1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customXml" Target="../ink/ink49.xml"/><Relationship Id="rId1" Type="http://schemas.openxmlformats.org/officeDocument/2006/relationships/slideLayout" Target="../slideLayouts/slideLayout80.xml"/><Relationship Id="rId5" Type="http://schemas.openxmlformats.org/officeDocument/2006/relationships/image" Target="../media/image70.png"/><Relationship Id="rId4" Type="http://schemas.openxmlformats.org/officeDocument/2006/relationships/customXml" Target="../ink/ink5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5.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customXml" Target="../ink/ink51.xml"/><Relationship Id="rId1" Type="http://schemas.openxmlformats.org/officeDocument/2006/relationships/slideLayout" Target="../slideLayouts/slideLayout80.xml"/><Relationship Id="rId5" Type="http://schemas.openxmlformats.org/officeDocument/2006/relationships/image" Target="../media/image71.png"/><Relationship Id="rId4" Type="http://schemas.openxmlformats.org/officeDocument/2006/relationships/customXml" Target="../ink/ink52.xml"/></Relationships>
</file>

<file path=ppt/slides/_rels/slide1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png"/><Relationship Id="rId1" Type="http://schemas.openxmlformats.org/officeDocument/2006/relationships/slideLayout" Target="../slideLayouts/slideLayout80.xml"/><Relationship Id="rId4" Type="http://schemas.openxmlformats.org/officeDocument/2006/relationships/image" Target="../media/image7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A0C4-FE62-1E39-06F8-0AFD643128F7}"/>
              </a:ext>
            </a:extLst>
          </p:cNvPr>
          <p:cNvSpPr>
            <a:spLocks noGrp="1"/>
          </p:cNvSpPr>
          <p:nvPr>
            <p:ph type="ctrTitle"/>
          </p:nvPr>
        </p:nvSpPr>
        <p:spPr/>
        <p:txBody>
          <a:bodyPr/>
          <a:lstStyle/>
          <a:p>
            <a:r>
              <a:rPr lang="en-GB" dirty="0">
                <a:solidFill>
                  <a:schemeClr val="bg1"/>
                </a:solidFill>
              </a:rPr>
              <a:t>Conditional statement</a:t>
            </a:r>
          </a:p>
        </p:txBody>
      </p:sp>
      <p:sp>
        <p:nvSpPr>
          <p:cNvPr id="3" name="Subtitle 2">
            <a:extLst>
              <a:ext uri="{FF2B5EF4-FFF2-40B4-BE49-F238E27FC236}">
                <a16:creationId xmlns:a16="http://schemas.microsoft.com/office/drawing/2014/main" id="{A92C978F-E283-E95A-51B2-06600BA639C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57771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23F5FA-A856-B697-5BA2-E0255C61BE88}"/>
              </a:ext>
            </a:extLst>
          </p:cNvPr>
          <p:cNvSpPr txBox="1"/>
          <p:nvPr/>
        </p:nvSpPr>
        <p:spPr>
          <a:xfrm>
            <a:off x="6862309" y="2897302"/>
            <a:ext cx="6096000" cy="369332"/>
          </a:xfrm>
          <a:prstGeom prst="rect">
            <a:avLst/>
          </a:prstGeom>
          <a:noFill/>
        </p:spPr>
        <p:txBody>
          <a:bodyPr wrap="square">
            <a:spAutoFit/>
          </a:bodyPr>
          <a:lstStyle/>
          <a:p>
            <a:r>
              <a:rPr lang="en-GB" dirty="0"/>
              <a:t>https://forms.office.com/e/1HbBMVH8ZM</a:t>
            </a:r>
          </a:p>
        </p:txBody>
      </p:sp>
      <p:pic>
        <p:nvPicPr>
          <p:cNvPr id="1026" name="Picture 2">
            <a:extLst>
              <a:ext uri="{FF2B5EF4-FFF2-40B4-BE49-F238E27FC236}">
                <a16:creationId xmlns:a16="http://schemas.microsoft.com/office/drawing/2014/main" id="{3494D93F-97BB-3CAF-D92B-4EAB4F41CB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3055" y="1501724"/>
            <a:ext cx="3529820" cy="3529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3441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C37DE-85A3-7E27-BDC4-550BAE7BB4BC}"/>
              </a:ext>
            </a:extLst>
          </p:cNvPr>
          <p:cNvSpPr>
            <a:spLocks noGrp="1"/>
          </p:cNvSpPr>
          <p:nvPr>
            <p:ph type="title"/>
          </p:nvPr>
        </p:nvSpPr>
        <p:spPr/>
        <p:txBody>
          <a:bodyPr/>
          <a:lstStyle/>
          <a:p>
            <a:r>
              <a:rPr lang="en-GB" dirty="0"/>
              <a:t>Control Statements</a:t>
            </a:r>
            <a:br>
              <a:rPr lang="en-GB" dirty="0"/>
            </a:br>
            <a:endParaRPr lang="en-GB" dirty="0"/>
          </a:p>
        </p:txBody>
      </p:sp>
      <p:sp>
        <p:nvSpPr>
          <p:cNvPr id="3" name="Content Placeholder 2">
            <a:extLst>
              <a:ext uri="{FF2B5EF4-FFF2-40B4-BE49-F238E27FC236}">
                <a16:creationId xmlns:a16="http://schemas.microsoft.com/office/drawing/2014/main" id="{AFD62DFD-C582-F61B-81B0-D42F8A2A140B}"/>
              </a:ext>
            </a:extLst>
          </p:cNvPr>
          <p:cNvSpPr>
            <a:spLocks noGrp="1"/>
          </p:cNvSpPr>
          <p:nvPr>
            <p:ph idx="1"/>
          </p:nvPr>
        </p:nvSpPr>
        <p:spPr>
          <a:xfrm>
            <a:off x="838200" y="1207439"/>
            <a:ext cx="10515600" cy="4351338"/>
          </a:xfrm>
        </p:spPr>
        <p:txBody>
          <a:bodyPr>
            <a:normAutofit/>
          </a:bodyPr>
          <a:lstStyle/>
          <a:p>
            <a:r>
              <a:rPr lang="en-GB" dirty="0">
                <a:highlight>
                  <a:srgbClr val="FFFF00"/>
                </a:highlight>
              </a:rPr>
              <a:t>If, </a:t>
            </a:r>
            <a:r>
              <a:rPr lang="en-GB" dirty="0" err="1">
                <a:highlight>
                  <a:srgbClr val="FFFF00"/>
                </a:highlight>
              </a:rPr>
              <a:t>if..else</a:t>
            </a:r>
            <a:r>
              <a:rPr lang="en-GB" dirty="0">
                <a:highlight>
                  <a:srgbClr val="FFFF00"/>
                </a:highlight>
              </a:rPr>
              <a:t>-if statement</a:t>
            </a:r>
          </a:p>
          <a:p>
            <a:r>
              <a:rPr lang="en-GB" dirty="0">
                <a:highlight>
                  <a:srgbClr val="FFFF00"/>
                </a:highlight>
              </a:rPr>
              <a:t>while loop</a:t>
            </a:r>
          </a:p>
          <a:p>
            <a:r>
              <a:rPr lang="en-GB" dirty="0">
                <a:highlight>
                  <a:srgbClr val="FFFF00"/>
                </a:highlight>
              </a:rPr>
              <a:t>do while loop</a:t>
            </a:r>
          </a:p>
          <a:p>
            <a:r>
              <a:rPr lang="en-GB" dirty="0"/>
              <a:t>Switch Case in C++</a:t>
            </a:r>
          </a:p>
          <a:p>
            <a:r>
              <a:rPr lang="en-GB" dirty="0"/>
              <a:t>For loop</a:t>
            </a:r>
          </a:p>
          <a:p>
            <a:r>
              <a:rPr lang="en-GB" dirty="0"/>
              <a:t>Continue statement</a:t>
            </a:r>
          </a:p>
          <a:p>
            <a:r>
              <a:rPr lang="en-GB" dirty="0"/>
              <a:t>Break statement</a:t>
            </a:r>
          </a:p>
          <a:p>
            <a:r>
              <a:rPr lang="en-GB" dirty="0" err="1"/>
              <a:t>goto</a:t>
            </a:r>
            <a:r>
              <a:rPr lang="en-GB" dirty="0"/>
              <a:t> statement</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F6C285F2-49D0-A6EC-F34D-E09451380BC5}"/>
                  </a:ext>
                </a:extLst>
              </p14:cNvPr>
              <p14:cNvContentPartPr/>
              <p14:nvPr/>
            </p14:nvContentPartPr>
            <p14:xfrm>
              <a:off x="1384083" y="2195384"/>
              <a:ext cx="360" cy="360"/>
            </p14:xfrm>
          </p:contentPart>
        </mc:Choice>
        <mc:Fallback xmlns="">
          <p:pic>
            <p:nvPicPr>
              <p:cNvPr id="4" name="Ink 3">
                <a:extLst>
                  <a:ext uri="{FF2B5EF4-FFF2-40B4-BE49-F238E27FC236}">
                    <a16:creationId xmlns:a16="http://schemas.microsoft.com/office/drawing/2014/main" id="{F6C285F2-49D0-A6EC-F34D-E09451380BC5}"/>
                  </a:ext>
                </a:extLst>
              </p:cNvPr>
              <p:cNvPicPr/>
              <p:nvPr/>
            </p:nvPicPr>
            <p:blipFill>
              <a:blip r:embed="rId4"/>
              <a:stretch>
                <a:fillRect/>
              </a:stretch>
            </p:blipFill>
            <p:spPr>
              <a:xfrm>
                <a:off x="1375083" y="2186384"/>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B186FEA8-CC61-C71B-012A-CDF7491F8C80}"/>
                  </a:ext>
                </a:extLst>
              </p14:cNvPr>
              <p14:cNvContentPartPr/>
              <p14:nvPr/>
            </p14:nvContentPartPr>
            <p14:xfrm>
              <a:off x="1210923" y="1923224"/>
              <a:ext cx="360" cy="360"/>
            </p14:xfrm>
          </p:contentPart>
        </mc:Choice>
        <mc:Fallback xmlns="">
          <p:pic>
            <p:nvPicPr>
              <p:cNvPr id="5" name="Ink 4">
                <a:extLst>
                  <a:ext uri="{FF2B5EF4-FFF2-40B4-BE49-F238E27FC236}">
                    <a16:creationId xmlns:a16="http://schemas.microsoft.com/office/drawing/2014/main" id="{B186FEA8-CC61-C71B-012A-CDF7491F8C80}"/>
                  </a:ext>
                </a:extLst>
              </p:cNvPr>
              <p:cNvPicPr/>
              <p:nvPr/>
            </p:nvPicPr>
            <p:blipFill>
              <a:blip r:embed="rId4"/>
              <a:stretch>
                <a:fillRect/>
              </a:stretch>
            </p:blipFill>
            <p:spPr>
              <a:xfrm>
                <a:off x="1201923" y="1914224"/>
                <a:ext cx="18000" cy="18000"/>
              </a:xfrm>
              <a:prstGeom prst="rect">
                <a:avLst/>
              </a:prstGeom>
            </p:spPr>
          </p:pic>
        </mc:Fallback>
      </mc:AlternateContent>
      <p:grpSp>
        <p:nvGrpSpPr>
          <p:cNvPr id="9" name="Group 8">
            <a:extLst>
              <a:ext uri="{FF2B5EF4-FFF2-40B4-BE49-F238E27FC236}">
                <a16:creationId xmlns:a16="http://schemas.microsoft.com/office/drawing/2014/main" id="{8697D9D8-6AE4-D8D0-86A0-8864A8E4C114}"/>
              </a:ext>
            </a:extLst>
          </p:cNvPr>
          <p:cNvGrpSpPr/>
          <p:nvPr/>
        </p:nvGrpSpPr>
        <p:grpSpPr>
          <a:xfrm>
            <a:off x="1556523" y="1956344"/>
            <a:ext cx="17280" cy="360"/>
            <a:chOff x="1556523" y="1956344"/>
            <a:chExt cx="1728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70217D3A-ACB0-2DBF-8D63-CDBC211823D6}"/>
                    </a:ext>
                  </a:extLst>
                </p14:cNvPr>
                <p14:cNvContentPartPr/>
                <p14:nvPr/>
              </p14:nvContentPartPr>
              <p14:xfrm>
                <a:off x="1556523" y="1956344"/>
                <a:ext cx="360" cy="360"/>
              </p14:xfrm>
            </p:contentPart>
          </mc:Choice>
          <mc:Fallback xmlns="">
            <p:pic>
              <p:nvPicPr>
                <p:cNvPr id="6" name="Ink 5">
                  <a:extLst>
                    <a:ext uri="{FF2B5EF4-FFF2-40B4-BE49-F238E27FC236}">
                      <a16:creationId xmlns:a16="http://schemas.microsoft.com/office/drawing/2014/main" id="{70217D3A-ACB0-2DBF-8D63-CDBC211823D6}"/>
                    </a:ext>
                  </a:extLst>
                </p:cNvPr>
                <p:cNvPicPr/>
                <p:nvPr/>
              </p:nvPicPr>
              <p:blipFill>
                <a:blip r:embed="rId4"/>
                <a:stretch>
                  <a:fillRect/>
                </a:stretch>
              </p:blipFill>
              <p:spPr>
                <a:xfrm>
                  <a:off x="1547523" y="1947344"/>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D0F0755D-1BBB-EDAD-3786-C7552457F151}"/>
                    </a:ext>
                  </a:extLst>
                </p14:cNvPr>
                <p14:cNvContentPartPr/>
                <p14:nvPr/>
              </p14:nvContentPartPr>
              <p14:xfrm>
                <a:off x="1573443" y="1956344"/>
                <a:ext cx="360" cy="360"/>
              </p14:xfrm>
            </p:contentPart>
          </mc:Choice>
          <mc:Fallback xmlns="">
            <p:pic>
              <p:nvPicPr>
                <p:cNvPr id="7" name="Ink 6">
                  <a:extLst>
                    <a:ext uri="{FF2B5EF4-FFF2-40B4-BE49-F238E27FC236}">
                      <a16:creationId xmlns:a16="http://schemas.microsoft.com/office/drawing/2014/main" id="{D0F0755D-1BBB-EDAD-3786-C7552457F151}"/>
                    </a:ext>
                  </a:extLst>
                </p:cNvPr>
                <p:cNvPicPr/>
                <p:nvPr/>
              </p:nvPicPr>
              <p:blipFill>
                <a:blip r:embed="rId4"/>
                <a:stretch>
                  <a:fillRect/>
                </a:stretch>
              </p:blipFill>
              <p:spPr>
                <a:xfrm>
                  <a:off x="1564443" y="1947344"/>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D9DBA617-148E-1509-32FB-13A2294F1DF3}"/>
                    </a:ext>
                  </a:extLst>
                </p14:cNvPr>
                <p14:cNvContentPartPr/>
                <p14:nvPr/>
              </p14:nvContentPartPr>
              <p14:xfrm>
                <a:off x="1573443" y="1956344"/>
                <a:ext cx="360" cy="360"/>
              </p14:xfrm>
            </p:contentPart>
          </mc:Choice>
          <mc:Fallback xmlns="">
            <p:pic>
              <p:nvPicPr>
                <p:cNvPr id="8" name="Ink 7">
                  <a:extLst>
                    <a:ext uri="{FF2B5EF4-FFF2-40B4-BE49-F238E27FC236}">
                      <a16:creationId xmlns:a16="http://schemas.microsoft.com/office/drawing/2014/main" id="{D9DBA617-148E-1509-32FB-13A2294F1DF3}"/>
                    </a:ext>
                  </a:extLst>
                </p:cNvPr>
                <p:cNvPicPr/>
                <p:nvPr/>
              </p:nvPicPr>
              <p:blipFill>
                <a:blip r:embed="rId4"/>
                <a:stretch>
                  <a:fillRect/>
                </a:stretch>
              </p:blipFill>
              <p:spPr>
                <a:xfrm>
                  <a:off x="1564443" y="1947344"/>
                  <a:ext cx="18000" cy="18000"/>
                </a:xfrm>
                <a:prstGeom prst="rect">
                  <a:avLst/>
                </a:prstGeom>
              </p:spPr>
            </p:pic>
          </mc:Fallback>
        </mc:AlternateContent>
      </p:grpSp>
    </p:spTree>
    <p:extLst>
      <p:ext uri="{BB962C8B-B14F-4D97-AF65-F5344CB8AC3E}">
        <p14:creationId xmlns:p14="http://schemas.microsoft.com/office/powerpoint/2010/main" val="914206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2859A-66A4-BE4A-065E-A4A70730BA0D}"/>
              </a:ext>
            </a:extLst>
          </p:cNvPr>
          <p:cNvSpPr>
            <a:spLocks noGrp="1"/>
          </p:cNvSpPr>
          <p:nvPr>
            <p:ph type="title"/>
          </p:nvPr>
        </p:nvSpPr>
        <p:spPr/>
        <p:txBody>
          <a:bodyPr>
            <a:normAutofit/>
          </a:bodyPr>
          <a:lstStyle/>
          <a:p>
            <a:r>
              <a:rPr lang="en-GB" sz="2800" b="1" i="0" dirty="0">
                <a:solidFill>
                  <a:srgbClr val="444542"/>
                </a:solidFill>
                <a:effectLst/>
                <a:latin typeface="+mn-lt"/>
              </a:rPr>
              <a:t>If else Statement in C++</a:t>
            </a:r>
            <a:endParaRPr lang="en-GB" sz="2800" dirty="0">
              <a:latin typeface="+mn-lt"/>
            </a:endParaRPr>
          </a:p>
        </p:txBody>
      </p:sp>
      <p:sp>
        <p:nvSpPr>
          <p:cNvPr id="3" name="Content Placeholder 2">
            <a:extLst>
              <a:ext uri="{FF2B5EF4-FFF2-40B4-BE49-F238E27FC236}">
                <a16:creationId xmlns:a16="http://schemas.microsoft.com/office/drawing/2014/main" id="{5566430B-563B-85FA-9D2F-BBFDD201B86C}"/>
              </a:ext>
            </a:extLst>
          </p:cNvPr>
          <p:cNvSpPr>
            <a:spLocks noGrp="1"/>
          </p:cNvSpPr>
          <p:nvPr>
            <p:ph idx="1"/>
          </p:nvPr>
        </p:nvSpPr>
        <p:spPr/>
        <p:txBody>
          <a:bodyPr/>
          <a:lstStyle/>
          <a:p>
            <a:pPr marL="0" indent="0">
              <a:buNone/>
            </a:pPr>
            <a:r>
              <a:rPr lang="en-GB" b="1" dirty="0">
                <a:solidFill>
                  <a:srgbClr val="222426"/>
                </a:solidFill>
              </a:rPr>
              <a:t>D</a:t>
            </a:r>
            <a:r>
              <a:rPr lang="en-GB" b="1" i="0" dirty="0">
                <a:solidFill>
                  <a:srgbClr val="222426"/>
                </a:solidFill>
                <a:effectLst/>
              </a:rPr>
              <a:t>ecision making-</a:t>
            </a:r>
            <a:r>
              <a:rPr lang="en-GB" b="0" i="0" dirty="0">
                <a:solidFill>
                  <a:srgbClr val="222426"/>
                </a:solidFill>
                <a:effectLst/>
              </a:rPr>
              <a:t> Execute a block of statements only when a 				  particular condition is met or not met.  </a:t>
            </a:r>
          </a:p>
          <a:p>
            <a:pPr marL="0" indent="0">
              <a:buNone/>
            </a:pPr>
            <a:r>
              <a:rPr lang="en-GB" b="0" i="0" dirty="0">
                <a:solidFill>
                  <a:srgbClr val="222426"/>
                </a:solidFill>
                <a:effectLst/>
              </a:rPr>
              <a:t>four types of control statements</a:t>
            </a:r>
          </a:p>
          <a:p>
            <a:pPr marL="0" indent="0">
              <a:buNone/>
            </a:pPr>
            <a:r>
              <a:rPr lang="en-GB" b="0" i="0" dirty="0">
                <a:solidFill>
                  <a:srgbClr val="222426"/>
                </a:solidFill>
                <a:effectLst/>
              </a:rPr>
              <a:t>a) if statement</a:t>
            </a:r>
            <a:br>
              <a:rPr lang="en-GB" dirty="0"/>
            </a:br>
            <a:r>
              <a:rPr lang="en-GB" b="0" i="0" dirty="0">
                <a:solidFill>
                  <a:srgbClr val="222426"/>
                </a:solidFill>
                <a:effectLst/>
              </a:rPr>
              <a:t>b) nested if statement</a:t>
            </a:r>
            <a:br>
              <a:rPr lang="en-GB" dirty="0"/>
            </a:br>
            <a:r>
              <a:rPr lang="en-GB" b="0" i="0" dirty="0">
                <a:solidFill>
                  <a:srgbClr val="222426"/>
                </a:solidFill>
                <a:effectLst/>
              </a:rPr>
              <a:t>c) if-else statement</a:t>
            </a:r>
            <a:br>
              <a:rPr lang="en-GB" dirty="0"/>
            </a:br>
            <a:r>
              <a:rPr lang="en-GB" b="0" i="0" dirty="0">
                <a:solidFill>
                  <a:srgbClr val="222426"/>
                </a:solidFill>
                <a:effectLst/>
              </a:rPr>
              <a:t>d) if-else-if statement</a:t>
            </a:r>
            <a:endParaRPr lang="en-GB" dirty="0"/>
          </a:p>
        </p:txBody>
      </p:sp>
    </p:spTree>
    <p:extLst>
      <p:ext uri="{BB962C8B-B14F-4D97-AF65-F5344CB8AC3E}">
        <p14:creationId xmlns:p14="http://schemas.microsoft.com/office/powerpoint/2010/main" val="4024420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0353F-5F84-18A7-A442-6F6B4D639375}"/>
              </a:ext>
            </a:extLst>
          </p:cNvPr>
          <p:cNvSpPr>
            <a:spLocks noGrp="1"/>
          </p:cNvSpPr>
          <p:nvPr>
            <p:ph type="title"/>
          </p:nvPr>
        </p:nvSpPr>
        <p:spPr/>
        <p:txBody>
          <a:bodyPr/>
          <a:lstStyle/>
          <a:p>
            <a:r>
              <a:rPr lang="en-GB" dirty="0"/>
              <a:t>Program code</a:t>
            </a:r>
          </a:p>
        </p:txBody>
      </p:sp>
      <p:sp>
        <p:nvSpPr>
          <p:cNvPr id="3" name="Content Placeholder 2">
            <a:extLst>
              <a:ext uri="{FF2B5EF4-FFF2-40B4-BE49-F238E27FC236}">
                <a16:creationId xmlns:a16="http://schemas.microsoft.com/office/drawing/2014/main" id="{8A91AD72-5B30-B72E-EC4E-5E87731288EC}"/>
              </a:ext>
            </a:extLst>
          </p:cNvPr>
          <p:cNvSpPr>
            <a:spLocks noGrp="1"/>
          </p:cNvSpPr>
          <p:nvPr>
            <p:ph idx="1"/>
          </p:nvPr>
        </p:nvSpPr>
        <p:spPr>
          <a:xfrm>
            <a:off x="838200" y="1407061"/>
            <a:ext cx="10515600" cy="4351338"/>
          </a:xfrm>
        </p:spPr>
        <p:txBody>
          <a:bodyPr>
            <a:normAutofit lnSpcReduction="10000"/>
          </a:bodyPr>
          <a:lstStyle/>
          <a:p>
            <a:pPr marL="0" indent="0">
              <a:buNone/>
            </a:pPr>
            <a:r>
              <a:rPr lang="en-GB" dirty="0">
                <a:highlight>
                  <a:srgbClr val="FFFF00"/>
                </a:highlight>
              </a:rPr>
              <a:t>if (condition) {</a:t>
            </a:r>
          </a:p>
          <a:p>
            <a:pPr marL="0" indent="0">
              <a:buNone/>
            </a:pPr>
            <a:r>
              <a:rPr lang="en-GB" dirty="0">
                <a:highlight>
                  <a:srgbClr val="FFFF00"/>
                </a:highlight>
              </a:rPr>
              <a:t>  // block of code to be executed if the condition is true</a:t>
            </a:r>
          </a:p>
          <a:p>
            <a:pPr marL="0" indent="0">
              <a:buNone/>
            </a:pPr>
            <a:r>
              <a:rPr lang="en-GB" dirty="0">
                <a:highlight>
                  <a:srgbClr val="FFFF00"/>
                </a:highlight>
              </a:rPr>
              <a:t>}</a:t>
            </a:r>
          </a:p>
          <a:p>
            <a:pPr marL="0" indent="0">
              <a:buNone/>
            </a:pPr>
            <a:r>
              <a:rPr lang="en-GB" dirty="0"/>
              <a:t>Example:</a:t>
            </a:r>
          </a:p>
          <a:p>
            <a:pPr marL="0" indent="0">
              <a:buNone/>
            </a:pPr>
            <a:r>
              <a:rPr lang="en-GB" dirty="0"/>
              <a:t>int x = 20;</a:t>
            </a:r>
          </a:p>
          <a:p>
            <a:pPr marL="0" indent="0">
              <a:buNone/>
            </a:pPr>
            <a:r>
              <a:rPr lang="en-GB" dirty="0"/>
              <a:t>int y = 18;</a:t>
            </a:r>
          </a:p>
          <a:p>
            <a:pPr marL="0" indent="0">
              <a:buNone/>
            </a:pPr>
            <a:r>
              <a:rPr lang="en-GB" dirty="0"/>
              <a:t>if (x &gt; y) {</a:t>
            </a:r>
          </a:p>
          <a:p>
            <a:pPr marL="0" indent="0">
              <a:buNone/>
            </a:pPr>
            <a:r>
              <a:rPr lang="en-GB" dirty="0"/>
              <a:t>  </a:t>
            </a:r>
            <a:r>
              <a:rPr lang="en-GB" dirty="0" err="1"/>
              <a:t>cout</a:t>
            </a:r>
            <a:r>
              <a:rPr lang="en-GB" dirty="0"/>
              <a:t> &lt;&lt; "x is greater than y";</a:t>
            </a:r>
          </a:p>
          <a:p>
            <a:pPr marL="0" indent="0">
              <a:buNone/>
            </a:pPr>
            <a:r>
              <a:rPr lang="en-GB" dirty="0"/>
              <a:t>}</a:t>
            </a:r>
          </a:p>
        </p:txBody>
      </p:sp>
    </p:spTree>
    <p:extLst>
      <p:ext uri="{BB962C8B-B14F-4D97-AF65-F5344CB8AC3E}">
        <p14:creationId xmlns:p14="http://schemas.microsoft.com/office/powerpoint/2010/main" val="418417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59FB7-36F6-21D6-D0B1-97D8621A2741}"/>
              </a:ext>
            </a:extLst>
          </p:cNvPr>
          <p:cNvSpPr>
            <a:spLocks noGrp="1"/>
          </p:cNvSpPr>
          <p:nvPr>
            <p:ph type="title"/>
          </p:nvPr>
        </p:nvSpPr>
        <p:spPr/>
        <p:txBody>
          <a:bodyPr/>
          <a:lstStyle/>
          <a:p>
            <a:r>
              <a:rPr lang="en-GB" dirty="0"/>
              <a:t>If-else </a:t>
            </a:r>
          </a:p>
        </p:txBody>
      </p:sp>
      <p:sp>
        <p:nvSpPr>
          <p:cNvPr id="3" name="Content Placeholder 2">
            <a:extLst>
              <a:ext uri="{FF2B5EF4-FFF2-40B4-BE49-F238E27FC236}">
                <a16:creationId xmlns:a16="http://schemas.microsoft.com/office/drawing/2014/main" id="{E407ACEB-4B46-DBE7-E20D-F5F18BAB6889}"/>
              </a:ext>
            </a:extLst>
          </p:cNvPr>
          <p:cNvSpPr>
            <a:spLocks noGrp="1"/>
          </p:cNvSpPr>
          <p:nvPr>
            <p:ph idx="1"/>
          </p:nvPr>
        </p:nvSpPr>
        <p:spPr>
          <a:xfrm>
            <a:off x="786685" y="1690689"/>
            <a:ext cx="10515600" cy="4351338"/>
          </a:xfrm>
        </p:spPr>
        <p:txBody>
          <a:bodyPr/>
          <a:lstStyle/>
          <a:p>
            <a:pPr marL="0" indent="0">
              <a:buNone/>
            </a:pPr>
            <a:r>
              <a:rPr lang="en-GB" dirty="0">
                <a:highlight>
                  <a:srgbClr val="FFFF00"/>
                </a:highlight>
              </a:rPr>
              <a:t>if (condition) {</a:t>
            </a:r>
          </a:p>
          <a:p>
            <a:pPr marL="0" indent="0">
              <a:buNone/>
            </a:pPr>
            <a:r>
              <a:rPr lang="en-GB" dirty="0">
                <a:highlight>
                  <a:srgbClr val="FFFF00"/>
                </a:highlight>
              </a:rPr>
              <a:t>  // block of code to be executed if the condition is true</a:t>
            </a:r>
          </a:p>
          <a:p>
            <a:pPr marL="0" indent="0">
              <a:buNone/>
            </a:pPr>
            <a:r>
              <a:rPr lang="en-GB" dirty="0">
                <a:highlight>
                  <a:srgbClr val="FFFF00"/>
                </a:highlight>
              </a:rPr>
              <a:t>} </a:t>
            </a:r>
            <a:r>
              <a:rPr lang="en-GB" dirty="0">
                <a:highlight>
                  <a:srgbClr val="00FF00"/>
                </a:highlight>
              </a:rPr>
              <a:t>else {</a:t>
            </a:r>
          </a:p>
          <a:p>
            <a:pPr marL="0" indent="0">
              <a:buNone/>
            </a:pPr>
            <a:r>
              <a:rPr lang="en-GB" dirty="0">
                <a:highlight>
                  <a:srgbClr val="00FF00"/>
                </a:highlight>
              </a:rPr>
              <a:t>  // block of code to be executed if the condition is false</a:t>
            </a:r>
          </a:p>
          <a:p>
            <a:pPr marL="0" indent="0">
              <a:buNone/>
            </a:pPr>
            <a:r>
              <a:rPr lang="en-GB" dirty="0">
                <a:highlight>
                  <a:srgbClr val="00FF00"/>
                </a:highlight>
              </a:rPr>
              <a:t>}</a:t>
            </a:r>
          </a:p>
          <a:p>
            <a:pPr marL="0" indent="0">
              <a:buNone/>
            </a:pPr>
            <a:endParaRPr lang="en-GB" dirty="0"/>
          </a:p>
        </p:txBody>
      </p:sp>
    </p:spTree>
    <p:extLst>
      <p:ext uri="{BB962C8B-B14F-4D97-AF65-F5344CB8AC3E}">
        <p14:creationId xmlns:p14="http://schemas.microsoft.com/office/powerpoint/2010/main" val="2514186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CFDB4-71A0-A50E-B550-64352C81E9C9}"/>
              </a:ext>
            </a:extLst>
          </p:cNvPr>
          <p:cNvSpPr>
            <a:spLocks noGrp="1"/>
          </p:cNvSpPr>
          <p:nvPr>
            <p:ph type="title"/>
          </p:nvPr>
        </p:nvSpPr>
        <p:spPr/>
        <p:txBody>
          <a:bodyPr/>
          <a:lstStyle/>
          <a:p>
            <a:r>
              <a:rPr lang="en-GB" b="0" i="0" dirty="0">
                <a:solidFill>
                  <a:srgbClr val="374151"/>
                </a:solidFill>
                <a:effectLst/>
                <a:latin typeface="Söhne"/>
              </a:rPr>
              <a:t>Nested if-else statements</a:t>
            </a:r>
            <a:endParaRPr lang="en-GB" dirty="0"/>
          </a:p>
        </p:txBody>
      </p:sp>
      <p:sp>
        <p:nvSpPr>
          <p:cNvPr id="3" name="Content Placeholder 2">
            <a:extLst>
              <a:ext uri="{FF2B5EF4-FFF2-40B4-BE49-F238E27FC236}">
                <a16:creationId xmlns:a16="http://schemas.microsoft.com/office/drawing/2014/main" id="{2B91F874-383C-4FBC-B256-59CADF0897E3}"/>
              </a:ext>
            </a:extLst>
          </p:cNvPr>
          <p:cNvSpPr>
            <a:spLocks noGrp="1"/>
          </p:cNvSpPr>
          <p:nvPr>
            <p:ph idx="1"/>
          </p:nvPr>
        </p:nvSpPr>
        <p:spPr>
          <a:xfrm>
            <a:off x="797011" y="1351949"/>
            <a:ext cx="10515600" cy="4351338"/>
          </a:xfrm>
        </p:spPr>
        <p:txBody>
          <a:bodyPr/>
          <a:lstStyle/>
          <a:p>
            <a:pPr marL="0" indent="0">
              <a:buNone/>
            </a:pPr>
            <a:r>
              <a:rPr lang="en-GB" dirty="0">
                <a:highlight>
                  <a:srgbClr val="FFFF00"/>
                </a:highlight>
              </a:rPr>
              <a:t>if condition1:</a:t>
            </a:r>
          </a:p>
          <a:p>
            <a:pPr marL="0" indent="0">
              <a:buNone/>
            </a:pPr>
            <a:r>
              <a:rPr lang="en-GB" dirty="0">
                <a:highlight>
                  <a:srgbClr val="FFFF00"/>
                </a:highlight>
              </a:rPr>
              <a:t>    # Code to execute if condition1 is True</a:t>
            </a:r>
          </a:p>
          <a:p>
            <a:pPr marL="0" indent="0">
              <a:buNone/>
            </a:pPr>
            <a:r>
              <a:rPr lang="en-GB" dirty="0"/>
              <a:t>    </a:t>
            </a:r>
            <a:r>
              <a:rPr lang="en-GB" dirty="0">
                <a:highlight>
                  <a:srgbClr val="00FF00"/>
                </a:highlight>
              </a:rPr>
              <a:t>if nested_condition1:</a:t>
            </a:r>
          </a:p>
          <a:p>
            <a:pPr marL="0" indent="0">
              <a:buNone/>
            </a:pPr>
            <a:r>
              <a:rPr lang="en-GB" dirty="0">
                <a:highlight>
                  <a:srgbClr val="00FF00"/>
                </a:highlight>
              </a:rPr>
              <a:t>        # </a:t>
            </a:r>
            <a:r>
              <a:rPr lang="en-GB" sz="2400" dirty="0">
                <a:highlight>
                  <a:srgbClr val="00FF00"/>
                </a:highlight>
              </a:rPr>
              <a:t>Code to execute if both condition1 and nested_condition1 are True</a:t>
            </a:r>
            <a:endParaRPr lang="en-GB" dirty="0">
              <a:highlight>
                <a:srgbClr val="00FF00"/>
              </a:highlight>
            </a:endParaRPr>
          </a:p>
          <a:p>
            <a:pPr marL="0" indent="0">
              <a:buNone/>
            </a:pPr>
            <a:r>
              <a:rPr lang="en-GB" dirty="0"/>
              <a:t>    </a:t>
            </a:r>
            <a:r>
              <a:rPr lang="en-GB" dirty="0">
                <a:highlight>
                  <a:srgbClr val="808080"/>
                </a:highlight>
              </a:rPr>
              <a:t>else:</a:t>
            </a:r>
          </a:p>
          <a:p>
            <a:pPr marL="0" indent="0">
              <a:buNone/>
            </a:pPr>
            <a:r>
              <a:rPr lang="en-GB" dirty="0">
                <a:highlight>
                  <a:srgbClr val="808080"/>
                </a:highlight>
              </a:rPr>
              <a:t>        # </a:t>
            </a:r>
            <a:r>
              <a:rPr lang="en-GB" sz="2400" dirty="0">
                <a:highlight>
                  <a:srgbClr val="808080"/>
                </a:highlight>
              </a:rPr>
              <a:t>Code to execute if condition1 is True but nested_condition1 is False</a:t>
            </a:r>
            <a:endParaRPr lang="en-GB" dirty="0">
              <a:highlight>
                <a:srgbClr val="808080"/>
              </a:highlight>
            </a:endParaRPr>
          </a:p>
          <a:p>
            <a:pPr marL="0" indent="0">
              <a:buNone/>
            </a:pPr>
            <a:r>
              <a:rPr lang="en-GB" dirty="0"/>
              <a:t>else:</a:t>
            </a:r>
          </a:p>
          <a:p>
            <a:pPr marL="0" indent="0">
              <a:buNone/>
            </a:pPr>
            <a:r>
              <a:rPr lang="en-GB" dirty="0">
                <a:highlight>
                  <a:srgbClr val="00FFFF"/>
                </a:highlight>
              </a:rPr>
              <a:t>    # Code to execute if condition1 is False</a:t>
            </a:r>
          </a:p>
          <a:p>
            <a:pPr marL="0" indent="0">
              <a:buNone/>
            </a:pPr>
            <a:endParaRPr lang="en-GB" dirty="0"/>
          </a:p>
        </p:txBody>
      </p:sp>
      <p:grpSp>
        <p:nvGrpSpPr>
          <p:cNvPr id="38" name="Group 37">
            <a:extLst>
              <a:ext uri="{FF2B5EF4-FFF2-40B4-BE49-F238E27FC236}">
                <a16:creationId xmlns:a16="http://schemas.microsoft.com/office/drawing/2014/main" id="{3B6F46AA-41DE-79AC-61D2-D4C338E4D375}"/>
              </a:ext>
            </a:extLst>
          </p:cNvPr>
          <p:cNvGrpSpPr/>
          <p:nvPr/>
        </p:nvGrpSpPr>
        <p:grpSpPr>
          <a:xfrm>
            <a:off x="7507683" y="463784"/>
            <a:ext cx="4071600" cy="2580120"/>
            <a:chOff x="7507683" y="463784"/>
            <a:chExt cx="4071600" cy="2580120"/>
          </a:xfrm>
        </p:grpSpPr>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318D459A-430E-0381-EA7A-10CFA1F6C02E}"/>
                    </a:ext>
                  </a:extLst>
                </p14:cNvPr>
                <p14:cNvContentPartPr/>
                <p14:nvPr/>
              </p14:nvContentPartPr>
              <p14:xfrm>
                <a:off x="7507683" y="1560704"/>
                <a:ext cx="231120" cy="555480"/>
              </p14:xfrm>
            </p:contentPart>
          </mc:Choice>
          <mc:Fallback xmlns="">
            <p:pic>
              <p:nvPicPr>
                <p:cNvPr id="8" name="Ink 7">
                  <a:extLst>
                    <a:ext uri="{FF2B5EF4-FFF2-40B4-BE49-F238E27FC236}">
                      <a16:creationId xmlns:a16="http://schemas.microsoft.com/office/drawing/2014/main" id="{318D459A-430E-0381-EA7A-10CFA1F6C02E}"/>
                    </a:ext>
                  </a:extLst>
                </p:cNvPr>
                <p:cNvPicPr/>
                <p:nvPr/>
              </p:nvPicPr>
              <p:blipFill>
                <a:blip r:embed="rId3"/>
                <a:stretch>
                  <a:fillRect/>
                </a:stretch>
              </p:blipFill>
              <p:spPr>
                <a:xfrm>
                  <a:off x="7498683" y="1552064"/>
                  <a:ext cx="248760" cy="57312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83740EE6-4A55-0F36-56B8-A6EF041F9ECB}"/>
                    </a:ext>
                  </a:extLst>
                </p14:cNvPr>
                <p14:cNvContentPartPr/>
                <p14:nvPr/>
              </p14:nvContentPartPr>
              <p14:xfrm>
                <a:off x="7857963" y="1914944"/>
                <a:ext cx="152280" cy="192600"/>
              </p14:xfrm>
            </p:contentPart>
          </mc:Choice>
          <mc:Fallback xmlns="">
            <p:pic>
              <p:nvPicPr>
                <p:cNvPr id="9" name="Ink 8">
                  <a:extLst>
                    <a:ext uri="{FF2B5EF4-FFF2-40B4-BE49-F238E27FC236}">
                      <a16:creationId xmlns:a16="http://schemas.microsoft.com/office/drawing/2014/main" id="{83740EE6-4A55-0F36-56B8-A6EF041F9ECB}"/>
                    </a:ext>
                  </a:extLst>
                </p:cNvPr>
                <p:cNvPicPr/>
                <p:nvPr/>
              </p:nvPicPr>
              <p:blipFill>
                <a:blip r:embed="rId5"/>
                <a:stretch>
                  <a:fillRect/>
                </a:stretch>
              </p:blipFill>
              <p:spPr>
                <a:xfrm>
                  <a:off x="7849323" y="1906304"/>
                  <a:ext cx="169920" cy="2102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20E032F1-EA11-E779-AE47-5E392FB34FCF}"/>
                    </a:ext>
                  </a:extLst>
                </p14:cNvPr>
                <p14:cNvContentPartPr/>
                <p14:nvPr/>
              </p14:nvContentPartPr>
              <p14:xfrm>
                <a:off x="8155323" y="1692824"/>
                <a:ext cx="16920" cy="370800"/>
              </p14:xfrm>
            </p:contentPart>
          </mc:Choice>
          <mc:Fallback xmlns="">
            <p:pic>
              <p:nvPicPr>
                <p:cNvPr id="10" name="Ink 9">
                  <a:extLst>
                    <a:ext uri="{FF2B5EF4-FFF2-40B4-BE49-F238E27FC236}">
                      <a16:creationId xmlns:a16="http://schemas.microsoft.com/office/drawing/2014/main" id="{20E032F1-EA11-E779-AE47-5E392FB34FCF}"/>
                    </a:ext>
                  </a:extLst>
                </p:cNvPr>
                <p:cNvPicPr/>
                <p:nvPr/>
              </p:nvPicPr>
              <p:blipFill>
                <a:blip r:embed="rId7"/>
                <a:stretch>
                  <a:fillRect/>
                </a:stretch>
              </p:blipFill>
              <p:spPr>
                <a:xfrm>
                  <a:off x="8146323" y="1683824"/>
                  <a:ext cx="34560" cy="3884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BCEAF2C5-9F54-7271-C15B-1E9C192AA864}"/>
                    </a:ext>
                  </a:extLst>
                </p14:cNvPr>
                <p14:cNvContentPartPr/>
                <p14:nvPr/>
              </p14:nvContentPartPr>
              <p14:xfrm>
                <a:off x="8056323" y="1574384"/>
                <a:ext cx="360360" cy="380880"/>
              </p14:xfrm>
            </p:contentPart>
          </mc:Choice>
          <mc:Fallback xmlns="">
            <p:pic>
              <p:nvPicPr>
                <p:cNvPr id="11" name="Ink 10">
                  <a:extLst>
                    <a:ext uri="{FF2B5EF4-FFF2-40B4-BE49-F238E27FC236}">
                      <a16:creationId xmlns:a16="http://schemas.microsoft.com/office/drawing/2014/main" id="{BCEAF2C5-9F54-7271-C15B-1E9C192AA864}"/>
                    </a:ext>
                  </a:extLst>
                </p:cNvPr>
                <p:cNvPicPr/>
                <p:nvPr/>
              </p:nvPicPr>
              <p:blipFill>
                <a:blip r:embed="rId9"/>
                <a:stretch>
                  <a:fillRect/>
                </a:stretch>
              </p:blipFill>
              <p:spPr>
                <a:xfrm>
                  <a:off x="8047323" y="1565744"/>
                  <a:ext cx="378000" cy="3985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3" name="Ink 12">
                  <a:extLst>
                    <a:ext uri="{FF2B5EF4-FFF2-40B4-BE49-F238E27FC236}">
                      <a16:creationId xmlns:a16="http://schemas.microsoft.com/office/drawing/2014/main" id="{7D87D84B-DDB9-186F-6A4A-DB1687118236}"/>
                    </a:ext>
                  </a:extLst>
                </p14:cNvPr>
                <p14:cNvContentPartPr/>
                <p14:nvPr/>
              </p14:nvContentPartPr>
              <p14:xfrm>
                <a:off x="8650323" y="1511744"/>
                <a:ext cx="433080" cy="420480"/>
              </p14:xfrm>
            </p:contentPart>
          </mc:Choice>
          <mc:Fallback xmlns="">
            <p:pic>
              <p:nvPicPr>
                <p:cNvPr id="13" name="Ink 12">
                  <a:extLst>
                    <a:ext uri="{FF2B5EF4-FFF2-40B4-BE49-F238E27FC236}">
                      <a16:creationId xmlns:a16="http://schemas.microsoft.com/office/drawing/2014/main" id="{7D87D84B-DDB9-186F-6A4A-DB1687118236}"/>
                    </a:ext>
                  </a:extLst>
                </p:cNvPr>
                <p:cNvPicPr/>
                <p:nvPr/>
              </p:nvPicPr>
              <p:blipFill>
                <a:blip r:embed="rId11"/>
                <a:stretch>
                  <a:fillRect/>
                </a:stretch>
              </p:blipFill>
              <p:spPr>
                <a:xfrm>
                  <a:off x="8641323" y="1502744"/>
                  <a:ext cx="450720" cy="4381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6FCFB8DA-E62A-AD51-7D05-C568468BB497}"/>
                    </a:ext>
                  </a:extLst>
                </p14:cNvPr>
                <p14:cNvContentPartPr/>
                <p14:nvPr/>
              </p14:nvContentPartPr>
              <p14:xfrm>
                <a:off x="8987283" y="1657544"/>
                <a:ext cx="93240" cy="100440"/>
              </p14:xfrm>
            </p:contentPart>
          </mc:Choice>
          <mc:Fallback xmlns="">
            <p:pic>
              <p:nvPicPr>
                <p:cNvPr id="14" name="Ink 13">
                  <a:extLst>
                    <a:ext uri="{FF2B5EF4-FFF2-40B4-BE49-F238E27FC236}">
                      <a16:creationId xmlns:a16="http://schemas.microsoft.com/office/drawing/2014/main" id="{6FCFB8DA-E62A-AD51-7D05-C568468BB497}"/>
                    </a:ext>
                  </a:extLst>
                </p:cNvPr>
                <p:cNvPicPr/>
                <p:nvPr/>
              </p:nvPicPr>
              <p:blipFill>
                <a:blip r:embed="rId13"/>
                <a:stretch>
                  <a:fillRect/>
                </a:stretch>
              </p:blipFill>
              <p:spPr>
                <a:xfrm>
                  <a:off x="8978283" y="1648544"/>
                  <a:ext cx="1108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B498BA47-D394-8A83-D209-B228A866CF2D}"/>
                    </a:ext>
                  </a:extLst>
                </p14:cNvPr>
                <p14:cNvContentPartPr/>
                <p14:nvPr/>
              </p14:nvContentPartPr>
              <p14:xfrm>
                <a:off x="9152163" y="1462424"/>
                <a:ext cx="235440" cy="169920"/>
              </p14:xfrm>
            </p:contentPart>
          </mc:Choice>
          <mc:Fallback xmlns="">
            <p:pic>
              <p:nvPicPr>
                <p:cNvPr id="16" name="Ink 15">
                  <a:extLst>
                    <a:ext uri="{FF2B5EF4-FFF2-40B4-BE49-F238E27FC236}">
                      <a16:creationId xmlns:a16="http://schemas.microsoft.com/office/drawing/2014/main" id="{B498BA47-D394-8A83-D209-B228A866CF2D}"/>
                    </a:ext>
                  </a:extLst>
                </p:cNvPr>
                <p:cNvPicPr/>
                <p:nvPr/>
              </p:nvPicPr>
              <p:blipFill>
                <a:blip r:embed="rId15"/>
                <a:stretch>
                  <a:fillRect/>
                </a:stretch>
              </p:blipFill>
              <p:spPr>
                <a:xfrm>
                  <a:off x="9143523" y="1453424"/>
                  <a:ext cx="253080" cy="1875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FD677044-BB64-17BC-27A9-9CD061BFCC52}"/>
                    </a:ext>
                  </a:extLst>
                </p14:cNvPr>
                <p14:cNvContentPartPr/>
                <p14:nvPr/>
              </p14:nvContentPartPr>
              <p14:xfrm>
                <a:off x="9505323" y="1104944"/>
                <a:ext cx="202680" cy="398160"/>
              </p14:xfrm>
            </p:contentPart>
          </mc:Choice>
          <mc:Fallback xmlns="">
            <p:pic>
              <p:nvPicPr>
                <p:cNvPr id="18" name="Ink 17">
                  <a:extLst>
                    <a:ext uri="{FF2B5EF4-FFF2-40B4-BE49-F238E27FC236}">
                      <a16:creationId xmlns:a16="http://schemas.microsoft.com/office/drawing/2014/main" id="{FD677044-BB64-17BC-27A9-9CD061BFCC52}"/>
                    </a:ext>
                  </a:extLst>
                </p:cNvPr>
                <p:cNvPicPr/>
                <p:nvPr/>
              </p:nvPicPr>
              <p:blipFill>
                <a:blip r:embed="rId17"/>
                <a:stretch>
                  <a:fillRect/>
                </a:stretch>
              </p:blipFill>
              <p:spPr>
                <a:xfrm>
                  <a:off x="9496683" y="1096304"/>
                  <a:ext cx="220320" cy="415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9" name="Ink 18">
                  <a:extLst>
                    <a:ext uri="{FF2B5EF4-FFF2-40B4-BE49-F238E27FC236}">
                      <a16:creationId xmlns:a16="http://schemas.microsoft.com/office/drawing/2014/main" id="{619D486D-9692-B042-1AF9-E1FBD3791F16}"/>
                    </a:ext>
                  </a:extLst>
                </p14:cNvPr>
                <p14:cNvContentPartPr/>
                <p14:nvPr/>
              </p14:nvContentPartPr>
              <p14:xfrm>
                <a:off x="9736803" y="1330304"/>
                <a:ext cx="55080" cy="89640"/>
              </p14:xfrm>
            </p:contentPart>
          </mc:Choice>
          <mc:Fallback xmlns="">
            <p:pic>
              <p:nvPicPr>
                <p:cNvPr id="19" name="Ink 18">
                  <a:extLst>
                    <a:ext uri="{FF2B5EF4-FFF2-40B4-BE49-F238E27FC236}">
                      <a16:creationId xmlns:a16="http://schemas.microsoft.com/office/drawing/2014/main" id="{619D486D-9692-B042-1AF9-E1FBD3791F16}"/>
                    </a:ext>
                  </a:extLst>
                </p:cNvPr>
                <p:cNvPicPr/>
                <p:nvPr/>
              </p:nvPicPr>
              <p:blipFill>
                <a:blip r:embed="rId19"/>
                <a:stretch>
                  <a:fillRect/>
                </a:stretch>
              </p:blipFill>
              <p:spPr>
                <a:xfrm>
                  <a:off x="9728163" y="1321664"/>
                  <a:ext cx="7272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0" name="Ink 19">
                  <a:extLst>
                    <a:ext uri="{FF2B5EF4-FFF2-40B4-BE49-F238E27FC236}">
                      <a16:creationId xmlns:a16="http://schemas.microsoft.com/office/drawing/2014/main" id="{16B44E74-04E4-23EE-8D42-A7BB0D43C38B}"/>
                    </a:ext>
                  </a:extLst>
                </p14:cNvPr>
                <p14:cNvContentPartPr/>
                <p14:nvPr/>
              </p14:nvContentPartPr>
              <p14:xfrm>
                <a:off x="9720603" y="1256144"/>
                <a:ext cx="360" cy="360"/>
              </p14:xfrm>
            </p:contentPart>
          </mc:Choice>
          <mc:Fallback xmlns="">
            <p:pic>
              <p:nvPicPr>
                <p:cNvPr id="20" name="Ink 19">
                  <a:extLst>
                    <a:ext uri="{FF2B5EF4-FFF2-40B4-BE49-F238E27FC236}">
                      <a16:creationId xmlns:a16="http://schemas.microsoft.com/office/drawing/2014/main" id="{16B44E74-04E4-23EE-8D42-A7BB0D43C38B}"/>
                    </a:ext>
                  </a:extLst>
                </p:cNvPr>
                <p:cNvPicPr/>
                <p:nvPr/>
              </p:nvPicPr>
              <p:blipFill>
                <a:blip r:embed="rId21"/>
                <a:stretch>
                  <a:fillRect/>
                </a:stretch>
              </p:blipFill>
              <p:spPr>
                <a:xfrm>
                  <a:off x="9711963" y="1247504"/>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1" name="Ink 20">
                  <a:extLst>
                    <a:ext uri="{FF2B5EF4-FFF2-40B4-BE49-F238E27FC236}">
                      <a16:creationId xmlns:a16="http://schemas.microsoft.com/office/drawing/2014/main" id="{5AEE9C6B-89F2-D647-C0AA-40DFFA0213EB}"/>
                    </a:ext>
                  </a:extLst>
                </p14:cNvPr>
                <p14:cNvContentPartPr/>
                <p14:nvPr/>
              </p14:nvContentPartPr>
              <p14:xfrm>
                <a:off x="9844083" y="1243904"/>
                <a:ext cx="141480" cy="217800"/>
              </p14:xfrm>
            </p:contentPart>
          </mc:Choice>
          <mc:Fallback xmlns="">
            <p:pic>
              <p:nvPicPr>
                <p:cNvPr id="21" name="Ink 20">
                  <a:extLst>
                    <a:ext uri="{FF2B5EF4-FFF2-40B4-BE49-F238E27FC236}">
                      <a16:creationId xmlns:a16="http://schemas.microsoft.com/office/drawing/2014/main" id="{5AEE9C6B-89F2-D647-C0AA-40DFFA0213EB}"/>
                    </a:ext>
                  </a:extLst>
                </p:cNvPr>
                <p:cNvPicPr/>
                <p:nvPr/>
              </p:nvPicPr>
              <p:blipFill>
                <a:blip r:embed="rId23"/>
                <a:stretch>
                  <a:fillRect/>
                </a:stretch>
              </p:blipFill>
              <p:spPr>
                <a:xfrm>
                  <a:off x="9835083" y="1235264"/>
                  <a:ext cx="159120" cy="23544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2" name="Ink 21">
                  <a:extLst>
                    <a:ext uri="{FF2B5EF4-FFF2-40B4-BE49-F238E27FC236}">
                      <a16:creationId xmlns:a16="http://schemas.microsoft.com/office/drawing/2014/main" id="{43A03553-4791-0C10-18F8-4996201BC708}"/>
                    </a:ext>
                  </a:extLst>
                </p14:cNvPr>
                <p14:cNvContentPartPr/>
                <p14:nvPr/>
              </p14:nvContentPartPr>
              <p14:xfrm>
                <a:off x="9819243" y="1262624"/>
                <a:ext cx="297000" cy="117360"/>
              </p14:xfrm>
            </p:contentPart>
          </mc:Choice>
          <mc:Fallback xmlns="">
            <p:pic>
              <p:nvPicPr>
                <p:cNvPr id="22" name="Ink 21">
                  <a:extLst>
                    <a:ext uri="{FF2B5EF4-FFF2-40B4-BE49-F238E27FC236}">
                      <a16:creationId xmlns:a16="http://schemas.microsoft.com/office/drawing/2014/main" id="{43A03553-4791-0C10-18F8-4996201BC708}"/>
                    </a:ext>
                  </a:extLst>
                </p:cNvPr>
                <p:cNvPicPr/>
                <p:nvPr/>
              </p:nvPicPr>
              <p:blipFill>
                <a:blip r:embed="rId25"/>
                <a:stretch>
                  <a:fillRect/>
                </a:stretch>
              </p:blipFill>
              <p:spPr>
                <a:xfrm>
                  <a:off x="9810243" y="1253624"/>
                  <a:ext cx="31464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3" name="Ink 22">
                  <a:extLst>
                    <a:ext uri="{FF2B5EF4-FFF2-40B4-BE49-F238E27FC236}">
                      <a16:creationId xmlns:a16="http://schemas.microsoft.com/office/drawing/2014/main" id="{5D14ED26-0CD6-039D-2C47-D7EEEB2F60F7}"/>
                    </a:ext>
                  </a:extLst>
                </p14:cNvPr>
                <p14:cNvContentPartPr/>
                <p14:nvPr/>
              </p14:nvContentPartPr>
              <p14:xfrm>
                <a:off x="10083123" y="1289264"/>
                <a:ext cx="27720" cy="64800"/>
              </p14:xfrm>
            </p:contentPart>
          </mc:Choice>
          <mc:Fallback xmlns="">
            <p:pic>
              <p:nvPicPr>
                <p:cNvPr id="23" name="Ink 22">
                  <a:extLst>
                    <a:ext uri="{FF2B5EF4-FFF2-40B4-BE49-F238E27FC236}">
                      <a16:creationId xmlns:a16="http://schemas.microsoft.com/office/drawing/2014/main" id="{5D14ED26-0CD6-039D-2C47-D7EEEB2F60F7}"/>
                    </a:ext>
                  </a:extLst>
                </p:cNvPr>
                <p:cNvPicPr/>
                <p:nvPr/>
              </p:nvPicPr>
              <p:blipFill>
                <a:blip r:embed="rId27"/>
                <a:stretch>
                  <a:fillRect/>
                </a:stretch>
              </p:blipFill>
              <p:spPr>
                <a:xfrm>
                  <a:off x="10074483" y="1280624"/>
                  <a:ext cx="4536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4" name="Ink 23">
                  <a:extLst>
                    <a:ext uri="{FF2B5EF4-FFF2-40B4-BE49-F238E27FC236}">
                      <a16:creationId xmlns:a16="http://schemas.microsoft.com/office/drawing/2014/main" id="{A60D5FAF-CC6F-A0DF-CFD4-76D93CD52DB4}"/>
                    </a:ext>
                  </a:extLst>
                </p14:cNvPr>
                <p14:cNvContentPartPr/>
                <p14:nvPr/>
              </p14:nvContentPartPr>
              <p14:xfrm>
                <a:off x="10039923" y="1173344"/>
                <a:ext cx="1800" cy="360"/>
              </p14:xfrm>
            </p:contentPart>
          </mc:Choice>
          <mc:Fallback xmlns="">
            <p:pic>
              <p:nvPicPr>
                <p:cNvPr id="24" name="Ink 23">
                  <a:extLst>
                    <a:ext uri="{FF2B5EF4-FFF2-40B4-BE49-F238E27FC236}">
                      <a16:creationId xmlns:a16="http://schemas.microsoft.com/office/drawing/2014/main" id="{A60D5FAF-CC6F-A0DF-CFD4-76D93CD52DB4}"/>
                    </a:ext>
                  </a:extLst>
                </p:cNvPr>
                <p:cNvPicPr/>
                <p:nvPr/>
              </p:nvPicPr>
              <p:blipFill>
                <a:blip r:embed="rId29"/>
                <a:stretch>
                  <a:fillRect/>
                </a:stretch>
              </p:blipFill>
              <p:spPr>
                <a:xfrm>
                  <a:off x="10031283" y="1164704"/>
                  <a:ext cx="194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5" name="Ink 24">
                  <a:extLst>
                    <a:ext uri="{FF2B5EF4-FFF2-40B4-BE49-F238E27FC236}">
                      <a16:creationId xmlns:a16="http://schemas.microsoft.com/office/drawing/2014/main" id="{6017FA38-9BA8-3DAB-1FA3-770DE64FD284}"/>
                    </a:ext>
                  </a:extLst>
                </p14:cNvPr>
                <p14:cNvContentPartPr/>
                <p14:nvPr/>
              </p14:nvContentPartPr>
              <p14:xfrm>
                <a:off x="10172403" y="1231304"/>
                <a:ext cx="159120" cy="158400"/>
              </p14:xfrm>
            </p:contentPart>
          </mc:Choice>
          <mc:Fallback xmlns="">
            <p:pic>
              <p:nvPicPr>
                <p:cNvPr id="25" name="Ink 24">
                  <a:extLst>
                    <a:ext uri="{FF2B5EF4-FFF2-40B4-BE49-F238E27FC236}">
                      <a16:creationId xmlns:a16="http://schemas.microsoft.com/office/drawing/2014/main" id="{6017FA38-9BA8-3DAB-1FA3-770DE64FD284}"/>
                    </a:ext>
                  </a:extLst>
                </p:cNvPr>
                <p:cNvPicPr/>
                <p:nvPr/>
              </p:nvPicPr>
              <p:blipFill>
                <a:blip r:embed="rId31"/>
                <a:stretch>
                  <a:fillRect/>
                </a:stretch>
              </p:blipFill>
              <p:spPr>
                <a:xfrm>
                  <a:off x="10163763" y="1222664"/>
                  <a:ext cx="17676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6" name="Ink 25">
                  <a:extLst>
                    <a:ext uri="{FF2B5EF4-FFF2-40B4-BE49-F238E27FC236}">
                      <a16:creationId xmlns:a16="http://schemas.microsoft.com/office/drawing/2014/main" id="{33C92F80-A7A4-12CD-1C2A-89E735E2052F}"/>
                    </a:ext>
                  </a:extLst>
                </p14:cNvPr>
                <p14:cNvContentPartPr/>
                <p14:nvPr/>
              </p14:nvContentPartPr>
              <p14:xfrm>
                <a:off x="10329723" y="1123664"/>
                <a:ext cx="187200" cy="166320"/>
              </p14:xfrm>
            </p:contentPart>
          </mc:Choice>
          <mc:Fallback xmlns="">
            <p:pic>
              <p:nvPicPr>
                <p:cNvPr id="26" name="Ink 25">
                  <a:extLst>
                    <a:ext uri="{FF2B5EF4-FFF2-40B4-BE49-F238E27FC236}">
                      <a16:creationId xmlns:a16="http://schemas.microsoft.com/office/drawing/2014/main" id="{33C92F80-A7A4-12CD-1C2A-89E735E2052F}"/>
                    </a:ext>
                  </a:extLst>
                </p:cNvPr>
                <p:cNvPicPr/>
                <p:nvPr/>
              </p:nvPicPr>
              <p:blipFill>
                <a:blip r:embed="rId33"/>
                <a:stretch>
                  <a:fillRect/>
                </a:stretch>
              </p:blipFill>
              <p:spPr>
                <a:xfrm>
                  <a:off x="10321083" y="1115024"/>
                  <a:ext cx="204840" cy="18396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27" name="Ink 26">
                  <a:extLst>
                    <a:ext uri="{FF2B5EF4-FFF2-40B4-BE49-F238E27FC236}">
                      <a16:creationId xmlns:a16="http://schemas.microsoft.com/office/drawing/2014/main" id="{AA086376-43F6-724A-BBCC-E2F230DA904D}"/>
                    </a:ext>
                  </a:extLst>
                </p14:cNvPr>
                <p14:cNvContentPartPr/>
                <p14:nvPr/>
              </p14:nvContentPartPr>
              <p14:xfrm>
                <a:off x="10542123" y="1057424"/>
                <a:ext cx="289800" cy="149760"/>
              </p14:xfrm>
            </p:contentPart>
          </mc:Choice>
          <mc:Fallback xmlns="">
            <p:pic>
              <p:nvPicPr>
                <p:cNvPr id="27" name="Ink 26">
                  <a:extLst>
                    <a:ext uri="{FF2B5EF4-FFF2-40B4-BE49-F238E27FC236}">
                      <a16:creationId xmlns:a16="http://schemas.microsoft.com/office/drawing/2014/main" id="{AA086376-43F6-724A-BBCC-E2F230DA904D}"/>
                    </a:ext>
                  </a:extLst>
                </p:cNvPr>
                <p:cNvPicPr/>
                <p:nvPr/>
              </p:nvPicPr>
              <p:blipFill>
                <a:blip r:embed="rId35"/>
                <a:stretch>
                  <a:fillRect/>
                </a:stretch>
              </p:blipFill>
              <p:spPr>
                <a:xfrm>
                  <a:off x="10533483" y="1048424"/>
                  <a:ext cx="30744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29" name="Ink 28">
                  <a:extLst>
                    <a:ext uri="{FF2B5EF4-FFF2-40B4-BE49-F238E27FC236}">
                      <a16:creationId xmlns:a16="http://schemas.microsoft.com/office/drawing/2014/main" id="{006BBBB5-484A-EF77-8700-EA87430A569F}"/>
                    </a:ext>
                  </a:extLst>
                </p14:cNvPr>
                <p14:cNvContentPartPr/>
                <p14:nvPr/>
              </p14:nvContentPartPr>
              <p14:xfrm>
                <a:off x="10898163" y="855464"/>
                <a:ext cx="122400" cy="120960"/>
              </p14:xfrm>
            </p:contentPart>
          </mc:Choice>
          <mc:Fallback xmlns="">
            <p:pic>
              <p:nvPicPr>
                <p:cNvPr id="29" name="Ink 28">
                  <a:extLst>
                    <a:ext uri="{FF2B5EF4-FFF2-40B4-BE49-F238E27FC236}">
                      <a16:creationId xmlns:a16="http://schemas.microsoft.com/office/drawing/2014/main" id="{006BBBB5-484A-EF77-8700-EA87430A569F}"/>
                    </a:ext>
                  </a:extLst>
                </p:cNvPr>
                <p:cNvPicPr/>
                <p:nvPr/>
              </p:nvPicPr>
              <p:blipFill>
                <a:blip r:embed="rId37"/>
                <a:stretch>
                  <a:fillRect/>
                </a:stretch>
              </p:blipFill>
              <p:spPr>
                <a:xfrm>
                  <a:off x="10889523" y="846824"/>
                  <a:ext cx="140040" cy="1386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0" name="Ink 29">
                  <a:extLst>
                    <a:ext uri="{FF2B5EF4-FFF2-40B4-BE49-F238E27FC236}">
                      <a16:creationId xmlns:a16="http://schemas.microsoft.com/office/drawing/2014/main" id="{AC0B3507-1870-B044-4622-F4ACE61AF549}"/>
                    </a:ext>
                  </a:extLst>
                </p14:cNvPr>
                <p14:cNvContentPartPr/>
                <p14:nvPr/>
              </p14:nvContentPartPr>
              <p14:xfrm>
                <a:off x="10775043" y="671864"/>
                <a:ext cx="240840" cy="180720"/>
              </p14:xfrm>
            </p:contentPart>
          </mc:Choice>
          <mc:Fallback xmlns="">
            <p:pic>
              <p:nvPicPr>
                <p:cNvPr id="30" name="Ink 29">
                  <a:extLst>
                    <a:ext uri="{FF2B5EF4-FFF2-40B4-BE49-F238E27FC236}">
                      <a16:creationId xmlns:a16="http://schemas.microsoft.com/office/drawing/2014/main" id="{AC0B3507-1870-B044-4622-F4ACE61AF549}"/>
                    </a:ext>
                  </a:extLst>
                </p:cNvPr>
                <p:cNvPicPr/>
                <p:nvPr/>
              </p:nvPicPr>
              <p:blipFill>
                <a:blip r:embed="rId39"/>
                <a:stretch>
                  <a:fillRect/>
                </a:stretch>
              </p:blipFill>
              <p:spPr>
                <a:xfrm>
                  <a:off x="10766043" y="663224"/>
                  <a:ext cx="258480" cy="19836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1" name="Ink 30">
                  <a:extLst>
                    <a:ext uri="{FF2B5EF4-FFF2-40B4-BE49-F238E27FC236}">
                      <a16:creationId xmlns:a16="http://schemas.microsoft.com/office/drawing/2014/main" id="{7A09DE57-D786-1B07-DA38-FE0427268D29}"/>
                    </a:ext>
                  </a:extLst>
                </p14:cNvPr>
                <p14:cNvContentPartPr/>
                <p14:nvPr/>
              </p14:nvContentPartPr>
              <p14:xfrm>
                <a:off x="11014083" y="668264"/>
                <a:ext cx="125280" cy="161280"/>
              </p14:xfrm>
            </p:contentPart>
          </mc:Choice>
          <mc:Fallback xmlns="">
            <p:pic>
              <p:nvPicPr>
                <p:cNvPr id="31" name="Ink 30">
                  <a:extLst>
                    <a:ext uri="{FF2B5EF4-FFF2-40B4-BE49-F238E27FC236}">
                      <a16:creationId xmlns:a16="http://schemas.microsoft.com/office/drawing/2014/main" id="{7A09DE57-D786-1B07-DA38-FE0427268D29}"/>
                    </a:ext>
                  </a:extLst>
                </p:cNvPr>
                <p:cNvPicPr/>
                <p:nvPr/>
              </p:nvPicPr>
              <p:blipFill>
                <a:blip r:embed="rId41"/>
                <a:stretch>
                  <a:fillRect/>
                </a:stretch>
              </p:blipFill>
              <p:spPr>
                <a:xfrm>
                  <a:off x="11005443" y="659264"/>
                  <a:ext cx="142920" cy="17892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2" name="Ink 31">
                  <a:extLst>
                    <a:ext uri="{FF2B5EF4-FFF2-40B4-BE49-F238E27FC236}">
                      <a16:creationId xmlns:a16="http://schemas.microsoft.com/office/drawing/2014/main" id="{642301E5-F400-61C3-1BEA-022650F18637}"/>
                    </a:ext>
                  </a:extLst>
                </p14:cNvPr>
                <p14:cNvContentPartPr/>
                <p14:nvPr/>
              </p14:nvContentPartPr>
              <p14:xfrm>
                <a:off x="11178603" y="648104"/>
                <a:ext cx="155880" cy="54360"/>
              </p14:xfrm>
            </p:contentPart>
          </mc:Choice>
          <mc:Fallback xmlns="">
            <p:pic>
              <p:nvPicPr>
                <p:cNvPr id="32" name="Ink 31">
                  <a:extLst>
                    <a:ext uri="{FF2B5EF4-FFF2-40B4-BE49-F238E27FC236}">
                      <a16:creationId xmlns:a16="http://schemas.microsoft.com/office/drawing/2014/main" id="{642301E5-F400-61C3-1BEA-022650F18637}"/>
                    </a:ext>
                  </a:extLst>
                </p:cNvPr>
                <p:cNvPicPr/>
                <p:nvPr/>
              </p:nvPicPr>
              <p:blipFill>
                <a:blip r:embed="rId43"/>
                <a:stretch>
                  <a:fillRect/>
                </a:stretch>
              </p:blipFill>
              <p:spPr>
                <a:xfrm>
                  <a:off x="11169603" y="639104"/>
                  <a:ext cx="17352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3" name="Ink 32">
                  <a:extLst>
                    <a:ext uri="{FF2B5EF4-FFF2-40B4-BE49-F238E27FC236}">
                      <a16:creationId xmlns:a16="http://schemas.microsoft.com/office/drawing/2014/main" id="{2210AB05-234E-FF8C-D290-ABF22643348F}"/>
                    </a:ext>
                  </a:extLst>
                </p14:cNvPr>
                <p14:cNvContentPartPr/>
                <p14:nvPr/>
              </p14:nvContentPartPr>
              <p14:xfrm>
                <a:off x="11407563" y="463784"/>
                <a:ext cx="171720" cy="173160"/>
              </p14:xfrm>
            </p:contentPart>
          </mc:Choice>
          <mc:Fallback xmlns="">
            <p:pic>
              <p:nvPicPr>
                <p:cNvPr id="33" name="Ink 32">
                  <a:extLst>
                    <a:ext uri="{FF2B5EF4-FFF2-40B4-BE49-F238E27FC236}">
                      <a16:creationId xmlns:a16="http://schemas.microsoft.com/office/drawing/2014/main" id="{2210AB05-234E-FF8C-D290-ABF22643348F}"/>
                    </a:ext>
                  </a:extLst>
                </p:cNvPr>
                <p:cNvPicPr/>
                <p:nvPr/>
              </p:nvPicPr>
              <p:blipFill>
                <a:blip r:embed="rId45"/>
                <a:stretch>
                  <a:fillRect/>
                </a:stretch>
              </p:blipFill>
              <p:spPr>
                <a:xfrm>
                  <a:off x="11398563" y="455144"/>
                  <a:ext cx="189360" cy="19080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5" name="Ink 34">
                  <a:extLst>
                    <a:ext uri="{FF2B5EF4-FFF2-40B4-BE49-F238E27FC236}">
                      <a16:creationId xmlns:a16="http://schemas.microsoft.com/office/drawing/2014/main" id="{7D4641D0-97C9-102D-1E0F-0763BEE41011}"/>
                    </a:ext>
                  </a:extLst>
                </p14:cNvPr>
                <p14:cNvContentPartPr/>
                <p14:nvPr/>
              </p14:nvContentPartPr>
              <p14:xfrm>
                <a:off x="8476443" y="1998464"/>
                <a:ext cx="322560" cy="1045440"/>
              </p14:xfrm>
            </p:contentPart>
          </mc:Choice>
          <mc:Fallback xmlns="">
            <p:pic>
              <p:nvPicPr>
                <p:cNvPr id="35" name="Ink 34">
                  <a:extLst>
                    <a:ext uri="{FF2B5EF4-FFF2-40B4-BE49-F238E27FC236}">
                      <a16:creationId xmlns:a16="http://schemas.microsoft.com/office/drawing/2014/main" id="{7D4641D0-97C9-102D-1E0F-0763BEE41011}"/>
                    </a:ext>
                  </a:extLst>
                </p:cNvPr>
                <p:cNvPicPr/>
                <p:nvPr/>
              </p:nvPicPr>
              <p:blipFill>
                <a:blip r:embed="rId47"/>
                <a:stretch>
                  <a:fillRect/>
                </a:stretch>
              </p:blipFill>
              <p:spPr>
                <a:xfrm>
                  <a:off x="8467803" y="1989464"/>
                  <a:ext cx="340200" cy="106308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37" name="Ink 36">
                  <a:extLst>
                    <a:ext uri="{FF2B5EF4-FFF2-40B4-BE49-F238E27FC236}">
                      <a16:creationId xmlns:a16="http://schemas.microsoft.com/office/drawing/2014/main" id="{1454D172-9327-8DCE-1A50-F8031D2913CF}"/>
                    </a:ext>
                  </a:extLst>
                </p14:cNvPr>
                <p14:cNvContentPartPr/>
                <p14:nvPr/>
              </p14:nvContentPartPr>
              <p14:xfrm>
                <a:off x="8690643" y="1956704"/>
                <a:ext cx="271440" cy="231120"/>
              </p14:xfrm>
            </p:contentPart>
          </mc:Choice>
          <mc:Fallback xmlns="">
            <p:pic>
              <p:nvPicPr>
                <p:cNvPr id="37" name="Ink 36">
                  <a:extLst>
                    <a:ext uri="{FF2B5EF4-FFF2-40B4-BE49-F238E27FC236}">
                      <a16:creationId xmlns:a16="http://schemas.microsoft.com/office/drawing/2014/main" id="{1454D172-9327-8DCE-1A50-F8031D2913CF}"/>
                    </a:ext>
                  </a:extLst>
                </p:cNvPr>
                <p:cNvPicPr/>
                <p:nvPr/>
              </p:nvPicPr>
              <p:blipFill>
                <a:blip r:embed="rId49"/>
                <a:stretch>
                  <a:fillRect/>
                </a:stretch>
              </p:blipFill>
              <p:spPr>
                <a:xfrm>
                  <a:off x="8682003" y="1947704"/>
                  <a:ext cx="289080" cy="2487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0">
            <p14:nvContentPartPr>
              <p14:cNvPr id="39" name="Ink 38">
                <a:extLst>
                  <a:ext uri="{FF2B5EF4-FFF2-40B4-BE49-F238E27FC236}">
                    <a16:creationId xmlns:a16="http://schemas.microsoft.com/office/drawing/2014/main" id="{85B92659-0AA4-1465-E102-7A197491C210}"/>
                  </a:ext>
                </a:extLst>
              </p14:cNvPr>
              <p14:cNvContentPartPr/>
              <p14:nvPr/>
            </p14:nvContentPartPr>
            <p14:xfrm>
              <a:off x="271323" y="1981184"/>
              <a:ext cx="807840" cy="2356920"/>
            </p14:xfrm>
          </p:contentPart>
        </mc:Choice>
        <mc:Fallback xmlns="">
          <p:pic>
            <p:nvPicPr>
              <p:cNvPr id="39" name="Ink 38">
                <a:extLst>
                  <a:ext uri="{FF2B5EF4-FFF2-40B4-BE49-F238E27FC236}">
                    <a16:creationId xmlns:a16="http://schemas.microsoft.com/office/drawing/2014/main" id="{85B92659-0AA4-1465-E102-7A197491C210}"/>
                  </a:ext>
                </a:extLst>
              </p:cNvPr>
              <p:cNvPicPr/>
              <p:nvPr/>
            </p:nvPicPr>
            <p:blipFill>
              <a:blip r:embed="rId51"/>
              <a:stretch>
                <a:fillRect/>
              </a:stretch>
            </p:blipFill>
            <p:spPr>
              <a:xfrm>
                <a:off x="262323" y="1972184"/>
                <a:ext cx="825480" cy="237456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40" name="Ink 39">
                <a:extLst>
                  <a:ext uri="{FF2B5EF4-FFF2-40B4-BE49-F238E27FC236}">
                    <a16:creationId xmlns:a16="http://schemas.microsoft.com/office/drawing/2014/main" id="{9850A58F-A5DC-6358-DA5D-3B961F232776}"/>
                  </a:ext>
                </a:extLst>
              </p14:cNvPr>
              <p14:cNvContentPartPr/>
              <p14:nvPr/>
            </p14:nvContentPartPr>
            <p14:xfrm>
              <a:off x="757683" y="4221104"/>
              <a:ext cx="235080" cy="214920"/>
            </p14:xfrm>
          </p:contentPart>
        </mc:Choice>
        <mc:Fallback xmlns="">
          <p:pic>
            <p:nvPicPr>
              <p:cNvPr id="40" name="Ink 39">
                <a:extLst>
                  <a:ext uri="{FF2B5EF4-FFF2-40B4-BE49-F238E27FC236}">
                    <a16:creationId xmlns:a16="http://schemas.microsoft.com/office/drawing/2014/main" id="{9850A58F-A5DC-6358-DA5D-3B961F232776}"/>
                  </a:ext>
                </a:extLst>
              </p:cNvPr>
              <p:cNvPicPr/>
              <p:nvPr/>
            </p:nvPicPr>
            <p:blipFill>
              <a:blip r:embed="rId53"/>
              <a:stretch>
                <a:fillRect/>
              </a:stretch>
            </p:blipFill>
            <p:spPr>
              <a:xfrm>
                <a:off x="748683" y="4212464"/>
                <a:ext cx="252720" cy="232560"/>
              </a:xfrm>
              <a:prstGeom prst="rect">
                <a:avLst/>
              </a:prstGeom>
            </p:spPr>
          </p:pic>
        </mc:Fallback>
      </mc:AlternateContent>
      <p:grpSp>
        <p:nvGrpSpPr>
          <p:cNvPr id="58" name="Group 57">
            <a:extLst>
              <a:ext uri="{FF2B5EF4-FFF2-40B4-BE49-F238E27FC236}">
                <a16:creationId xmlns:a16="http://schemas.microsoft.com/office/drawing/2014/main" id="{820403C1-23B9-2AE1-71CB-2EED818596B3}"/>
              </a:ext>
            </a:extLst>
          </p:cNvPr>
          <p:cNvGrpSpPr/>
          <p:nvPr/>
        </p:nvGrpSpPr>
        <p:grpSpPr>
          <a:xfrm>
            <a:off x="-107397" y="1585184"/>
            <a:ext cx="1367640" cy="3518640"/>
            <a:chOff x="-107397" y="1585184"/>
            <a:chExt cx="1367640" cy="3518640"/>
          </a:xfrm>
        </p:grpSpPr>
        <mc:AlternateContent xmlns:mc="http://schemas.openxmlformats.org/markup-compatibility/2006" xmlns:p14="http://schemas.microsoft.com/office/powerpoint/2010/main">
          <mc:Choice Requires="p14">
            <p:contentPart p14:bwMode="auto" r:id="rId54">
              <p14:nvContentPartPr>
                <p14:cNvPr id="41" name="Ink 40">
                  <a:extLst>
                    <a:ext uri="{FF2B5EF4-FFF2-40B4-BE49-F238E27FC236}">
                      <a16:creationId xmlns:a16="http://schemas.microsoft.com/office/drawing/2014/main" id="{3E0518E3-2DE5-C37F-E37E-13CBE5EB8129}"/>
                    </a:ext>
                  </a:extLst>
                </p14:cNvPr>
                <p14:cNvContentPartPr/>
                <p14:nvPr/>
              </p14:nvContentPartPr>
              <p14:xfrm>
                <a:off x="476163" y="2680304"/>
                <a:ext cx="784080" cy="1417680"/>
              </p14:xfrm>
            </p:contentPart>
          </mc:Choice>
          <mc:Fallback xmlns="">
            <p:pic>
              <p:nvPicPr>
                <p:cNvPr id="41" name="Ink 40">
                  <a:extLst>
                    <a:ext uri="{FF2B5EF4-FFF2-40B4-BE49-F238E27FC236}">
                      <a16:creationId xmlns:a16="http://schemas.microsoft.com/office/drawing/2014/main" id="{3E0518E3-2DE5-C37F-E37E-13CBE5EB8129}"/>
                    </a:ext>
                  </a:extLst>
                </p:cNvPr>
                <p:cNvPicPr/>
                <p:nvPr/>
              </p:nvPicPr>
              <p:blipFill>
                <a:blip r:embed="rId55"/>
                <a:stretch>
                  <a:fillRect/>
                </a:stretch>
              </p:blipFill>
              <p:spPr>
                <a:xfrm>
                  <a:off x="467523" y="2671304"/>
                  <a:ext cx="801720" cy="143532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42" name="Ink 41">
                  <a:extLst>
                    <a:ext uri="{FF2B5EF4-FFF2-40B4-BE49-F238E27FC236}">
                      <a16:creationId xmlns:a16="http://schemas.microsoft.com/office/drawing/2014/main" id="{1D83DEB2-B652-702E-9F73-2FDF46807FE1}"/>
                    </a:ext>
                  </a:extLst>
                </p14:cNvPr>
                <p14:cNvContentPartPr/>
                <p14:nvPr/>
              </p14:nvContentPartPr>
              <p14:xfrm>
                <a:off x="864603" y="3875144"/>
                <a:ext cx="225000" cy="224280"/>
              </p14:xfrm>
            </p:contentPart>
          </mc:Choice>
          <mc:Fallback xmlns="">
            <p:pic>
              <p:nvPicPr>
                <p:cNvPr id="42" name="Ink 41">
                  <a:extLst>
                    <a:ext uri="{FF2B5EF4-FFF2-40B4-BE49-F238E27FC236}">
                      <a16:creationId xmlns:a16="http://schemas.microsoft.com/office/drawing/2014/main" id="{1D83DEB2-B652-702E-9F73-2FDF46807FE1}"/>
                    </a:ext>
                  </a:extLst>
                </p:cNvPr>
                <p:cNvPicPr/>
                <p:nvPr/>
              </p:nvPicPr>
              <p:blipFill>
                <a:blip r:embed="rId57"/>
                <a:stretch>
                  <a:fillRect/>
                </a:stretch>
              </p:blipFill>
              <p:spPr>
                <a:xfrm>
                  <a:off x="855963" y="3866144"/>
                  <a:ext cx="242640" cy="24192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43" name="Ink 42">
                  <a:extLst>
                    <a:ext uri="{FF2B5EF4-FFF2-40B4-BE49-F238E27FC236}">
                      <a16:creationId xmlns:a16="http://schemas.microsoft.com/office/drawing/2014/main" id="{DAFC64DA-1B25-4DD5-8251-CE46226E353E}"/>
                    </a:ext>
                  </a:extLst>
                </p14:cNvPr>
                <p14:cNvContentPartPr/>
                <p14:nvPr/>
              </p14:nvContentPartPr>
              <p14:xfrm>
                <a:off x="508563" y="3052184"/>
                <a:ext cx="106920" cy="354240"/>
              </p14:xfrm>
            </p:contentPart>
          </mc:Choice>
          <mc:Fallback xmlns="">
            <p:pic>
              <p:nvPicPr>
                <p:cNvPr id="43" name="Ink 42">
                  <a:extLst>
                    <a:ext uri="{FF2B5EF4-FFF2-40B4-BE49-F238E27FC236}">
                      <a16:creationId xmlns:a16="http://schemas.microsoft.com/office/drawing/2014/main" id="{DAFC64DA-1B25-4DD5-8251-CE46226E353E}"/>
                    </a:ext>
                  </a:extLst>
                </p:cNvPr>
                <p:cNvPicPr/>
                <p:nvPr/>
              </p:nvPicPr>
              <p:blipFill>
                <a:blip r:embed="rId59"/>
                <a:stretch>
                  <a:fillRect/>
                </a:stretch>
              </p:blipFill>
              <p:spPr>
                <a:xfrm>
                  <a:off x="499923" y="3043184"/>
                  <a:ext cx="124560" cy="37188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44" name="Ink 43">
                  <a:extLst>
                    <a:ext uri="{FF2B5EF4-FFF2-40B4-BE49-F238E27FC236}">
                      <a16:creationId xmlns:a16="http://schemas.microsoft.com/office/drawing/2014/main" id="{BDEF8899-0B04-4146-A355-5CFC09B60B26}"/>
                    </a:ext>
                  </a:extLst>
                </p14:cNvPr>
                <p14:cNvContentPartPr/>
                <p14:nvPr/>
              </p14:nvContentPartPr>
              <p14:xfrm>
                <a:off x="601443" y="3284384"/>
                <a:ext cx="30960" cy="23400"/>
              </p14:xfrm>
            </p:contentPart>
          </mc:Choice>
          <mc:Fallback xmlns="">
            <p:pic>
              <p:nvPicPr>
                <p:cNvPr id="44" name="Ink 43">
                  <a:extLst>
                    <a:ext uri="{FF2B5EF4-FFF2-40B4-BE49-F238E27FC236}">
                      <a16:creationId xmlns:a16="http://schemas.microsoft.com/office/drawing/2014/main" id="{BDEF8899-0B04-4146-A355-5CFC09B60B26}"/>
                    </a:ext>
                  </a:extLst>
                </p:cNvPr>
                <p:cNvPicPr/>
                <p:nvPr/>
              </p:nvPicPr>
              <p:blipFill>
                <a:blip r:embed="rId61"/>
                <a:stretch>
                  <a:fillRect/>
                </a:stretch>
              </p:blipFill>
              <p:spPr>
                <a:xfrm>
                  <a:off x="592443" y="3275744"/>
                  <a:ext cx="48600" cy="4104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45" name="Ink 44">
                  <a:extLst>
                    <a:ext uri="{FF2B5EF4-FFF2-40B4-BE49-F238E27FC236}">
                      <a16:creationId xmlns:a16="http://schemas.microsoft.com/office/drawing/2014/main" id="{8741F591-18AC-C158-9490-7624697B03F8}"/>
                    </a:ext>
                  </a:extLst>
                </p14:cNvPr>
                <p14:cNvContentPartPr/>
                <p14:nvPr/>
              </p14:nvContentPartPr>
              <p14:xfrm>
                <a:off x="650763" y="3192224"/>
                <a:ext cx="136440" cy="96120"/>
              </p14:xfrm>
            </p:contentPart>
          </mc:Choice>
          <mc:Fallback xmlns="">
            <p:pic>
              <p:nvPicPr>
                <p:cNvPr id="45" name="Ink 44">
                  <a:extLst>
                    <a:ext uri="{FF2B5EF4-FFF2-40B4-BE49-F238E27FC236}">
                      <a16:creationId xmlns:a16="http://schemas.microsoft.com/office/drawing/2014/main" id="{8741F591-18AC-C158-9490-7624697B03F8}"/>
                    </a:ext>
                  </a:extLst>
                </p:cNvPr>
                <p:cNvPicPr/>
                <p:nvPr/>
              </p:nvPicPr>
              <p:blipFill>
                <a:blip r:embed="rId63"/>
                <a:stretch>
                  <a:fillRect/>
                </a:stretch>
              </p:blipFill>
              <p:spPr>
                <a:xfrm>
                  <a:off x="642123" y="3183224"/>
                  <a:ext cx="15408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46" name="Ink 45">
                  <a:extLst>
                    <a:ext uri="{FF2B5EF4-FFF2-40B4-BE49-F238E27FC236}">
                      <a16:creationId xmlns:a16="http://schemas.microsoft.com/office/drawing/2014/main" id="{3C2249D1-2243-FCE7-BC5B-5413328B4176}"/>
                    </a:ext>
                  </a:extLst>
                </p14:cNvPr>
                <p14:cNvContentPartPr/>
                <p14:nvPr/>
              </p14:nvContentPartPr>
              <p14:xfrm>
                <a:off x="749403" y="2994224"/>
                <a:ext cx="77040" cy="160920"/>
              </p14:xfrm>
            </p:contentPart>
          </mc:Choice>
          <mc:Fallback xmlns="">
            <p:pic>
              <p:nvPicPr>
                <p:cNvPr id="46" name="Ink 45">
                  <a:extLst>
                    <a:ext uri="{FF2B5EF4-FFF2-40B4-BE49-F238E27FC236}">
                      <a16:creationId xmlns:a16="http://schemas.microsoft.com/office/drawing/2014/main" id="{3C2249D1-2243-FCE7-BC5B-5413328B4176}"/>
                    </a:ext>
                  </a:extLst>
                </p:cNvPr>
                <p:cNvPicPr/>
                <p:nvPr/>
              </p:nvPicPr>
              <p:blipFill>
                <a:blip r:embed="rId65"/>
                <a:stretch>
                  <a:fillRect/>
                </a:stretch>
              </p:blipFill>
              <p:spPr>
                <a:xfrm>
                  <a:off x="740763" y="2985224"/>
                  <a:ext cx="94680" cy="17856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47" name="Ink 46">
                  <a:extLst>
                    <a:ext uri="{FF2B5EF4-FFF2-40B4-BE49-F238E27FC236}">
                      <a16:creationId xmlns:a16="http://schemas.microsoft.com/office/drawing/2014/main" id="{427E2D08-D46F-158E-5022-F9C0EB3104BB}"/>
                    </a:ext>
                  </a:extLst>
                </p14:cNvPr>
                <p14:cNvContentPartPr/>
                <p14:nvPr/>
              </p14:nvContentPartPr>
              <p14:xfrm>
                <a:off x="855603" y="2953544"/>
                <a:ext cx="100440" cy="179280"/>
              </p14:xfrm>
            </p:contentPart>
          </mc:Choice>
          <mc:Fallback xmlns="">
            <p:pic>
              <p:nvPicPr>
                <p:cNvPr id="47" name="Ink 46">
                  <a:extLst>
                    <a:ext uri="{FF2B5EF4-FFF2-40B4-BE49-F238E27FC236}">
                      <a16:creationId xmlns:a16="http://schemas.microsoft.com/office/drawing/2014/main" id="{427E2D08-D46F-158E-5022-F9C0EB3104BB}"/>
                    </a:ext>
                  </a:extLst>
                </p:cNvPr>
                <p:cNvPicPr/>
                <p:nvPr/>
              </p:nvPicPr>
              <p:blipFill>
                <a:blip r:embed="rId67"/>
                <a:stretch>
                  <a:fillRect/>
                </a:stretch>
              </p:blipFill>
              <p:spPr>
                <a:xfrm>
                  <a:off x="846963" y="2944544"/>
                  <a:ext cx="118080" cy="19692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48" name="Ink 47">
                  <a:extLst>
                    <a:ext uri="{FF2B5EF4-FFF2-40B4-BE49-F238E27FC236}">
                      <a16:creationId xmlns:a16="http://schemas.microsoft.com/office/drawing/2014/main" id="{F50E4189-830A-E757-48D8-F3123446C21D}"/>
                    </a:ext>
                  </a:extLst>
                </p14:cNvPr>
                <p14:cNvContentPartPr/>
                <p14:nvPr/>
              </p14:nvContentPartPr>
              <p14:xfrm>
                <a:off x="988443" y="2926544"/>
                <a:ext cx="180720" cy="126360"/>
              </p14:xfrm>
            </p:contentPart>
          </mc:Choice>
          <mc:Fallback xmlns="">
            <p:pic>
              <p:nvPicPr>
                <p:cNvPr id="48" name="Ink 47">
                  <a:extLst>
                    <a:ext uri="{FF2B5EF4-FFF2-40B4-BE49-F238E27FC236}">
                      <a16:creationId xmlns:a16="http://schemas.microsoft.com/office/drawing/2014/main" id="{F50E4189-830A-E757-48D8-F3123446C21D}"/>
                    </a:ext>
                  </a:extLst>
                </p:cNvPr>
                <p:cNvPicPr/>
                <p:nvPr/>
              </p:nvPicPr>
              <p:blipFill>
                <a:blip r:embed="rId69"/>
                <a:stretch>
                  <a:fillRect/>
                </a:stretch>
              </p:blipFill>
              <p:spPr>
                <a:xfrm>
                  <a:off x="979803" y="2917544"/>
                  <a:ext cx="1983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50" name="Ink 49">
                  <a:extLst>
                    <a:ext uri="{FF2B5EF4-FFF2-40B4-BE49-F238E27FC236}">
                      <a16:creationId xmlns:a16="http://schemas.microsoft.com/office/drawing/2014/main" id="{91909278-19CD-6379-4DDE-5750975C84F3}"/>
                    </a:ext>
                  </a:extLst>
                </p14:cNvPr>
                <p14:cNvContentPartPr/>
                <p14:nvPr/>
              </p14:nvContentPartPr>
              <p14:xfrm>
                <a:off x="-40437" y="2886944"/>
                <a:ext cx="71280" cy="298800"/>
              </p14:xfrm>
            </p:contentPart>
          </mc:Choice>
          <mc:Fallback xmlns="">
            <p:pic>
              <p:nvPicPr>
                <p:cNvPr id="50" name="Ink 49">
                  <a:extLst>
                    <a:ext uri="{FF2B5EF4-FFF2-40B4-BE49-F238E27FC236}">
                      <a16:creationId xmlns:a16="http://schemas.microsoft.com/office/drawing/2014/main" id="{91909278-19CD-6379-4DDE-5750975C84F3}"/>
                    </a:ext>
                  </a:extLst>
                </p:cNvPr>
                <p:cNvPicPr/>
                <p:nvPr/>
              </p:nvPicPr>
              <p:blipFill>
                <a:blip r:embed="rId71"/>
                <a:stretch>
                  <a:fillRect/>
                </a:stretch>
              </p:blipFill>
              <p:spPr>
                <a:xfrm>
                  <a:off x="-49077" y="2878304"/>
                  <a:ext cx="88920" cy="31644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51" name="Ink 50">
                  <a:extLst>
                    <a:ext uri="{FF2B5EF4-FFF2-40B4-BE49-F238E27FC236}">
                      <a16:creationId xmlns:a16="http://schemas.microsoft.com/office/drawing/2014/main" id="{06AB0226-E90D-F817-CBDE-7AD4B87DEB20}"/>
                    </a:ext>
                  </a:extLst>
                </p14:cNvPr>
                <p14:cNvContentPartPr/>
                <p14:nvPr/>
              </p14:nvContentPartPr>
              <p14:xfrm>
                <a:off x="-107397" y="2806304"/>
                <a:ext cx="217080" cy="163440"/>
              </p14:xfrm>
            </p:contentPart>
          </mc:Choice>
          <mc:Fallback xmlns="">
            <p:pic>
              <p:nvPicPr>
                <p:cNvPr id="51" name="Ink 50">
                  <a:extLst>
                    <a:ext uri="{FF2B5EF4-FFF2-40B4-BE49-F238E27FC236}">
                      <a16:creationId xmlns:a16="http://schemas.microsoft.com/office/drawing/2014/main" id="{06AB0226-E90D-F817-CBDE-7AD4B87DEB20}"/>
                    </a:ext>
                  </a:extLst>
                </p:cNvPr>
                <p:cNvPicPr/>
                <p:nvPr/>
              </p:nvPicPr>
              <p:blipFill>
                <a:blip r:embed="rId73"/>
                <a:stretch>
                  <a:fillRect/>
                </a:stretch>
              </p:blipFill>
              <p:spPr>
                <a:xfrm>
                  <a:off x="-116037" y="2797664"/>
                  <a:ext cx="234720" cy="181080"/>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52" name="Ink 51">
                  <a:extLst>
                    <a:ext uri="{FF2B5EF4-FFF2-40B4-BE49-F238E27FC236}">
                      <a16:creationId xmlns:a16="http://schemas.microsoft.com/office/drawing/2014/main" id="{721AA0E5-D175-FA2F-8733-5544B8BBD639}"/>
                    </a:ext>
                  </a:extLst>
                </p14:cNvPr>
                <p14:cNvContentPartPr/>
                <p14:nvPr/>
              </p14:nvContentPartPr>
              <p14:xfrm>
                <a:off x="57843" y="2741504"/>
                <a:ext cx="208440" cy="289800"/>
              </p14:xfrm>
            </p:contentPart>
          </mc:Choice>
          <mc:Fallback xmlns="">
            <p:pic>
              <p:nvPicPr>
                <p:cNvPr id="52" name="Ink 51">
                  <a:extLst>
                    <a:ext uri="{FF2B5EF4-FFF2-40B4-BE49-F238E27FC236}">
                      <a16:creationId xmlns:a16="http://schemas.microsoft.com/office/drawing/2014/main" id="{721AA0E5-D175-FA2F-8733-5544B8BBD639}"/>
                    </a:ext>
                  </a:extLst>
                </p:cNvPr>
                <p:cNvPicPr/>
                <p:nvPr/>
              </p:nvPicPr>
              <p:blipFill>
                <a:blip r:embed="rId75"/>
                <a:stretch>
                  <a:fillRect/>
                </a:stretch>
              </p:blipFill>
              <p:spPr>
                <a:xfrm>
                  <a:off x="48843" y="2732504"/>
                  <a:ext cx="226080" cy="30744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54" name="Ink 53">
                  <a:extLst>
                    <a:ext uri="{FF2B5EF4-FFF2-40B4-BE49-F238E27FC236}">
                      <a16:creationId xmlns:a16="http://schemas.microsoft.com/office/drawing/2014/main" id="{46B9A5B1-056B-FCCE-B1CD-FD2499F9D7EB}"/>
                    </a:ext>
                  </a:extLst>
                </p14:cNvPr>
                <p14:cNvContentPartPr/>
                <p14:nvPr/>
              </p14:nvContentPartPr>
              <p14:xfrm>
                <a:off x="272043" y="2711624"/>
                <a:ext cx="149400" cy="86400"/>
              </p14:xfrm>
            </p:contentPart>
          </mc:Choice>
          <mc:Fallback xmlns="">
            <p:pic>
              <p:nvPicPr>
                <p:cNvPr id="54" name="Ink 53">
                  <a:extLst>
                    <a:ext uri="{FF2B5EF4-FFF2-40B4-BE49-F238E27FC236}">
                      <a16:creationId xmlns:a16="http://schemas.microsoft.com/office/drawing/2014/main" id="{46B9A5B1-056B-FCCE-B1CD-FD2499F9D7EB}"/>
                    </a:ext>
                  </a:extLst>
                </p:cNvPr>
                <p:cNvPicPr/>
                <p:nvPr/>
              </p:nvPicPr>
              <p:blipFill>
                <a:blip r:embed="rId77"/>
                <a:stretch>
                  <a:fillRect/>
                </a:stretch>
              </p:blipFill>
              <p:spPr>
                <a:xfrm>
                  <a:off x="263043" y="2702624"/>
                  <a:ext cx="167040" cy="10404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55" name="Ink 54">
                  <a:extLst>
                    <a:ext uri="{FF2B5EF4-FFF2-40B4-BE49-F238E27FC236}">
                      <a16:creationId xmlns:a16="http://schemas.microsoft.com/office/drawing/2014/main" id="{26AE00B4-900D-85E6-885B-17A45B9EADBA}"/>
                    </a:ext>
                  </a:extLst>
                </p14:cNvPr>
                <p14:cNvContentPartPr/>
                <p14:nvPr/>
              </p14:nvContentPartPr>
              <p14:xfrm>
                <a:off x="401283" y="2524424"/>
                <a:ext cx="173880" cy="158040"/>
              </p14:xfrm>
            </p:contentPart>
          </mc:Choice>
          <mc:Fallback xmlns="">
            <p:pic>
              <p:nvPicPr>
                <p:cNvPr id="55" name="Ink 54">
                  <a:extLst>
                    <a:ext uri="{FF2B5EF4-FFF2-40B4-BE49-F238E27FC236}">
                      <a16:creationId xmlns:a16="http://schemas.microsoft.com/office/drawing/2014/main" id="{26AE00B4-900D-85E6-885B-17A45B9EADBA}"/>
                    </a:ext>
                  </a:extLst>
                </p:cNvPr>
                <p:cNvPicPr/>
                <p:nvPr/>
              </p:nvPicPr>
              <p:blipFill>
                <a:blip r:embed="rId79"/>
                <a:stretch>
                  <a:fillRect/>
                </a:stretch>
              </p:blipFill>
              <p:spPr>
                <a:xfrm>
                  <a:off x="392643" y="2515784"/>
                  <a:ext cx="191520" cy="17568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57" name="Ink 56">
                  <a:extLst>
                    <a:ext uri="{FF2B5EF4-FFF2-40B4-BE49-F238E27FC236}">
                      <a16:creationId xmlns:a16="http://schemas.microsoft.com/office/drawing/2014/main" id="{7DE009D1-BA73-5983-E707-ECB8900F8314}"/>
                    </a:ext>
                  </a:extLst>
                </p14:cNvPr>
                <p14:cNvContentPartPr/>
                <p14:nvPr/>
              </p14:nvContentPartPr>
              <p14:xfrm>
                <a:off x="-7317" y="1585184"/>
                <a:ext cx="1136880" cy="3518640"/>
              </p14:xfrm>
            </p:contentPart>
          </mc:Choice>
          <mc:Fallback xmlns="">
            <p:pic>
              <p:nvPicPr>
                <p:cNvPr id="57" name="Ink 56">
                  <a:extLst>
                    <a:ext uri="{FF2B5EF4-FFF2-40B4-BE49-F238E27FC236}">
                      <a16:creationId xmlns:a16="http://schemas.microsoft.com/office/drawing/2014/main" id="{7DE009D1-BA73-5983-E707-ECB8900F8314}"/>
                    </a:ext>
                  </a:extLst>
                </p:cNvPr>
                <p:cNvPicPr/>
                <p:nvPr/>
              </p:nvPicPr>
              <p:blipFill>
                <a:blip r:embed="rId81"/>
                <a:stretch>
                  <a:fillRect/>
                </a:stretch>
              </p:blipFill>
              <p:spPr>
                <a:xfrm>
                  <a:off x="-16317" y="1576544"/>
                  <a:ext cx="1154520" cy="35362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2">
            <p14:nvContentPartPr>
              <p14:cNvPr id="59" name="Ink 58">
                <a:extLst>
                  <a:ext uri="{FF2B5EF4-FFF2-40B4-BE49-F238E27FC236}">
                    <a16:creationId xmlns:a16="http://schemas.microsoft.com/office/drawing/2014/main" id="{8C94B487-30AC-97D4-0503-664E5E5E2803}"/>
                  </a:ext>
                </a:extLst>
              </p14:cNvPr>
              <p14:cNvContentPartPr/>
              <p14:nvPr/>
            </p14:nvContentPartPr>
            <p14:xfrm>
              <a:off x="922563" y="4946864"/>
              <a:ext cx="231840" cy="255960"/>
            </p14:xfrm>
          </p:contentPart>
        </mc:Choice>
        <mc:Fallback xmlns="">
          <p:pic>
            <p:nvPicPr>
              <p:cNvPr id="59" name="Ink 58">
                <a:extLst>
                  <a:ext uri="{FF2B5EF4-FFF2-40B4-BE49-F238E27FC236}">
                    <a16:creationId xmlns:a16="http://schemas.microsoft.com/office/drawing/2014/main" id="{8C94B487-30AC-97D4-0503-664E5E5E2803}"/>
                  </a:ext>
                </a:extLst>
              </p:cNvPr>
              <p:cNvPicPr/>
              <p:nvPr/>
            </p:nvPicPr>
            <p:blipFill>
              <a:blip r:embed="rId83"/>
              <a:stretch>
                <a:fillRect/>
              </a:stretch>
            </p:blipFill>
            <p:spPr>
              <a:xfrm>
                <a:off x="913923" y="4938224"/>
                <a:ext cx="249480" cy="273600"/>
              </a:xfrm>
              <a:prstGeom prst="rect">
                <a:avLst/>
              </a:prstGeom>
            </p:spPr>
          </p:pic>
        </mc:Fallback>
      </mc:AlternateContent>
    </p:spTree>
    <p:extLst>
      <p:ext uri="{BB962C8B-B14F-4D97-AF65-F5344CB8AC3E}">
        <p14:creationId xmlns:p14="http://schemas.microsoft.com/office/powerpoint/2010/main" val="2618731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889C60-9E1D-581E-8519-0B34C74F98C6}"/>
              </a:ext>
            </a:extLst>
          </p:cNvPr>
          <p:cNvSpPr txBox="1"/>
          <p:nvPr/>
        </p:nvSpPr>
        <p:spPr>
          <a:xfrm>
            <a:off x="1103871" y="261193"/>
            <a:ext cx="6096000" cy="3693319"/>
          </a:xfrm>
          <a:prstGeom prst="rect">
            <a:avLst/>
          </a:prstGeom>
          <a:noFill/>
        </p:spPr>
        <p:txBody>
          <a:bodyPr wrap="square">
            <a:spAutoFit/>
          </a:bodyPr>
          <a:lstStyle/>
          <a:p>
            <a:endParaRPr lang="en-GB" dirty="0"/>
          </a:p>
          <a:p>
            <a:r>
              <a:rPr lang="en-GB" dirty="0"/>
              <a:t>    if (x &gt; y) {</a:t>
            </a:r>
          </a:p>
          <a:p>
            <a:r>
              <a:rPr lang="en-GB" dirty="0"/>
              <a:t>        std::</a:t>
            </a:r>
            <a:r>
              <a:rPr lang="en-GB" dirty="0" err="1"/>
              <a:t>cout</a:t>
            </a:r>
            <a:r>
              <a:rPr lang="en-GB" dirty="0"/>
              <a:t> &lt;&lt; "x is greater than y" &lt;&lt; std::</a:t>
            </a:r>
            <a:r>
              <a:rPr lang="en-GB" dirty="0" err="1"/>
              <a:t>endl</a:t>
            </a:r>
            <a:r>
              <a:rPr lang="en-GB" dirty="0"/>
              <a:t>;</a:t>
            </a:r>
          </a:p>
          <a:p>
            <a:r>
              <a:rPr lang="en-GB" dirty="0"/>
              <a:t>        if (x &gt; 10) {</a:t>
            </a:r>
          </a:p>
          <a:p>
            <a:r>
              <a:rPr lang="en-GB" dirty="0"/>
              <a:t>            std::</a:t>
            </a:r>
            <a:r>
              <a:rPr lang="en-GB" dirty="0" err="1"/>
              <a:t>cout</a:t>
            </a:r>
            <a:r>
              <a:rPr lang="en-GB" dirty="0"/>
              <a:t> &lt;&lt; "x is also greater than 10" &lt;&lt; std::</a:t>
            </a:r>
            <a:r>
              <a:rPr lang="en-GB" dirty="0" err="1"/>
              <a:t>endl</a:t>
            </a:r>
            <a:r>
              <a:rPr lang="en-GB" dirty="0"/>
              <a:t>;</a:t>
            </a:r>
          </a:p>
          <a:p>
            <a:r>
              <a:rPr lang="en-GB" dirty="0"/>
              <a:t>        } else {</a:t>
            </a:r>
          </a:p>
          <a:p>
            <a:r>
              <a:rPr lang="en-GB" dirty="0"/>
              <a:t>            std::</a:t>
            </a:r>
            <a:r>
              <a:rPr lang="en-GB" dirty="0" err="1"/>
              <a:t>cout</a:t>
            </a:r>
            <a:r>
              <a:rPr lang="en-GB" dirty="0"/>
              <a:t> &lt;&lt; "x is not greater than 10" &lt;&lt; std::</a:t>
            </a:r>
            <a:r>
              <a:rPr lang="en-GB" dirty="0" err="1"/>
              <a:t>endl</a:t>
            </a:r>
            <a:r>
              <a:rPr lang="en-GB" dirty="0"/>
              <a:t>;</a:t>
            </a:r>
          </a:p>
          <a:p>
            <a:r>
              <a:rPr lang="en-GB" dirty="0"/>
              <a:t>        }</a:t>
            </a:r>
          </a:p>
          <a:p>
            <a:r>
              <a:rPr lang="en-GB" dirty="0"/>
              <a:t>    } else {</a:t>
            </a:r>
          </a:p>
          <a:p>
            <a:r>
              <a:rPr lang="en-GB" dirty="0"/>
              <a:t>        std::</a:t>
            </a:r>
            <a:r>
              <a:rPr lang="en-GB" dirty="0" err="1"/>
              <a:t>cout</a:t>
            </a:r>
            <a:r>
              <a:rPr lang="en-GB" dirty="0"/>
              <a:t> &lt;&lt; "x is not greater than y" &lt;&lt; std::</a:t>
            </a:r>
            <a:r>
              <a:rPr lang="en-GB" dirty="0" err="1"/>
              <a:t>endl</a:t>
            </a:r>
            <a:r>
              <a:rPr lang="en-GB" dirty="0"/>
              <a:t>;</a:t>
            </a:r>
          </a:p>
          <a:p>
            <a:r>
              <a:rPr lang="en-GB" dirty="0"/>
              <a:t>    }</a:t>
            </a:r>
          </a:p>
          <a:p>
            <a:endParaRPr lang="en-GB" dirty="0"/>
          </a:p>
          <a:p>
            <a:r>
              <a:rPr lang="en-GB" dirty="0"/>
              <a:t>}</a:t>
            </a:r>
          </a:p>
        </p:txBody>
      </p:sp>
    </p:spTree>
    <p:extLst>
      <p:ext uri="{BB962C8B-B14F-4D97-AF65-F5344CB8AC3E}">
        <p14:creationId xmlns:p14="http://schemas.microsoft.com/office/powerpoint/2010/main" val="2069412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87E869-5418-7CEB-1A48-17A7597F57A9}"/>
              </a:ext>
            </a:extLst>
          </p:cNvPr>
          <p:cNvSpPr>
            <a:spLocks noGrp="1"/>
          </p:cNvSpPr>
          <p:nvPr>
            <p:ph idx="1"/>
          </p:nvPr>
        </p:nvSpPr>
        <p:spPr>
          <a:xfrm>
            <a:off x="787655" y="391992"/>
            <a:ext cx="10515600" cy="5112787"/>
          </a:xfrm>
        </p:spPr>
        <p:txBody>
          <a:bodyPr/>
          <a:lstStyle/>
          <a:p>
            <a:pPr marL="0" indent="0">
              <a:buNone/>
            </a:pPr>
            <a:r>
              <a:rPr lang="en-GB" dirty="0"/>
              <a:t>Logical operators</a:t>
            </a:r>
          </a:p>
          <a:p>
            <a:pPr marL="0" indent="0">
              <a:buNone/>
            </a:pPr>
            <a:r>
              <a:rPr lang="en-US" altLang="en-US" dirty="0">
                <a:ea typeface="Söhne"/>
              </a:rPr>
              <a:t>you can use </a:t>
            </a:r>
            <a:r>
              <a:rPr lang="en-US" altLang="en-US" b="1" dirty="0">
                <a:latin typeface="Arial Unicode MS"/>
                <a:ea typeface="Söhne Mono"/>
              </a:rPr>
              <a:t>if-else</a:t>
            </a:r>
            <a:r>
              <a:rPr lang="en-US" altLang="en-US" dirty="0">
                <a:ea typeface="Söhne"/>
              </a:rPr>
              <a:t> statements along with logical operators to create more complex conditional logic in C++</a:t>
            </a:r>
            <a:r>
              <a:rPr lang="en-US" altLang="en-US" sz="1050" dirty="0"/>
              <a:t> </a:t>
            </a:r>
          </a:p>
          <a:p>
            <a:pPr marL="0" indent="0">
              <a:buNone/>
            </a:pPr>
            <a:r>
              <a:rPr lang="en-GB" altLang="en-US" sz="2000" dirty="0"/>
              <a:t>if (x &gt; y </a:t>
            </a:r>
            <a:r>
              <a:rPr lang="en-GB" altLang="en-US" sz="2000" dirty="0">
                <a:highlight>
                  <a:srgbClr val="00FFFF"/>
                </a:highlight>
              </a:rPr>
              <a:t>&amp;&amp;</a:t>
            </a:r>
            <a:r>
              <a:rPr lang="en-GB" altLang="en-US" sz="2000" dirty="0"/>
              <a:t> x &gt; 0) {</a:t>
            </a:r>
          </a:p>
          <a:p>
            <a:pPr marL="0" indent="0">
              <a:buNone/>
            </a:pPr>
            <a:r>
              <a:rPr lang="en-GB" altLang="en-US" sz="2000" dirty="0"/>
              <a:t>        </a:t>
            </a:r>
            <a:r>
              <a:rPr lang="en-GB" altLang="en-US" sz="2000" dirty="0" err="1"/>
              <a:t>cout</a:t>
            </a:r>
            <a:r>
              <a:rPr lang="en-GB" altLang="en-US" sz="2000" dirty="0"/>
              <a:t> &lt;&lt; "x is greater than y and positive." &lt;&lt; </a:t>
            </a:r>
            <a:r>
              <a:rPr lang="en-GB" altLang="en-US" sz="2000" dirty="0" err="1"/>
              <a:t>endl</a:t>
            </a:r>
            <a:r>
              <a:rPr lang="en-GB" altLang="en-US" sz="2000" dirty="0"/>
              <a:t>;</a:t>
            </a:r>
          </a:p>
          <a:p>
            <a:pPr marL="0" indent="0">
              <a:buNone/>
            </a:pPr>
            <a:r>
              <a:rPr lang="en-GB" altLang="en-US" sz="2000" dirty="0"/>
              <a:t>    } else if (x &gt; y </a:t>
            </a:r>
            <a:r>
              <a:rPr lang="en-GB" altLang="en-US" sz="2000" dirty="0">
                <a:highlight>
                  <a:srgbClr val="00FFFF"/>
                </a:highlight>
              </a:rPr>
              <a:t>&amp;&amp;</a:t>
            </a:r>
            <a:r>
              <a:rPr lang="en-GB" altLang="en-US" sz="2000" dirty="0"/>
              <a:t> x &lt; 0) {</a:t>
            </a:r>
          </a:p>
          <a:p>
            <a:pPr marL="0" indent="0">
              <a:buNone/>
            </a:pPr>
            <a:r>
              <a:rPr lang="en-GB" altLang="en-US" sz="2000" dirty="0"/>
              <a:t>        </a:t>
            </a:r>
            <a:r>
              <a:rPr lang="en-GB" altLang="en-US" sz="2000" dirty="0" err="1"/>
              <a:t>cout</a:t>
            </a:r>
            <a:r>
              <a:rPr lang="en-GB" altLang="en-US" sz="2000" dirty="0"/>
              <a:t> &lt;&lt; "x is greater than y but negative." &lt;&lt; </a:t>
            </a:r>
            <a:r>
              <a:rPr lang="en-GB" altLang="en-US" sz="2000" dirty="0" err="1"/>
              <a:t>endl</a:t>
            </a:r>
            <a:r>
              <a:rPr lang="en-GB" altLang="en-US" sz="2000" dirty="0"/>
              <a:t>;</a:t>
            </a:r>
          </a:p>
          <a:p>
            <a:pPr marL="0" indent="0">
              <a:buNone/>
            </a:pPr>
            <a:r>
              <a:rPr lang="en-GB" altLang="en-US" sz="2000" dirty="0"/>
              <a:t>    } else if (x &lt; y </a:t>
            </a:r>
            <a:r>
              <a:rPr lang="en-GB" altLang="en-US" sz="2000" dirty="0">
                <a:highlight>
                  <a:srgbClr val="FFFF00"/>
                </a:highlight>
              </a:rPr>
              <a:t>||</a:t>
            </a:r>
            <a:r>
              <a:rPr lang="en-GB" altLang="en-US" sz="2000" dirty="0"/>
              <a:t> x == 0) {</a:t>
            </a:r>
          </a:p>
          <a:p>
            <a:pPr marL="0" indent="0">
              <a:buNone/>
            </a:pPr>
            <a:r>
              <a:rPr lang="en-GB" altLang="en-US" sz="2000" dirty="0"/>
              <a:t>        </a:t>
            </a:r>
            <a:r>
              <a:rPr lang="en-GB" altLang="en-US" sz="2000" dirty="0" err="1"/>
              <a:t>cout</a:t>
            </a:r>
            <a:r>
              <a:rPr lang="en-GB" altLang="en-US" sz="2000" dirty="0"/>
              <a:t> &lt;&lt; "x is less than or equal to y." &lt;&lt; </a:t>
            </a:r>
            <a:r>
              <a:rPr lang="en-GB" altLang="en-US" sz="2000" dirty="0" err="1"/>
              <a:t>endl</a:t>
            </a:r>
            <a:r>
              <a:rPr lang="en-GB" altLang="en-US" sz="2000" dirty="0"/>
              <a:t>;</a:t>
            </a:r>
          </a:p>
          <a:p>
            <a:pPr marL="0" indent="0">
              <a:buNone/>
            </a:pPr>
            <a:r>
              <a:rPr lang="en-GB" altLang="en-US" sz="2000" dirty="0"/>
              <a:t>    } else {</a:t>
            </a:r>
          </a:p>
          <a:p>
            <a:pPr marL="0" indent="0">
              <a:buNone/>
            </a:pPr>
            <a:r>
              <a:rPr lang="en-GB" altLang="en-US" sz="2000" dirty="0"/>
              <a:t>        </a:t>
            </a:r>
            <a:r>
              <a:rPr lang="en-GB" altLang="en-US" sz="2000" dirty="0" err="1"/>
              <a:t>cout</a:t>
            </a:r>
            <a:r>
              <a:rPr lang="en-GB" altLang="en-US" sz="2000" dirty="0"/>
              <a:t> &lt;&lt; "x is neither greater nor less than y." &lt;&lt; </a:t>
            </a:r>
            <a:r>
              <a:rPr lang="en-GB" altLang="en-US" sz="2000" dirty="0" err="1"/>
              <a:t>endl</a:t>
            </a:r>
            <a:r>
              <a:rPr lang="en-GB" altLang="en-US" sz="2000" dirty="0"/>
              <a:t>;</a:t>
            </a:r>
          </a:p>
          <a:p>
            <a:pPr marL="0" indent="0">
              <a:buNone/>
            </a:pPr>
            <a:r>
              <a:rPr lang="en-GB" altLang="en-US" sz="2000" dirty="0"/>
              <a:t>    }</a:t>
            </a:r>
            <a:endParaRPr lang="en-US" altLang="en-US" sz="2000" dirty="0"/>
          </a:p>
          <a:p>
            <a:pPr marL="0" indent="0">
              <a:buNone/>
            </a:pPr>
            <a:endParaRPr lang="en-GB" dirty="0"/>
          </a:p>
        </p:txBody>
      </p:sp>
    </p:spTree>
    <p:extLst>
      <p:ext uri="{BB962C8B-B14F-4D97-AF65-F5344CB8AC3E}">
        <p14:creationId xmlns:p14="http://schemas.microsoft.com/office/powerpoint/2010/main" val="1859586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16DF-F3EF-C764-7509-F89EF0CEF5B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16ABC3B4-6A2F-9854-603F-CAC98CB0EEEC}"/>
              </a:ext>
            </a:extLst>
          </p:cNvPr>
          <p:cNvSpPr>
            <a:spLocks noGrp="1"/>
          </p:cNvSpPr>
          <p:nvPr>
            <p:ph idx="1"/>
          </p:nvPr>
        </p:nvSpPr>
        <p:spPr/>
        <p:txBody>
          <a:bodyPr/>
          <a:lstStyle/>
          <a:p>
            <a:pPr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Arial" panose="020B0604020202020204" pitchFamily="34" charset="0"/>
              </a:rPr>
              <a:t>Instructions: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Create a C++ program that asks a series of quiz questions to the player</a:t>
            </a:r>
          </a:p>
          <a:p>
            <a:pPr marL="342900" lvl="0" indent="-342900">
              <a:lnSpc>
                <a:spcPct val="107000"/>
              </a:lnSpc>
              <a:spcAft>
                <a:spcPts val="800"/>
              </a:spcAft>
              <a:tabLst>
                <a:tab pos="457200" algn="l"/>
              </a:tabLst>
            </a:pPr>
            <a:r>
              <a:rPr lang="en-GB" sz="1800" dirty="0">
                <a:latin typeface="Calibri" panose="020F0502020204030204" pitchFamily="34" charset="0"/>
                <a:ea typeface="DengXian" panose="02010600030101010101" pitchFamily="2" charset="-122"/>
                <a:cs typeface="Arial" panose="020B0604020202020204" pitchFamily="34" charset="0"/>
              </a:rPr>
              <a:t>Use conditional statements to present multiple questions </a:t>
            </a:r>
            <a:r>
              <a:rPr lang="en-GB" sz="1800" dirty="0">
                <a:effectLst/>
                <a:latin typeface="Calibri" panose="020F0502020204030204" pitchFamily="34" charset="0"/>
                <a:ea typeface="DengXian" panose="02010600030101010101" pitchFamily="2" charset="-122"/>
                <a:cs typeface="Arial" panose="020B0604020202020204" pitchFamily="34" charset="0"/>
              </a:rPr>
              <a:t>and provide feedback on whether each answer is correct or incorrect.</a:t>
            </a:r>
          </a:p>
          <a:p>
            <a:pPr marL="342900" lvl="0" indent="-342900">
              <a:lnSpc>
                <a:spcPct val="107000"/>
              </a:lnSpc>
              <a:spcAft>
                <a:spcPts val="800"/>
              </a:spcAft>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Try to add another variable which can keep track of the player's score.(optional)</a:t>
            </a:r>
          </a:p>
          <a:p>
            <a:endParaRPr lang="en-GB" dirty="0"/>
          </a:p>
        </p:txBody>
      </p:sp>
    </p:spTree>
    <p:extLst>
      <p:ext uri="{BB962C8B-B14F-4D97-AF65-F5344CB8AC3E}">
        <p14:creationId xmlns:p14="http://schemas.microsoft.com/office/powerpoint/2010/main" val="1158107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EBFF275-9277-6330-776B-7BE302516C7C}"/>
              </a:ext>
            </a:extLst>
          </p:cNvPr>
          <p:cNvSpPr txBox="1"/>
          <p:nvPr/>
        </p:nvSpPr>
        <p:spPr>
          <a:xfrm>
            <a:off x="498389" y="276605"/>
            <a:ext cx="6096000" cy="4708981"/>
          </a:xfrm>
          <a:prstGeom prst="rect">
            <a:avLst/>
          </a:prstGeom>
          <a:noFill/>
        </p:spPr>
        <p:txBody>
          <a:bodyPr wrap="square">
            <a:spAutoFit/>
          </a:bodyPr>
          <a:lstStyle/>
          <a:p>
            <a:r>
              <a:rPr lang="en-GB" sz="1200" dirty="0"/>
              <a:t>using namespace std;</a:t>
            </a:r>
          </a:p>
          <a:p>
            <a:endParaRPr lang="en-GB" sz="1200" dirty="0"/>
          </a:p>
          <a:p>
            <a:r>
              <a:rPr lang="en-GB" sz="1200" dirty="0"/>
              <a:t>int main() {</a:t>
            </a:r>
          </a:p>
          <a:p>
            <a:r>
              <a:rPr lang="en-GB" sz="1200" dirty="0"/>
              <a:t>    int score = 0;</a:t>
            </a:r>
          </a:p>
          <a:p>
            <a:endParaRPr lang="en-GB" sz="1200" dirty="0"/>
          </a:p>
          <a:p>
            <a:r>
              <a:rPr lang="en-GB" sz="1200" dirty="0"/>
              <a:t>        // Question 1</a:t>
            </a:r>
          </a:p>
          <a:p>
            <a:r>
              <a:rPr lang="en-GB" sz="1200" dirty="0"/>
              <a:t>    </a:t>
            </a:r>
            <a:r>
              <a:rPr lang="en-GB" sz="1200" dirty="0" err="1"/>
              <a:t>cout</a:t>
            </a:r>
            <a:r>
              <a:rPr lang="en-GB" sz="1200" dirty="0"/>
              <a:t> &lt;&lt; "1. What has keys but can't open locks?" &lt;&lt; </a:t>
            </a:r>
            <a:r>
              <a:rPr lang="en-GB" sz="1200" dirty="0" err="1"/>
              <a:t>endl</a:t>
            </a:r>
            <a:r>
              <a:rPr lang="en-GB" sz="1200" dirty="0"/>
              <a:t>;</a:t>
            </a:r>
          </a:p>
          <a:p>
            <a:r>
              <a:rPr lang="en-GB" sz="1200" dirty="0"/>
              <a:t>    string answer1;</a:t>
            </a:r>
          </a:p>
          <a:p>
            <a:r>
              <a:rPr lang="en-GB" sz="1200" dirty="0"/>
              <a:t>    </a:t>
            </a:r>
            <a:r>
              <a:rPr lang="en-GB" sz="1200" dirty="0" err="1"/>
              <a:t>cin.ignore</a:t>
            </a:r>
            <a:r>
              <a:rPr lang="en-GB" sz="1200" dirty="0"/>
              <a:t>();</a:t>
            </a:r>
          </a:p>
          <a:p>
            <a:r>
              <a:rPr lang="en-GB" sz="1200" dirty="0"/>
              <a:t>    </a:t>
            </a:r>
            <a:r>
              <a:rPr lang="en-GB" sz="1200" dirty="0" err="1"/>
              <a:t>getline</a:t>
            </a:r>
            <a:r>
              <a:rPr lang="en-GB" sz="1200" dirty="0"/>
              <a:t>(</a:t>
            </a:r>
            <a:r>
              <a:rPr lang="en-GB" sz="1200" dirty="0" err="1"/>
              <a:t>cin</a:t>
            </a:r>
            <a:r>
              <a:rPr lang="en-GB" sz="1200" dirty="0"/>
              <a:t>, answer1);</a:t>
            </a:r>
          </a:p>
          <a:p>
            <a:endParaRPr lang="en-GB" sz="1200" dirty="0"/>
          </a:p>
          <a:p>
            <a:r>
              <a:rPr lang="en-GB" sz="1200" dirty="0"/>
              <a:t>    if (answer1 == "A piano") {</a:t>
            </a:r>
          </a:p>
          <a:p>
            <a:r>
              <a:rPr lang="en-GB" sz="1200" dirty="0"/>
              <a:t>        </a:t>
            </a:r>
            <a:r>
              <a:rPr lang="en-GB" sz="1200" dirty="0" err="1"/>
              <a:t>cout</a:t>
            </a:r>
            <a:r>
              <a:rPr lang="en-GB" sz="1200" dirty="0"/>
              <a:t> &lt;&lt; "Correct! You have a great sense of </a:t>
            </a:r>
            <a:r>
              <a:rPr lang="en-GB" sz="1200" dirty="0" err="1"/>
              <a:t>humor</a:t>
            </a:r>
            <a:r>
              <a:rPr lang="en-GB" sz="1200" dirty="0"/>
              <a:t>. You earned 1 point." &lt;&lt; </a:t>
            </a:r>
            <a:r>
              <a:rPr lang="en-GB" sz="1200" dirty="0" err="1"/>
              <a:t>endl</a:t>
            </a:r>
            <a:r>
              <a:rPr lang="en-GB" sz="1200" dirty="0"/>
              <a:t>;</a:t>
            </a:r>
          </a:p>
          <a:p>
            <a:r>
              <a:rPr lang="en-GB" sz="1200" dirty="0"/>
              <a:t>        score++;</a:t>
            </a:r>
          </a:p>
          <a:p>
            <a:r>
              <a:rPr lang="en-GB" sz="1200" dirty="0"/>
              <a:t>    } else {</a:t>
            </a:r>
          </a:p>
          <a:p>
            <a:r>
              <a:rPr lang="en-GB" sz="1200" dirty="0"/>
              <a:t>        </a:t>
            </a:r>
            <a:r>
              <a:rPr lang="en-GB" sz="1200" dirty="0" err="1"/>
              <a:t>cout</a:t>
            </a:r>
            <a:r>
              <a:rPr lang="en-GB" sz="1200" dirty="0"/>
              <a:t> &lt;&lt; "Oops! The answer is 'A piano'. Don't worry; it was a tricky one." &lt;&lt; </a:t>
            </a:r>
            <a:r>
              <a:rPr lang="en-GB" sz="1200" dirty="0" err="1"/>
              <a:t>endl</a:t>
            </a:r>
            <a:r>
              <a:rPr lang="en-GB" sz="1200" dirty="0"/>
              <a:t>;</a:t>
            </a:r>
          </a:p>
          <a:p>
            <a:r>
              <a:rPr lang="en-GB" sz="1200" dirty="0"/>
              <a:t>    }</a:t>
            </a:r>
          </a:p>
          <a:p>
            <a:endParaRPr lang="en-GB" sz="1200" dirty="0"/>
          </a:p>
          <a:p>
            <a:r>
              <a:rPr lang="en-GB" sz="1200" dirty="0"/>
              <a:t>// Question 2</a:t>
            </a:r>
          </a:p>
          <a:p>
            <a:r>
              <a:rPr lang="en-GB" sz="1200" dirty="0"/>
              <a:t>    </a:t>
            </a:r>
            <a:r>
              <a:rPr lang="en-GB" sz="1200" dirty="0" err="1"/>
              <a:t>cout</a:t>
            </a:r>
            <a:r>
              <a:rPr lang="en-GB" sz="1200" dirty="0"/>
              <a:t> &lt;&lt; "2. What is full of holes but still holds water?" &lt;&lt; </a:t>
            </a:r>
            <a:r>
              <a:rPr lang="en-GB" sz="1200" dirty="0" err="1"/>
              <a:t>endl</a:t>
            </a:r>
            <a:r>
              <a:rPr lang="en-GB" sz="1200" dirty="0"/>
              <a:t>;</a:t>
            </a:r>
          </a:p>
          <a:p>
            <a:r>
              <a:rPr lang="en-GB" sz="1200" dirty="0"/>
              <a:t>    string answer2;</a:t>
            </a:r>
          </a:p>
          <a:p>
            <a:r>
              <a:rPr lang="en-GB" sz="1200" dirty="0"/>
              <a:t>    </a:t>
            </a:r>
            <a:r>
              <a:rPr lang="en-GB" sz="1200" dirty="0" err="1"/>
              <a:t>getline</a:t>
            </a:r>
            <a:r>
              <a:rPr lang="en-GB" sz="1200" dirty="0"/>
              <a:t>(</a:t>
            </a:r>
            <a:r>
              <a:rPr lang="en-GB" sz="1200" dirty="0" err="1"/>
              <a:t>cin</a:t>
            </a:r>
            <a:r>
              <a:rPr lang="en-GB" sz="1200" dirty="0"/>
              <a:t>, answer2);</a:t>
            </a:r>
          </a:p>
          <a:p>
            <a:endParaRPr lang="en-GB" sz="1200" dirty="0"/>
          </a:p>
          <a:p>
            <a:endParaRPr lang="en-GB" sz="1200" dirty="0"/>
          </a:p>
          <a:p>
            <a:r>
              <a:rPr lang="en-GB" sz="1200" dirty="0"/>
              <a:t>    </a:t>
            </a:r>
          </a:p>
        </p:txBody>
      </p:sp>
      <p:sp>
        <p:nvSpPr>
          <p:cNvPr id="9" name="TextBox 8">
            <a:extLst>
              <a:ext uri="{FF2B5EF4-FFF2-40B4-BE49-F238E27FC236}">
                <a16:creationId xmlns:a16="http://schemas.microsoft.com/office/drawing/2014/main" id="{DAAAA2DB-789F-64AF-AB27-8A3EC63E6D61}"/>
              </a:ext>
            </a:extLst>
          </p:cNvPr>
          <p:cNvSpPr txBox="1"/>
          <p:nvPr/>
        </p:nvSpPr>
        <p:spPr>
          <a:xfrm>
            <a:off x="6685005" y="135923"/>
            <a:ext cx="5074508" cy="3970318"/>
          </a:xfrm>
          <a:prstGeom prst="rect">
            <a:avLst/>
          </a:prstGeom>
          <a:noFill/>
        </p:spPr>
        <p:txBody>
          <a:bodyPr wrap="square">
            <a:spAutoFit/>
          </a:bodyPr>
          <a:lstStyle/>
          <a:p>
            <a:endParaRPr lang="en-GB" sz="1400" dirty="0"/>
          </a:p>
          <a:p>
            <a:r>
              <a:rPr lang="en-GB" sz="1400" dirty="0"/>
              <a:t>    if (answer2 == "A sponge") {</a:t>
            </a:r>
          </a:p>
          <a:p>
            <a:r>
              <a:rPr lang="en-GB" sz="1400" dirty="0"/>
              <a:t>        </a:t>
            </a:r>
            <a:r>
              <a:rPr lang="en-GB" sz="1400" dirty="0" err="1"/>
              <a:t>cout</a:t>
            </a:r>
            <a:r>
              <a:rPr lang="en-GB" sz="1400" dirty="0"/>
              <a:t> &lt;&lt; "You're on a roll! Correct, and you earned another point." &lt;&lt; </a:t>
            </a:r>
            <a:r>
              <a:rPr lang="en-GB" sz="1400" dirty="0" err="1"/>
              <a:t>endl</a:t>
            </a:r>
            <a:r>
              <a:rPr lang="en-GB" sz="1400" dirty="0"/>
              <a:t>;</a:t>
            </a:r>
          </a:p>
          <a:p>
            <a:r>
              <a:rPr lang="en-GB" sz="1400" dirty="0"/>
              <a:t>        score++;</a:t>
            </a:r>
          </a:p>
          <a:p>
            <a:r>
              <a:rPr lang="en-GB" sz="1400" dirty="0"/>
              <a:t>    } else {</a:t>
            </a:r>
          </a:p>
          <a:p>
            <a:r>
              <a:rPr lang="en-GB" sz="1400" dirty="0"/>
              <a:t>        </a:t>
            </a:r>
            <a:r>
              <a:rPr lang="en-GB" sz="1400" dirty="0" err="1"/>
              <a:t>cout</a:t>
            </a:r>
            <a:r>
              <a:rPr lang="en-GB" sz="1400" dirty="0"/>
              <a:t> &lt;&lt; "Not quite! The answer is 'A sponge,' which is full of holes but holds water." &lt;&lt; </a:t>
            </a:r>
            <a:r>
              <a:rPr lang="en-GB" sz="1400" dirty="0" err="1"/>
              <a:t>endl</a:t>
            </a:r>
            <a:r>
              <a:rPr lang="en-GB" sz="1400" dirty="0"/>
              <a:t>;</a:t>
            </a:r>
          </a:p>
          <a:p>
            <a:r>
              <a:rPr lang="en-GB" sz="1400" dirty="0"/>
              <a:t>    }</a:t>
            </a:r>
          </a:p>
          <a:p>
            <a:endParaRPr lang="en-GB" sz="1400" dirty="0"/>
          </a:p>
          <a:p>
            <a:r>
              <a:rPr lang="en-GB" sz="1400" dirty="0"/>
              <a:t>}</a:t>
            </a:r>
          </a:p>
          <a:p>
            <a:endParaRPr lang="en-GB" sz="1400" dirty="0"/>
          </a:p>
          <a:p>
            <a:r>
              <a:rPr lang="en-GB" sz="1400" dirty="0"/>
              <a:t>    // Display the final score</a:t>
            </a:r>
          </a:p>
          <a:p>
            <a:r>
              <a:rPr lang="en-GB" sz="1400" dirty="0"/>
              <a:t>    </a:t>
            </a:r>
            <a:r>
              <a:rPr lang="en-GB" sz="1400" dirty="0" err="1"/>
              <a:t>cout</a:t>
            </a:r>
            <a:r>
              <a:rPr lang="en-GB" sz="1400" dirty="0"/>
              <a:t> &lt;&lt; "Your final score is: " &lt;&lt; score &lt;&lt; " out of 3" &lt;&lt; </a:t>
            </a:r>
            <a:r>
              <a:rPr lang="en-GB" sz="1400" dirty="0" err="1"/>
              <a:t>endl</a:t>
            </a:r>
            <a:r>
              <a:rPr lang="en-GB" sz="1400" dirty="0"/>
              <a:t>;</a:t>
            </a:r>
          </a:p>
          <a:p>
            <a:r>
              <a:rPr lang="en-GB" sz="1400" dirty="0"/>
              <a:t>    </a:t>
            </a:r>
            <a:r>
              <a:rPr lang="en-GB" sz="1400" dirty="0" err="1"/>
              <a:t>cout</a:t>
            </a:r>
            <a:r>
              <a:rPr lang="en-GB" sz="1400" dirty="0"/>
              <a:t> &lt;&lt; "Thanks for playing the Fun Quiz Game!" &lt;&lt; </a:t>
            </a:r>
            <a:r>
              <a:rPr lang="en-GB" sz="1400" dirty="0" err="1"/>
              <a:t>endl</a:t>
            </a:r>
            <a:r>
              <a:rPr lang="en-GB" sz="1400" dirty="0"/>
              <a:t>;</a:t>
            </a:r>
          </a:p>
          <a:p>
            <a:endParaRPr lang="en-GB" sz="1400" dirty="0"/>
          </a:p>
          <a:p>
            <a:r>
              <a:rPr lang="en-GB" sz="1400" dirty="0"/>
              <a:t>    return 0;</a:t>
            </a:r>
          </a:p>
          <a:p>
            <a:r>
              <a:rPr lang="en-GB" sz="1400" dirty="0"/>
              <a:t>}</a:t>
            </a:r>
            <a:endParaRPr lang="en-GB" dirty="0"/>
          </a:p>
        </p:txBody>
      </p:sp>
      <p:sp>
        <p:nvSpPr>
          <p:cNvPr id="10" name="TextBox 9">
            <a:extLst>
              <a:ext uri="{FF2B5EF4-FFF2-40B4-BE49-F238E27FC236}">
                <a16:creationId xmlns:a16="http://schemas.microsoft.com/office/drawing/2014/main" id="{9999102C-C06A-0DB7-883C-D51B938C8E0C}"/>
              </a:ext>
            </a:extLst>
          </p:cNvPr>
          <p:cNvSpPr txBox="1"/>
          <p:nvPr/>
        </p:nvSpPr>
        <p:spPr>
          <a:xfrm>
            <a:off x="3171567" y="91939"/>
            <a:ext cx="2257168" cy="369332"/>
          </a:xfrm>
          <a:prstGeom prst="rect">
            <a:avLst/>
          </a:prstGeom>
          <a:noFill/>
        </p:spPr>
        <p:txBody>
          <a:bodyPr wrap="square" rtlCol="0">
            <a:spAutoFit/>
          </a:bodyPr>
          <a:lstStyle/>
          <a:p>
            <a:r>
              <a:rPr lang="en-GB" dirty="0"/>
              <a:t>Solution:</a:t>
            </a:r>
          </a:p>
        </p:txBody>
      </p:sp>
      <p:grpSp>
        <p:nvGrpSpPr>
          <p:cNvPr id="13" name="Group 12">
            <a:extLst>
              <a:ext uri="{FF2B5EF4-FFF2-40B4-BE49-F238E27FC236}">
                <a16:creationId xmlns:a16="http://schemas.microsoft.com/office/drawing/2014/main" id="{B5B58578-199C-7E1C-47F6-F8C3AC63A67F}"/>
              </a:ext>
            </a:extLst>
          </p:cNvPr>
          <p:cNvGrpSpPr/>
          <p:nvPr/>
        </p:nvGrpSpPr>
        <p:grpSpPr>
          <a:xfrm>
            <a:off x="1754523" y="588704"/>
            <a:ext cx="5062680" cy="4920840"/>
            <a:chOff x="1754523" y="588704"/>
            <a:chExt cx="5062680" cy="4920840"/>
          </a:xfrm>
        </p:grpSpPr>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A3302B28-FD2C-2E24-70F3-73D63339BFF4}"/>
                    </a:ext>
                  </a:extLst>
                </p14:cNvPr>
                <p14:cNvContentPartPr/>
                <p14:nvPr/>
              </p14:nvContentPartPr>
              <p14:xfrm>
                <a:off x="1754523" y="599144"/>
                <a:ext cx="5016240" cy="4910400"/>
              </p14:xfrm>
            </p:contentPart>
          </mc:Choice>
          <mc:Fallback xmlns="">
            <p:pic>
              <p:nvPicPr>
                <p:cNvPr id="11" name="Ink 10">
                  <a:extLst>
                    <a:ext uri="{FF2B5EF4-FFF2-40B4-BE49-F238E27FC236}">
                      <a16:creationId xmlns:a16="http://schemas.microsoft.com/office/drawing/2014/main" id="{A3302B28-FD2C-2E24-70F3-73D63339BFF4}"/>
                    </a:ext>
                  </a:extLst>
                </p:cNvPr>
                <p:cNvPicPr/>
                <p:nvPr/>
              </p:nvPicPr>
              <p:blipFill>
                <a:blip r:embed="rId3"/>
                <a:stretch>
                  <a:fillRect/>
                </a:stretch>
              </p:blipFill>
              <p:spPr>
                <a:xfrm>
                  <a:off x="1745883" y="590504"/>
                  <a:ext cx="5033880" cy="49280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B97C4687-79B1-7A3C-E76B-74DB59443AE0}"/>
                    </a:ext>
                  </a:extLst>
                </p14:cNvPr>
                <p14:cNvContentPartPr/>
                <p14:nvPr/>
              </p14:nvContentPartPr>
              <p14:xfrm>
                <a:off x="6655923" y="588704"/>
                <a:ext cx="161280" cy="181440"/>
              </p14:xfrm>
            </p:contentPart>
          </mc:Choice>
          <mc:Fallback xmlns="">
            <p:pic>
              <p:nvPicPr>
                <p:cNvPr id="12" name="Ink 11">
                  <a:extLst>
                    <a:ext uri="{FF2B5EF4-FFF2-40B4-BE49-F238E27FC236}">
                      <a16:creationId xmlns:a16="http://schemas.microsoft.com/office/drawing/2014/main" id="{B97C4687-79B1-7A3C-E76B-74DB59443AE0}"/>
                    </a:ext>
                  </a:extLst>
                </p:cNvPr>
                <p:cNvPicPr/>
                <p:nvPr/>
              </p:nvPicPr>
              <p:blipFill>
                <a:blip r:embed="rId5"/>
                <a:stretch>
                  <a:fillRect/>
                </a:stretch>
              </p:blipFill>
              <p:spPr>
                <a:xfrm>
                  <a:off x="6646923" y="580064"/>
                  <a:ext cx="178920" cy="199080"/>
                </a:xfrm>
                <a:prstGeom prst="rect">
                  <a:avLst/>
                </a:prstGeom>
              </p:spPr>
            </p:pic>
          </mc:Fallback>
        </mc:AlternateContent>
      </p:grpSp>
    </p:spTree>
    <p:extLst>
      <p:ext uri="{BB962C8B-B14F-4D97-AF65-F5344CB8AC3E}">
        <p14:creationId xmlns:p14="http://schemas.microsoft.com/office/powerpoint/2010/main" val="3849933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925FE257-CF5A-A731-FA27-271E3F517BA6}"/>
              </a:ext>
            </a:extLst>
          </p:cNvPr>
          <p:cNvSpPr>
            <a:spLocks noGrp="1"/>
          </p:cNvSpPr>
          <p:nvPr>
            <p:ph idx="1"/>
          </p:nvPr>
        </p:nvSpPr>
        <p:spPr>
          <a:xfrm>
            <a:off x="838200" y="532285"/>
            <a:ext cx="10515600" cy="4351338"/>
          </a:xfrm>
        </p:spPr>
        <p:txBody>
          <a:bodyPr/>
          <a:lstStyle/>
          <a:p>
            <a:r>
              <a:rPr lang="en-GB" dirty="0"/>
              <a:t>while and do-while are two types of loops used for repeating a block of code as long as a specific condition is met </a:t>
            </a:r>
          </a:p>
          <a:p>
            <a:pPr marL="0" indent="0">
              <a:buNone/>
            </a:pPr>
            <a:r>
              <a:rPr lang="en-GB" dirty="0"/>
              <a:t>while (condition) {</a:t>
            </a:r>
          </a:p>
          <a:p>
            <a:pPr marL="0" indent="0">
              <a:buNone/>
            </a:pPr>
            <a:r>
              <a:rPr lang="en-GB" dirty="0"/>
              <a:t>    // Code to be executed while the condition is true</a:t>
            </a:r>
          </a:p>
          <a:p>
            <a:pPr marL="0" indent="0">
              <a:buNone/>
            </a:pPr>
            <a:r>
              <a:rPr lang="en-GB" dirty="0"/>
              <a:t>}</a:t>
            </a:r>
          </a:p>
          <a:p>
            <a:pPr marL="0" indent="0">
              <a:buNone/>
            </a:pPr>
            <a:r>
              <a:rPr lang="en-GB" dirty="0"/>
              <a:t>do {</a:t>
            </a:r>
          </a:p>
          <a:p>
            <a:pPr marL="0" indent="0">
              <a:buNone/>
            </a:pPr>
            <a:r>
              <a:rPr lang="en-GB" dirty="0"/>
              <a:t>    // Code to be executed at least once</a:t>
            </a:r>
          </a:p>
          <a:p>
            <a:pPr marL="0" indent="0">
              <a:buNone/>
            </a:pPr>
            <a:r>
              <a:rPr lang="en-GB" dirty="0"/>
              <a:t>} while (condition);</a:t>
            </a:r>
          </a:p>
          <a:p>
            <a:pPr marL="0" indent="0">
              <a:buNone/>
            </a:pPr>
            <a:endParaRPr lang="en-GB" dirty="0"/>
          </a:p>
        </p:txBody>
      </p:sp>
      <mc:AlternateContent xmlns:mc="http://schemas.openxmlformats.org/markup-compatibility/2006" xmlns:p14="http://schemas.microsoft.com/office/powerpoint/2010/main">
        <mc:Choice Requires="p14">
          <p:contentPart p14:bwMode="auto" r:id="rId2">
            <p14:nvContentPartPr>
              <p14:cNvPr id="9" name="Ink 8">
                <a:extLst>
                  <a:ext uri="{FF2B5EF4-FFF2-40B4-BE49-F238E27FC236}">
                    <a16:creationId xmlns:a16="http://schemas.microsoft.com/office/drawing/2014/main" id="{57CF80A4-69EE-1FB9-5599-B050DECD44B9}"/>
                  </a:ext>
                </a:extLst>
              </p14:cNvPr>
              <p14:cNvContentPartPr/>
              <p14:nvPr/>
            </p14:nvContentPartPr>
            <p14:xfrm>
              <a:off x="683861" y="1262703"/>
              <a:ext cx="8309520" cy="1775520"/>
            </p14:xfrm>
          </p:contentPart>
        </mc:Choice>
        <mc:Fallback xmlns="">
          <p:pic>
            <p:nvPicPr>
              <p:cNvPr id="9" name="Ink 8">
                <a:extLst>
                  <a:ext uri="{FF2B5EF4-FFF2-40B4-BE49-F238E27FC236}">
                    <a16:creationId xmlns:a16="http://schemas.microsoft.com/office/drawing/2014/main" id="{57CF80A4-69EE-1FB9-5599-B050DECD44B9}"/>
                  </a:ext>
                </a:extLst>
              </p:cNvPr>
              <p:cNvPicPr/>
              <p:nvPr/>
            </p:nvPicPr>
            <p:blipFill>
              <a:blip r:embed="rId3"/>
              <a:stretch>
                <a:fillRect/>
              </a:stretch>
            </p:blipFill>
            <p:spPr>
              <a:xfrm>
                <a:off x="674861" y="1254063"/>
                <a:ext cx="8327160" cy="17931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
            <p14:nvContentPartPr>
              <p14:cNvPr id="10" name="Ink 9">
                <a:extLst>
                  <a:ext uri="{FF2B5EF4-FFF2-40B4-BE49-F238E27FC236}">
                    <a16:creationId xmlns:a16="http://schemas.microsoft.com/office/drawing/2014/main" id="{F3CD2FD7-1CD1-C738-0835-BE4BCE921A33}"/>
                  </a:ext>
                </a:extLst>
              </p14:cNvPr>
              <p14:cNvContentPartPr/>
              <p14:nvPr/>
            </p14:nvContentPartPr>
            <p14:xfrm>
              <a:off x="656141" y="2980983"/>
              <a:ext cx="6663960" cy="1904760"/>
            </p14:xfrm>
          </p:contentPart>
        </mc:Choice>
        <mc:Fallback xmlns="">
          <p:pic>
            <p:nvPicPr>
              <p:cNvPr id="10" name="Ink 9">
                <a:extLst>
                  <a:ext uri="{FF2B5EF4-FFF2-40B4-BE49-F238E27FC236}">
                    <a16:creationId xmlns:a16="http://schemas.microsoft.com/office/drawing/2014/main" id="{F3CD2FD7-1CD1-C738-0835-BE4BCE921A33}"/>
                  </a:ext>
                </a:extLst>
              </p:cNvPr>
              <p:cNvPicPr/>
              <p:nvPr/>
            </p:nvPicPr>
            <p:blipFill>
              <a:blip r:embed="rId5"/>
              <a:stretch>
                <a:fillRect/>
              </a:stretch>
            </p:blipFill>
            <p:spPr>
              <a:xfrm>
                <a:off x="647501" y="2972343"/>
                <a:ext cx="6681600" cy="1922400"/>
              </a:xfrm>
              <a:prstGeom prst="rect">
                <a:avLst/>
              </a:prstGeom>
            </p:spPr>
          </p:pic>
        </mc:Fallback>
      </mc:AlternateContent>
    </p:spTree>
    <p:extLst>
      <p:ext uri="{BB962C8B-B14F-4D97-AF65-F5344CB8AC3E}">
        <p14:creationId xmlns:p14="http://schemas.microsoft.com/office/powerpoint/2010/main" val="2144480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FED57-EA41-312B-5DE4-6F1FBF0B8E55}"/>
              </a:ext>
            </a:extLst>
          </p:cNvPr>
          <p:cNvSpPr>
            <a:spLocks noGrp="1"/>
          </p:cNvSpPr>
          <p:nvPr>
            <p:ph type="title"/>
          </p:nvPr>
        </p:nvSpPr>
        <p:spPr/>
        <p:txBody>
          <a:bodyPr/>
          <a:lstStyle/>
          <a:p>
            <a:r>
              <a:rPr lang="en-GB" dirty="0"/>
              <a:t>Activity 2</a:t>
            </a:r>
          </a:p>
        </p:txBody>
      </p:sp>
      <p:sp>
        <p:nvSpPr>
          <p:cNvPr id="3" name="Content Placeholder 2">
            <a:extLst>
              <a:ext uri="{FF2B5EF4-FFF2-40B4-BE49-F238E27FC236}">
                <a16:creationId xmlns:a16="http://schemas.microsoft.com/office/drawing/2014/main" id="{09B74870-31ED-4165-989C-A0B68F310CBB}"/>
              </a:ext>
            </a:extLst>
          </p:cNvPr>
          <p:cNvSpPr>
            <a:spLocks noGrp="1"/>
          </p:cNvSpPr>
          <p:nvPr>
            <p:ph idx="1"/>
          </p:nvPr>
        </p:nvSpPr>
        <p:spPr/>
        <p:txBody>
          <a:bodyPr/>
          <a:lstStyle/>
          <a:p>
            <a:pPr marL="0" indent="0">
              <a:buNone/>
            </a:pPr>
            <a:r>
              <a:rPr lang="en-GB" dirty="0"/>
              <a:t>Scenario:</a:t>
            </a:r>
          </a:p>
          <a:p>
            <a:pPr marL="0" indent="0">
              <a:buNone/>
            </a:pPr>
            <a:r>
              <a:rPr lang="en-GB" dirty="0"/>
              <a:t>You are developing a simple program to assist a cashier at a retail store. The program will calculate the total price of items purchased by a customer. The customer can purchase multiple items, and you need to continuously add up the prices until the customer is done. The program should use different types of loops for different parts of the task.</a:t>
            </a:r>
          </a:p>
          <a:p>
            <a:pPr marL="0" indent="0">
              <a:buNone/>
            </a:pPr>
            <a:r>
              <a:rPr lang="en-GB" dirty="0"/>
              <a:t>Question:</a:t>
            </a:r>
          </a:p>
          <a:p>
            <a:pPr marL="0" indent="0">
              <a:buNone/>
            </a:pPr>
            <a:r>
              <a:rPr lang="en-GB" dirty="0"/>
              <a:t>Design a C++ program that assists the cashier by implementing the following functionality:</a:t>
            </a:r>
          </a:p>
        </p:txBody>
      </p:sp>
    </p:spTree>
    <p:extLst>
      <p:ext uri="{BB962C8B-B14F-4D97-AF65-F5344CB8AC3E}">
        <p14:creationId xmlns:p14="http://schemas.microsoft.com/office/powerpoint/2010/main" val="3022608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E0F135-CC2F-D746-3F70-631800ACD219}"/>
              </a:ext>
            </a:extLst>
          </p:cNvPr>
          <p:cNvSpPr>
            <a:spLocks noGrp="1"/>
          </p:cNvSpPr>
          <p:nvPr>
            <p:ph idx="1"/>
          </p:nvPr>
        </p:nvSpPr>
        <p:spPr>
          <a:xfrm>
            <a:off x="737111" y="162243"/>
            <a:ext cx="10515600" cy="4869253"/>
          </a:xfrm>
        </p:spPr>
        <p:txBody>
          <a:bodyPr/>
          <a:lstStyle/>
          <a:p>
            <a:pPr marL="0" indent="0">
              <a:buNone/>
            </a:pPr>
            <a:r>
              <a:rPr lang="en-GB" dirty="0"/>
              <a:t>Points to consider:</a:t>
            </a: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2000" b="0" i="0" u="none" strike="noStrike" cap="none" normalizeH="0" baseline="0" dirty="0">
                <a:ln>
                  <a:noFill/>
                </a:ln>
                <a:solidFill>
                  <a:srgbClr val="374151"/>
                </a:solidFill>
                <a:effectLst/>
                <a:latin typeface="Arial" panose="020B0604020202020204" pitchFamily="34" charset="0"/>
                <a:ea typeface="Söhne"/>
              </a:rPr>
              <a:t>Use a </a:t>
            </a:r>
            <a:r>
              <a:rPr kumimoji="0" lang="en-US" altLang="en-US" sz="2000" b="1" i="0" u="none" strike="noStrike" cap="none" normalizeH="0" baseline="0" dirty="0">
                <a:ln>
                  <a:noFill/>
                </a:ln>
                <a:solidFill>
                  <a:srgbClr val="374151"/>
                </a:solidFill>
                <a:effectLst/>
                <a:latin typeface="Arial Unicode MS"/>
                <a:ea typeface="Söhne Mono"/>
              </a:rPr>
              <a:t>do-while</a:t>
            </a:r>
            <a:r>
              <a:rPr kumimoji="0" lang="en-US" altLang="en-US" sz="2000" b="0" i="0" u="none" strike="noStrike" cap="none" normalizeH="0" baseline="0" dirty="0">
                <a:ln>
                  <a:noFill/>
                </a:ln>
                <a:solidFill>
                  <a:srgbClr val="374151"/>
                </a:solidFill>
                <a:effectLst/>
                <a:ea typeface="Söhne"/>
              </a:rPr>
              <a:t> loop to repeatedly ask the customer to enter the price of an item.</a:t>
            </a:r>
            <a:endParaRPr kumimoji="0" lang="en-US" altLang="en-US" sz="2000" b="0" i="0" u="none" strike="noStrike" cap="none" normalizeH="0" baseline="0" dirty="0">
              <a:ln>
                <a:noFill/>
              </a:ln>
              <a:solidFill>
                <a:srgbClr val="374151"/>
              </a:solidFill>
              <a:effectLst/>
              <a:latin typeface="Arial" panose="020B0604020202020204" pitchFamily="34" charset="0"/>
              <a:ea typeface="Söhne"/>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2000" b="0" i="0" u="none" strike="noStrike" cap="none" normalizeH="0" baseline="0" dirty="0">
                <a:ln>
                  <a:noFill/>
                </a:ln>
                <a:solidFill>
                  <a:srgbClr val="374151"/>
                </a:solidFill>
                <a:effectLst/>
                <a:latin typeface="Arial" panose="020B0604020202020204" pitchFamily="34" charset="0"/>
                <a:ea typeface="Söhne"/>
              </a:rPr>
              <a:t>Inside the loop, prompt the user to enter the price of an item, and keep adding the prices to a running total.</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2000" b="0" i="0" u="none" strike="noStrike" cap="none" normalizeH="0" baseline="0" dirty="0">
                <a:ln>
                  <a:noFill/>
                </a:ln>
                <a:solidFill>
                  <a:srgbClr val="374151"/>
                </a:solidFill>
                <a:effectLst/>
                <a:latin typeface="Arial" panose="020B0604020202020204" pitchFamily="34" charset="0"/>
                <a:ea typeface="Söhne"/>
              </a:rPr>
              <a:t>Ask the user if they want to add more items after each input. If the user enters 'Y' or 'y', continue with the loop; if they enter 'N' or 'n', exit the loop.</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2000" b="0" i="0" u="none" strike="noStrike" cap="none" normalizeH="0" baseline="0" dirty="0">
                <a:ln>
                  <a:noFill/>
                </a:ln>
                <a:solidFill>
                  <a:srgbClr val="374151"/>
                </a:solidFill>
                <a:effectLst/>
                <a:latin typeface="Arial" panose="020B0604020202020204" pitchFamily="34" charset="0"/>
                <a:ea typeface="Söhne"/>
              </a:rPr>
              <a:t>After the loop, use a </a:t>
            </a:r>
            <a:r>
              <a:rPr kumimoji="0" lang="en-US" altLang="en-US" sz="2000" b="1" i="0" u="none" strike="noStrike" cap="none" normalizeH="0" baseline="0" dirty="0">
                <a:ln>
                  <a:noFill/>
                </a:ln>
                <a:solidFill>
                  <a:srgbClr val="374151"/>
                </a:solidFill>
                <a:effectLst/>
                <a:latin typeface="Arial Unicode MS"/>
                <a:ea typeface="Söhne Mono"/>
              </a:rPr>
              <a:t>while</a:t>
            </a:r>
            <a:r>
              <a:rPr kumimoji="0" lang="en-US" altLang="en-US" sz="2000" b="0" i="0" u="none" strike="noStrike" cap="none" normalizeH="0" baseline="0" dirty="0">
                <a:ln>
                  <a:noFill/>
                </a:ln>
                <a:solidFill>
                  <a:srgbClr val="374151"/>
                </a:solidFill>
                <a:effectLst/>
                <a:ea typeface="Söhne"/>
              </a:rPr>
              <a:t> loop to validate that the total price is not negative. If the total price is negative, display an error message and ask the cashier to re-enter the prices.</a:t>
            </a:r>
            <a:endParaRPr kumimoji="0" lang="en-US" altLang="en-US" sz="2000" b="0" i="0" u="none" strike="noStrike" cap="none" normalizeH="0" baseline="0" dirty="0">
              <a:ln>
                <a:noFill/>
              </a:ln>
              <a:solidFill>
                <a:srgbClr val="374151"/>
              </a:solidFill>
              <a:effectLst/>
              <a:latin typeface="Arial" panose="020B0604020202020204" pitchFamily="34" charset="0"/>
              <a:ea typeface="Söhne"/>
            </a:endParaRP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2000" b="0" i="0" u="none" strike="noStrike" cap="none" normalizeH="0" baseline="0" dirty="0">
                <a:ln>
                  <a:noFill/>
                </a:ln>
                <a:solidFill>
                  <a:srgbClr val="374151"/>
                </a:solidFill>
                <a:effectLst/>
                <a:latin typeface="Arial" panose="020B0604020202020204" pitchFamily="34" charset="0"/>
                <a:ea typeface="Söhne"/>
              </a:rPr>
              <a:t>Finally, use a </a:t>
            </a:r>
            <a:r>
              <a:rPr kumimoji="0" lang="en-US" altLang="en-US" sz="2000" b="1" i="0" u="none" strike="noStrike" cap="none" normalizeH="0" baseline="0" dirty="0">
                <a:ln>
                  <a:noFill/>
                </a:ln>
                <a:solidFill>
                  <a:srgbClr val="374151"/>
                </a:solidFill>
                <a:effectLst/>
                <a:latin typeface="Arial Unicode MS"/>
                <a:ea typeface="Söhne Mono"/>
              </a:rPr>
              <a:t>for</a:t>
            </a:r>
            <a:r>
              <a:rPr kumimoji="0" lang="en-US" altLang="en-US" sz="2000" b="0" i="0" u="none" strike="noStrike" cap="none" normalizeH="0" baseline="0" dirty="0">
                <a:ln>
                  <a:noFill/>
                </a:ln>
                <a:solidFill>
                  <a:srgbClr val="374151"/>
                </a:solidFill>
                <a:effectLst/>
                <a:ea typeface="Söhne"/>
              </a:rPr>
              <a:t> loop to display the total price along with a thank-you message, indicating the end of the transaction.</a:t>
            </a:r>
            <a:endParaRPr kumimoji="0" lang="en-US" altLang="en-US" sz="2000" b="0" i="0" u="none" strike="noStrike" cap="none" normalizeH="0" baseline="0" dirty="0">
              <a:ln>
                <a:noFill/>
              </a:ln>
              <a:solidFill>
                <a:srgbClr val="374151"/>
              </a:solidFill>
              <a:effectLst/>
              <a:latin typeface="Arial" panose="020B0604020202020204" pitchFamily="34" charset="0"/>
              <a:ea typeface="Söhn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374151"/>
                </a:solidFill>
                <a:effectLst/>
                <a:latin typeface="Arial" panose="020B0604020202020204" pitchFamily="34" charset="0"/>
                <a:ea typeface="Söhne"/>
              </a:rPr>
              <a:t>Your program should ensure that the user can input as many items as needed and validate the input to avoid negative total prices.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37415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374151"/>
                </a:solidFill>
                <a:effectLst/>
                <a:latin typeface="Arial" panose="020B0604020202020204" pitchFamily="34" charset="0"/>
                <a:ea typeface="Söhne"/>
              </a:rPr>
              <a:t>Note:</a:t>
            </a:r>
            <a:r>
              <a:rPr kumimoji="0" lang="en-US" altLang="en-US" sz="2000" b="0" i="0" u="none" strike="noStrike" cap="none" normalizeH="0" baseline="0" dirty="0">
                <a:ln>
                  <a:noFill/>
                </a:ln>
                <a:solidFill>
                  <a:srgbClr val="374151"/>
                </a:solidFill>
                <a:effectLst/>
                <a:latin typeface="Arial" panose="020B0604020202020204" pitchFamily="34" charset="0"/>
                <a:ea typeface="Söhne"/>
              </a:rPr>
              <a:t> You can assume that the customer will only enter valid numerical prices.</a:t>
            </a:r>
            <a:endParaRPr kumimoji="0" lang="en-US" altLang="en-US" sz="3200" b="0" i="0" u="none" strike="noStrike" cap="none" normalizeH="0" baseline="0" dirty="0">
              <a:ln>
                <a:noFill/>
              </a:ln>
              <a:solidFill>
                <a:schemeClr val="tx1"/>
              </a:solidFill>
              <a:effectLst/>
              <a:latin typeface="Arial" panose="020B0604020202020204" pitchFamily="34" charset="0"/>
            </a:endParaRPr>
          </a:p>
          <a:p>
            <a:pPr marL="0" indent="0">
              <a:buNone/>
            </a:pPr>
            <a:endParaRPr lang="en-GB" sz="2000" dirty="0"/>
          </a:p>
        </p:txBody>
      </p:sp>
      <p:sp>
        <p:nvSpPr>
          <p:cNvPr id="4" name="Rectangle 1">
            <a:extLst>
              <a:ext uri="{FF2B5EF4-FFF2-40B4-BE49-F238E27FC236}">
                <a16:creationId xmlns:a16="http://schemas.microsoft.com/office/drawing/2014/main" id="{5C089023-98AF-3F16-CC1E-6E7E4D0798D5}"/>
              </a:ext>
            </a:extLst>
          </p:cNvPr>
          <p:cNvSpPr>
            <a:spLocks noChangeArrowheads="1"/>
          </p:cNvSpPr>
          <p:nvPr/>
        </p:nvSpPr>
        <p:spPr bwMode="auto">
          <a:xfrm>
            <a:off x="0" y="-338811"/>
            <a:ext cx="65" cy="677623"/>
          </a:xfrm>
          <a:prstGeom prst="rect">
            <a:avLst/>
          </a:prstGeom>
          <a:solidFill>
            <a:srgbClr val="F7F7F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98375" rIns="0" bIns="198375"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06036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58571-E227-C1CB-CC62-CEC163BF84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CFAAF6-051E-C145-F4BE-D9EC4C736418}"/>
              </a:ext>
            </a:extLst>
          </p:cNvPr>
          <p:cNvSpPr>
            <a:spLocks noGrp="1"/>
          </p:cNvSpPr>
          <p:nvPr>
            <p:ph idx="1"/>
          </p:nvPr>
        </p:nvSpPr>
        <p:spPr/>
        <p:txBody>
          <a:bodyPr/>
          <a:lstStyle/>
          <a:p>
            <a:pPr marL="0" indent="0">
              <a:buNone/>
            </a:pPr>
            <a:r>
              <a:rPr lang="en-GB" dirty="0"/>
              <a:t>Login to net </a:t>
            </a:r>
            <a:r>
              <a:rPr lang="en-GB" dirty="0" err="1"/>
              <a:t>acad</a:t>
            </a:r>
            <a:r>
              <a:rPr lang="en-GB" dirty="0"/>
              <a:t> course and complete activities relevant to conditional statements (15 mins)</a:t>
            </a:r>
          </a:p>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endParaRPr lang="en-GB"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8816EED7-AE9D-0B52-B623-55485D207DC5}"/>
                  </a:ext>
                </a:extLst>
              </p14:cNvPr>
              <p14:cNvContentPartPr/>
              <p14:nvPr/>
            </p14:nvContentPartPr>
            <p14:xfrm>
              <a:off x="2238723" y="1157144"/>
              <a:ext cx="1800" cy="360"/>
            </p14:xfrm>
          </p:contentPart>
        </mc:Choice>
        <mc:Fallback xmlns="">
          <p:pic>
            <p:nvPicPr>
              <p:cNvPr id="4" name="Ink 3">
                <a:extLst>
                  <a:ext uri="{FF2B5EF4-FFF2-40B4-BE49-F238E27FC236}">
                    <a16:creationId xmlns:a16="http://schemas.microsoft.com/office/drawing/2014/main" id="{8816EED7-AE9D-0B52-B623-55485D207DC5}"/>
                  </a:ext>
                </a:extLst>
              </p:cNvPr>
              <p:cNvPicPr/>
              <p:nvPr/>
            </p:nvPicPr>
            <p:blipFill>
              <a:blip r:embed="rId3"/>
              <a:stretch>
                <a:fillRect/>
              </a:stretch>
            </p:blipFill>
            <p:spPr>
              <a:xfrm>
                <a:off x="2230083" y="1148504"/>
                <a:ext cx="1944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
            <p14:nvContentPartPr>
              <p14:cNvPr id="5" name="Ink 4">
                <a:extLst>
                  <a:ext uri="{FF2B5EF4-FFF2-40B4-BE49-F238E27FC236}">
                    <a16:creationId xmlns:a16="http://schemas.microsoft.com/office/drawing/2014/main" id="{82926B91-D4F0-EC6F-0C97-F9F0E9C81CD6}"/>
                  </a:ext>
                </a:extLst>
              </p14:cNvPr>
              <p14:cNvContentPartPr/>
              <p14:nvPr/>
            </p14:nvContentPartPr>
            <p14:xfrm>
              <a:off x="2218901" y="2973063"/>
              <a:ext cx="360" cy="360"/>
            </p14:xfrm>
          </p:contentPart>
        </mc:Choice>
        <mc:Fallback xmlns="">
          <p:pic>
            <p:nvPicPr>
              <p:cNvPr id="5" name="Ink 4">
                <a:extLst>
                  <a:ext uri="{FF2B5EF4-FFF2-40B4-BE49-F238E27FC236}">
                    <a16:creationId xmlns:a16="http://schemas.microsoft.com/office/drawing/2014/main" id="{82926B91-D4F0-EC6F-0C97-F9F0E9C81CD6}"/>
                  </a:ext>
                </a:extLst>
              </p:cNvPr>
              <p:cNvPicPr/>
              <p:nvPr/>
            </p:nvPicPr>
            <p:blipFill>
              <a:blip r:embed="rId5"/>
              <a:stretch>
                <a:fillRect/>
              </a:stretch>
            </p:blipFill>
            <p:spPr>
              <a:xfrm>
                <a:off x="2210261" y="2964063"/>
                <a:ext cx="18000" cy="18000"/>
              </a:xfrm>
              <a:prstGeom prst="rect">
                <a:avLst/>
              </a:prstGeom>
            </p:spPr>
          </p:pic>
        </mc:Fallback>
      </mc:AlternateContent>
    </p:spTree>
    <p:extLst>
      <p:ext uri="{BB962C8B-B14F-4D97-AF65-F5344CB8AC3E}">
        <p14:creationId xmlns:p14="http://schemas.microsoft.com/office/powerpoint/2010/main" val="554933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Further Reading - Dr Smith's Biology Website">
            <a:extLst>
              <a:ext uri="{FF2B5EF4-FFF2-40B4-BE49-F238E27FC236}">
                <a16:creationId xmlns:a16="http://schemas.microsoft.com/office/drawing/2014/main" id="{5924BDEB-4532-C9B5-F6FF-0ECE9957EA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7625" y="2595497"/>
            <a:ext cx="3836963" cy="23108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31FF586-C2AC-8E43-7152-3B4E550D5A50}"/>
              </a:ext>
            </a:extLst>
          </p:cNvPr>
          <p:cNvSpPr>
            <a:spLocks noGrp="1"/>
          </p:cNvSpPr>
          <p:nvPr>
            <p:ph idx="1"/>
          </p:nvPr>
        </p:nvSpPr>
        <p:spPr>
          <a:xfrm>
            <a:off x="1058594" y="1459865"/>
            <a:ext cx="10515600" cy="4351338"/>
          </a:xfrm>
        </p:spPr>
        <p:txBody>
          <a:bodyPr/>
          <a:lstStyle/>
          <a:p>
            <a:pPr marL="0" indent="0" algn="l">
              <a:buNone/>
            </a:pPr>
            <a:r>
              <a:rPr lang="en-GB" b="0" i="0" dirty="0">
                <a:solidFill>
                  <a:srgbClr val="374151"/>
                </a:solidFill>
                <a:effectLst/>
                <a:latin typeface="Söhne"/>
              </a:rPr>
              <a:t>In the world of knowledge, there are two great companions: </a:t>
            </a:r>
          </a:p>
          <a:p>
            <a:pPr marL="0" indent="0" algn="l">
              <a:buNone/>
            </a:pPr>
            <a:r>
              <a:rPr lang="en-GB" b="0" i="0" dirty="0" err="1">
                <a:solidFill>
                  <a:srgbClr val="045984"/>
                </a:solidFill>
                <a:effectLst/>
                <a:highlight>
                  <a:srgbClr val="00FFFF"/>
                </a:highlight>
                <a:latin typeface="Söhne"/>
              </a:rPr>
              <a:t>ChatGPT</a:t>
            </a:r>
            <a:r>
              <a:rPr lang="en-GB" b="0" i="0" dirty="0">
                <a:solidFill>
                  <a:srgbClr val="374151"/>
                </a:solidFill>
                <a:effectLst/>
                <a:latin typeface="Söhne"/>
              </a:rPr>
              <a:t> and </a:t>
            </a:r>
            <a:r>
              <a:rPr lang="en-GB" b="0" i="0" dirty="0">
                <a:solidFill>
                  <a:srgbClr val="374151"/>
                </a:solidFill>
                <a:effectLst/>
                <a:highlight>
                  <a:srgbClr val="00FFFF"/>
                </a:highlight>
                <a:latin typeface="Söhne"/>
              </a:rPr>
              <a:t>Google</a:t>
            </a:r>
            <a:r>
              <a:rPr lang="en-GB" b="0" i="0" dirty="0">
                <a:solidFill>
                  <a:srgbClr val="374151"/>
                </a:solidFill>
                <a:effectLst/>
                <a:latin typeface="Söhne"/>
              </a:rPr>
              <a:t>. They'll never let you down, even when your Wi-Fi does. </a:t>
            </a:r>
          </a:p>
          <a:p>
            <a:pPr marL="0" indent="0" algn="l">
              <a:buNone/>
            </a:pPr>
            <a:endParaRPr lang="en-GB" dirty="0">
              <a:solidFill>
                <a:srgbClr val="374151"/>
              </a:solidFill>
              <a:latin typeface="Söhne"/>
            </a:endParaRPr>
          </a:p>
          <a:p>
            <a:pPr marL="0" indent="0" algn="l">
              <a:buNone/>
            </a:pPr>
            <a:r>
              <a:rPr lang="en-GB" b="0" i="0" dirty="0">
                <a:solidFill>
                  <a:srgbClr val="374151"/>
                </a:solidFill>
                <a:effectLst/>
                <a:latin typeface="Söhne"/>
              </a:rPr>
              <a:t>Stay curious and explore! </a:t>
            </a:r>
          </a:p>
          <a:p>
            <a:pPr marL="0" indent="0" algn="l">
              <a:buNone/>
            </a:pPr>
            <a:endParaRPr lang="en-GB" dirty="0">
              <a:solidFill>
                <a:srgbClr val="374151"/>
              </a:solidFill>
              <a:latin typeface="Söhne"/>
            </a:endParaRPr>
          </a:p>
          <a:p>
            <a:pPr marL="0" indent="0" algn="l">
              <a:buNone/>
            </a:pPr>
            <a:r>
              <a:rPr lang="en-GB" b="0" i="0" dirty="0">
                <a:solidFill>
                  <a:srgbClr val="374151"/>
                </a:solidFill>
                <a:effectLst/>
                <a:latin typeface="Söhne"/>
              </a:rPr>
              <a:t>Refer to </a:t>
            </a:r>
            <a:r>
              <a:rPr lang="en-GB" b="0" i="0" dirty="0" err="1">
                <a:solidFill>
                  <a:srgbClr val="374151"/>
                </a:solidFill>
                <a:effectLst/>
                <a:latin typeface="Söhne"/>
              </a:rPr>
              <a:t>ChatGPT</a:t>
            </a:r>
            <a:r>
              <a:rPr lang="en-GB" b="0" i="0" dirty="0">
                <a:solidFill>
                  <a:srgbClr val="374151"/>
                </a:solidFill>
                <a:effectLst/>
                <a:latin typeface="Söhne"/>
              </a:rPr>
              <a:t> or Google for further reading.</a:t>
            </a:r>
          </a:p>
          <a:p>
            <a:pPr marL="0" indent="0">
              <a:buNone/>
            </a:pPr>
            <a:br>
              <a:rPr lang="en-GB" dirty="0"/>
            </a:br>
            <a:endParaRPr lang="en-GB" dirty="0"/>
          </a:p>
        </p:txBody>
      </p:sp>
      <p:pic>
        <p:nvPicPr>
          <p:cNvPr id="4100" name="Picture 4" descr="Made by Google (@madebygoogle) / X">
            <a:extLst>
              <a:ext uri="{FF2B5EF4-FFF2-40B4-BE49-F238E27FC236}">
                <a16:creationId xmlns:a16="http://schemas.microsoft.com/office/drawing/2014/main" id="{891401B0-AE5E-8ACC-B564-4764E2C0A3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04" t="16031" r="16304" b="17234"/>
          <a:stretch/>
        </p:blipFill>
        <p:spPr bwMode="auto">
          <a:xfrm>
            <a:off x="8609428" y="3906129"/>
            <a:ext cx="340945" cy="33762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EBDD30A-65C1-64D3-6EE3-0D8438E3AA6F}"/>
              </a:ext>
            </a:extLst>
          </p:cNvPr>
          <p:cNvPicPr>
            <a:picLocks noChangeAspect="1"/>
          </p:cNvPicPr>
          <p:nvPr/>
        </p:nvPicPr>
        <p:blipFill>
          <a:blip r:embed="rId4"/>
          <a:stretch>
            <a:fillRect/>
          </a:stretch>
        </p:blipFill>
        <p:spPr>
          <a:xfrm>
            <a:off x="9214301" y="3906129"/>
            <a:ext cx="424761" cy="424761"/>
          </a:xfrm>
          <a:prstGeom prst="ellipse">
            <a:avLst/>
          </a:prstGeom>
          <a:ln>
            <a:noFill/>
          </a:ln>
          <a:effectLst>
            <a:softEdge rad="112500"/>
          </a:effectLst>
        </p:spPr>
      </p:pic>
    </p:spTree>
    <p:extLst>
      <p:ext uri="{BB962C8B-B14F-4D97-AF65-F5344CB8AC3E}">
        <p14:creationId xmlns:p14="http://schemas.microsoft.com/office/powerpoint/2010/main" val="3266177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44664-366E-39BD-4567-514A105FBB8D}"/>
              </a:ext>
            </a:extLst>
          </p:cNvPr>
          <p:cNvSpPr>
            <a:spLocks noGrp="1"/>
          </p:cNvSpPr>
          <p:nvPr>
            <p:ph type="title"/>
          </p:nvPr>
        </p:nvSpPr>
        <p:spPr/>
        <p:txBody>
          <a:bodyPr/>
          <a:lstStyle/>
          <a:p>
            <a:r>
              <a:rPr lang="en-GB" sz="1800" b="1" dirty="0">
                <a:effectLst/>
                <a:latin typeface="Calibri" panose="020F0502020204030204" pitchFamily="34" charset="0"/>
                <a:ea typeface="DengXian" panose="02010600030101010101" pitchFamily="2" charset="-122"/>
                <a:cs typeface="Arial" panose="020B0604020202020204" pitchFamily="34" charset="0"/>
              </a:rPr>
              <a:t>Tutorial</a:t>
            </a:r>
            <a:endParaRPr lang="en-GB" dirty="0"/>
          </a:p>
        </p:txBody>
      </p:sp>
      <p:sp>
        <p:nvSpPr>
          <p:cNvPr id="3" name="Content Placeholder 2">
            <a:extLst>
              <a:ext uri="{FF2B5EF4-FFF2-40B4-BE49-F238E27FC236}">
                <a16:creationId xmlns:a16="http://schemas.microsoft.com/office/drawing/2014/main" id="{A52397E9-C6E4-7230-83B8-0BD62AD93129}"/>
              </a:ext>
            </a:extLst>
          </p:cNvPr>
          <p:cNvSpPr>
            <a:spLocks noGrp="1"/>
          </p:cNvSpPr>
          <p:nvPr>
            <p:ph idx="1"/>
          </p:nvPr>
        </p:nvSpPr>
        <p:spPr/>
        <p:txBody>
          <a:bodyPr/>
          <a:lstStyle/>
          <a:p>
            <a:pPr marL="0" indent="0">
              <a:buNone/>
            </a:pPr>
            <a:r>
              <a:rPr lang="en-GB" dirty="0"/>
              <a:t>Activities 1 and 2 mentioned in </a:t>
            </a:r>
            <a:r>
              <a:rPr lang="en-GB"/>
              <a:t>previous slides </a:t>
            </a:r>
            <a:r>
              <a:rPr lang="en-GB" dirty="0"/>
              <a:t>are tutorial exercises for this week</a:t>
            </a:r>
          </a:p>
        </p:txBody>
      </p:sp>
    </p:spTree>
    <p:extLst>
      <p:ext uri="{BB962C8B-B14F-4D97-AF65-F5344CB8AC3E}">
        <p14:creationId xmlns:p14="http://schemas.microsoft.com/office/powerpoint/2010/main" val="1197935520"/>
      </p:ext>
    </p:extLst>
  </p:cSld>
  <p:clrMapOvr>
    <a:masterClrMapping/>
  </p:clrMapOvr>
</p:sld>
</file>

<file path=ppt/theme/theme1.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title and content new">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itle and content new" id="{B47FA701-FB60-4F58-990A-23DAFAA0A824}" vid="{E7D14248-1312-4751-828B-7EEC4C836A3D}"/>
    </a:ext>
  </a:extLst>
</a:theme>
</file>

<file path=ppt/theme/theme20.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content slide template</Template>
  <TotalTime>0</TotalTime>
  <Words>1226</Words>
  <Application>Microsoft Office PowerPoint</Application>
  <PresentationFormat>Widescreen</PresentationFormat>
  <Paragraphs>150</Paragraphs>
  <Slides>17</Slides>
  <Notes>2</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17</vt:i4>
      </vt:variant>
    </vt:vector>
  </HeadingPairs>
  <TitlesOfParts>
    <vt:vector size="43" baseType="lpstr">
      <vt:lpstr>Arial Unicode MS</vt:lpstr>
      <vt:lpstr>Söhne</vt:lpstr>
      <vt:lpstr>Arial</vt:lpstr>
      <vt:lpstr>Calibri</vt:lpstr>
      <vt:lpstr>Calibri Light</vt:lpstr>
      <vt:lpstr>Roboto</vt:lpstr>
      <vt:lpstr>content slide template</vt:lpstr>
      <vt:lpstr>Text 1</vt:lpstr>
      <vt:lpstr>1_Text 1</vt:lpstr>
      <vt:lpstr>Holding PAge</vt:lpstr>
      <vt:lpstr>Title Slide 1</vt:lpstr>
      <vt:lpstr>Title Slide 2</vt:lpstr>
      <vt:lpstr>Title Slide 3</vt:lpstr>
      <vt:lpstr>Title Slide 4</vt:lpstr>
      <vt:lpstr>Sub Title 1</vt:lpstr>
      <vt:lpstr>Sub Title 2</vt:lpstr>
      <vt:lpstr>Sub Title 3</vt:lpstr>
      <vt:lpstr>Sub Title 4</vt:lpstr>
      <vt:lpstr>Text 2</vt:lpstr>
      <vt:lpstr>Text 3</vt:lpstr>
      <vt:lpstr>Text 4</vt:lpstr>
      <vt:lpstr>Text Break / Info Slide 1</vt:lpstr>
      <vt:lpstr>Text Break Info Slide 2</vt:lpstr>
      <vt:lpstr>UWTSD Logo Only_Image Bkgrnd</vt:lpstr>
      <vt:lpstr>title and content new</vt:lpstr>
      <vt:lpstr>UWTSD 200_Title Page 2</vt:lpstr>
      <vt:lpstr>Conditional statement</vt:lpstr>
      <vt:lpstr>PowerPoint Presentation</vt:lpstr>
      <vt:lpstr>Control Statements </vt:lpstr>
      <vt:lpstr>If else Statement in C++</vt:lpstr>
      <vt:lpstr>Program code</vt:lpstr>
      <vt:lpstr>If-else </vt:lpstr>
      <vt:lpstr>Nested if-else statements</vt:lpstr>
      <vt:lpstr>PowerPoint Presentation</vt:lpstr>
      <vt:lpstr>PowerPoint Presentation</vt:lpstr>
      <vt:lpstr>Activity 1</vt:lpstr>
      <vt:lpstr>PowerPoint Presentation</vt:lpstr>
      <vt:lpstr>PowerPoint Presentation</vt:lpstr>
      <vt:lpstr>Activity 2</vt:lpstr>
      <vt:lpstr>PowerPoint Presentation</vt:lpstr>
      <vt:lpstr>PowerPoint Presentation</vt:lpstr>
      <vt:lpstr>PowerPoint Presentation</vt:lpstr>
      <vt:lpstr>Tutorial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Conditional statement</dc:title>
  <dc:creator>Divya Chidambaram</dc:creator>
  <cp:lastModifiedBy>Divya Chidambaram</cp:lastModifiedBy>
  <cp:revision>1</cp:revision>
  <dcterms:created xsi:type="dcterms:W3CDTF">2023-10-18T08:40:57Z</dcterms:created>
  <dcterms:modified xsi:type="dcterms:W3CDTF">2023-10-18T11:05:28Z</dcterms:modified>
</cp:coreProperties>
</file>