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</p:sldMasterIdLst>
  <p:sldIdLst>
    <p:sldId id="256" r:id="rId5"/>
    <p:sldId id="257" r:id="rId6"/>
    <p:sldId id="258" r:id="rId7"/>
    <p:sldId id="259" r:id="rId8"/>
    <p:sldId id="262" r:id="rId9"/>
    <p:sldId id="263" r:id="rId10"/>
    <p:sldId id="264" r:id="rId11"/>
    <p:sldId id="265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6E6EC7-9D0D-4343-BEE1-CE765281780F}" v="8" dt="2021-12-15T20:23:19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9" d="100"/>
          <a:sy n="69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6C1556-9408-4D53-BB18-90529160308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82B333-1279-4F54-A102-B8E2EF946BD3}">
      <dgm:prSet/>
      <dgm:spPr/>
      <dgm:t>
        <a:bodyPr/>
        <a:lstStyle/>
        <a:p>
          <a:r>
            <a:rPr lang="en-GB"/>
            <a:t>Metaverse was founded by Facebook founder mark Zuckerberg. </a:t>
          </a:r>
          <a:endParaRPr lang="en-US"/>
        </a:p>
      </dgm:t>
    </dgm:pt>
    <dgm:pt modelId="{A8A212BB-EB25-4B26-A810-236EFD296B2C}" type="parTrans" cxnId="{47030F9D-B253-4BBC-B4EB-F1EDFD117DA5}">
      <dgm:prSet/>
      <dgm:spPr/>
      <dgm:t>
        <a:bodyPr/>
        <a:lstStyle/>
        <a:p>
          <a:endParaRPr lang="en-US"/>
        </a:p>
      </dgm:t>
    </dgm:pt>
    <dgm:pt modelId="{7BCB54F6-E190-4B1F-837A-311952397D1C}" type="sibTrans" cxnId="{47030F9D-B253-4BBC-B4EB-F1EDFD117DA5}">
      <dgm:prSet/>
      <dgm:spPr/>
      <dgm:t>
        <a:bodyPr/>
        <a:lstStyle/>
        <a:p>
          <a:endParaRPr lang="en-US"/>
        </a:p>
      </dgm:t>
    </dgm:pt>
    <dgm:pt modelId="{E1E4A7AA-7038-4606-A0A6-7BBBD97A1396}">
      <dgm:prSet/>
      <dgm:spPr/>
      <dgm:t>
        <a:bodyPr/>
        <a:lstStyle/>
        <a:p>
          <a:r>
            <a:rPr lang="en-GB"/>
            <a:t>What is Metaverse?</a:t>
          </a:r>
          <a:endParaRPr lang="en-US"/>
        </a:p>
      </dgm:t>
    </dgm:pt>
    <dgm:pt modelId="{C50BC924-13F0-4647-86AC-406226D22916}" type="parTrans" cxnId="{B4ADE49D-CA36-48A2-9774-16E6AF929E0B}">
      <dgm:prSet/>
      <dgm:spPr/>
      <dgm:t>
        <a:bodyPr/>
        <a:lstStyle/>
        <a:p>
          <a:endParaRPr lang="en-US"/>
        </a:p>
      </dgm:t>
    </dgm:pt>
    <dgm:pt modelId="{A71A1DBD-AF6D-43E8-8307-EDD9690AD159}" type="sibTrans" cxnId="{B4ADE49D-CA36-48A2-9774-16E6AF929E0B}">
      <dgm:prSet/>
      <dgm:spPr/>
      <dgm:t>
        <a:bodyPr/>
        <a:lstStyle/>
        <a:p>
          <a:endParaRPr lang="en-US"/>
        </a:p>
      </dgm:t>
    </dgm:pt>
    <dgm:pt modelId="{9D14A840-A860-4418-9EA2-3B30DAA0D570}">
      <dgm:prSet/>
      <dgm:spPr/>
      <dgm:t>
        <a:bodyPr/>
        <a:lstStyle/>
        <a:p>
          <a:r>
            <a:rPr lang="en-GB"/>
            <a:t>It is a combination of virtual and or augmented reality and video where people can live in a virtually programme and developed world.</a:t>
          </a:r>
          <a:endParaRPr lang="en-US"/>
        </a:p>
      </dgm:t>
    </dgm:pt>
    <dgm:pt modelId="{9095D31D-760F-4FF2-9FB6-B199B04F5C7C}" type="parTrans" cxnId="{B6992EE0-19F3-4D85-AB05-30DBA0D71769}">
      <dgm:prSet/>
      <dgm:spPr/>
      <dgm:t>
        <a:bodyPr/>
        <a:lstStyle/>
        <a:p>
          <a:endParaRPr lang="en-US"/>
        </a:p>
      </dgm:t>
    </dgm:pt>
    <dgm:pt modelId="{B0B9F6E3-B5B4-4FE9-8BBC-E4E559C56CE5}" type="sibTrans" cxnId="{B6992EE0-19F3-4D85-AB05-30DBA0D71769}">
      <dgm:prSet/>
      <dgm:spPr/>
      <dgm:t>
        <a:bodyPr/>
        <a:lstStyle/>
        <a:p>
          <a:endParaRPr lang="en-US"/>
        </a:p>
      </dgm:t>
    </dgm:pt>
    <dgm:pt modelId="{DEC67C38-9A8E-4FD1-AEB2-99E4071D4A5C}">
      <dgm:prSet/>
      <dgm:spPr/>
      <dgm:t>
        <a:bodyPr/>
        <a:lstStyle/>
        <a:p>
          <a:r>
            <a:rPr lang="en-GB"/>
            <a:t>It is not real but it is inspired from the real environment around us.</a:t>
          </a:r>
          <a:endParaRPr lang="en-US"/>
        </a:p>
      </dgm:t>
    </dgm:pt>
    <dgm:pt modelId="{D35EDFB5-C95A-4C28-BFC1-E60CAD5CCB05}" type="parTrans" cxnId="{4EF47E55-97D5-4F6E-8F92-70BCA9F74373}">
      <dgm:prSet/>
      <dgm:spPr/>
      <dgm:t>
        <a:bodyPr/>
        <a:lstStyle/>
        <a:p>
          <a:endParaRPr lang="en-US"/>
        </a:p>
      </dgm:t>
    </dgm:pt>
    <dgm:pt modelId="{4FCC065D-E594-480C-B718-5E4ECABA0E7C}" type="sibTrans" cxnId="{4EF47E55-97D5-4F6E-8F92-70BCA9F74373}">
      <dgm:prSet/>
      <dgm:spPr/>
      <dgm:t>
        <a:bodyPr/>
        <a:lstStyle/>
        <a:p>
          <a:endParaRPr lang="en-US"/>
        </a:p>
      </dgm:t>
    </dgm:pt>
    <dgm:pt modelId="{56DBC34F-93A1-4B1D-B4B8-B00B8588B91B}">
      <dgm:prSet/>
      <dgm:spPr/>
      <dgm:t>
        <a:bodyPr/>
        <a:lstStyle/>
        <a:p>
          <a:r>
            <a:rPr lang="en-GB"/>
            <a:t>It is the next internet.</a:t>
          </a:r>
          <a:endParaRPr lang="en-US"/>
        </a:p>
      </dgm:t>
    </dgm:pt>
    <dgm:pt modelId="{A0CAC768-FA61-478E-B6E0-66B65A00D2D8}" type="parTrans" cxnId="{C57FC18B-6DC0-429E-9F5D-D076B6E5D7A2}">
      <dgm:prSet/>
      <dgm:spPr/>
      <dgm:t>
        <a:bodyPr/>
        <a:lstStyle/>
        <a:p>
          <a:endParaRPr lang="en-US"/>
        </a:p>
      </dgm:t>
    </dgm:pt>
    <dgm:pt modelId="{6E8B62F7-0F04-4E10-A47F-140D3C6EF5F6}" type="sibTrans" cxnId="{C57FC18B-6DC0-429E-9F5D-D076B6E5D7A2}">
      <dgm:prSet/>
      <dgm:spPr/>
      <dgm:t>
        <a:bodyPr/>
        <a:lstStyle/>
        <a:p>
          <a:endParaRPr lang="en-US"/>
        </a:p>
      </dgm:t>
    </dgm:pt>
    <dgm:pt modelId="{9C0B7A0A-CA05-400D-990A-4235506CA208}">
      <dgm:prSet/>
      <dgm:spPr/>
      <dgm:t>
        <a:bodyPr/>
        <a:lstStyle/>
        <a:p>
          <a:r>
            <a:rPr lang="en-GB"/>
            <a:t>It is going to be the monster for entertainment</a:t>
          </a:r>
          <a:endParaRPr lang="en-US"/>
        </a:p>
      </dgm:t>
    </dgm:pt>
    <dgm:pt modelId="{40FD0F21-A9E3-4302-B258-9B7682E5491C}" type="parTrans" cxnId="{16A44C61-333B-4AEC-9BCE-56EBE596384C}">
      <dgm:prSet/>
      <dgm:spPr/>
      <dgm:t>
        <a:bodyPr/>
        <a:lstStyle/>
        <a:p>
          <a:endParaRPr lang="en-US"/>
        </a:p>
      </dgm:t>
    </dgm:pt>
    <dgm:pt modelId="{48724B04-ADB3-4EAF-A19E-EC1C97B47893}" type="sibTrans" cxnId="{16A44C61-333B-4AEC-9BCE-56EBE596384C}">
      <dgm:prSet/>
      <dgm:spPr/>
      <dgm:t>
        <a:bodyPr/>
        <a:lstStyle/>
        <a:p>
          <a:endParaRPr lang="en-US"/>
        </a:p>
      </dgm:t>
    </dgm:pt>
    <dgm:pt modelId="{30861DAD-CF32-4E7C-AB39-CAA38E876281}" type="pres">
      <dgm:prSet presAssocID="{1A6C1556-9408-4D53-BB18-905291603088}" presName="linear" presStyleCnt="0">
        <dgm:presLayoutVars>
          <dgm:animLvl val="lvl"/>
          <dgm:resizeHandles val="exact"/>
        </dgm:presLayoutVars>
      </dgm:prSet>
      <dgm:spPr/>
    </dgm:pt>
    <dgm:pt modelId="{DCAF178F-89EB-41F8-830D-72ED05740904}" type="pres">
      <dgm:prSet presAssocID="{B982B333-1279-4F54-A102-B8E2EF946BD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855C977-B635-4144-B5FD-A3BD0D699233}" type="pres">
      <dgm:prSet presAssocID="{7BCB54F6-E190-4B1F-837A-311952397D1C}" presName="spacer" presStyleCnt="0"/>
      <dgm:spPr/>
    </dgm:pt>
    <dgm:pt modelId="{C6D6E603-2754-43B0-B3FB-B7CFF4196461}" type="pres">
      <dgm:prSet presAssocID="{E1E4A7AA-7038-4606-A0A6-7BBBD97A139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5A2DB9E-6123-49C1-BD5D-38BE1B9B5ADD}" type="pres">
      <dgm:prSet presAssocID="{A71A1DBD-AF6D-43E8-8307-EDD9690AD159}" presName="spacer" presStyleCnt="0"/>
      <dgm:spPr/>
    </dgm:pt>
    <dgm:pt modelId="{AF1355F1-B0B1-4EFA-A18E-F54D1A5A1B9F}" type="pres">
      <dgm:prSet presAssocID="{9D14A840-A860-4418-9EA2-3B30DAA0D57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AC5FAD6-DAD4-422D-9469-DC1B37EFC919}" type="pres">
      <dgm:prSet presAssocID="{B0B9F6E3-B5B4-4FE9-8BBC-E4E559C56CE5}" presName="spacer" presStyleCnt="0"/>
      <dgm:spPr/>
    </dgm:pt>
    <dgm:pt modelId="{A34A4DA8-3C8F-47D4-B99A-89F4904495C3}" type="pres">
      <dgm:prSet presAssocID="{DEC67C38-9A8E-4FD1-AEB2-99E4071D4A5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D621859-6294-4D0B-BAF6-64DA657C04D3}" type="pres">
      <dgm:prSet presAssocID="{4FCC065D-E594-480C-B718-5E4ECABA0E7C}" presName="spacer" presStyleCnt="0"/>
      <dgm:spPr/>
    </dgm:pt>
    <dgm:pt modelId="{82D139FF-6B21-4128-9E7D-3E4B3A90BE5A}" type="pres">
      <dgm:prSet presAssocID="{56DBC34F-93A1-4B1D-B4B8-B00B8588B91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0DC46A4-011F-485D-ABBE-E2FE178D4133}" type="pres">
      <dgm:prSet presAssocID="{6E8B62F7-0F04-4E10-A47F-140D3C6EF5F6}" presName="spacer" presStyleCnt="0"/>
      <dgm:spPr/>
    </dgm:pt>
    <dgm:pt modelId="{408BB357-A003-4667-9013-70E712FE4809}" type="pres">
      <dgm:prSet presAssocID="{9C0B7A0A-CA05-400D-990A-4235506CA20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D031002-BD27-45B0-B693-F030AC5C7F7D}" type="presOf" srcId="{56DBC34F-93A1-4B1D-B4B8-B00B8588B91B}" destId="{82D139FF-6B21-4128-9E7D-3E4B3A90BE5A}" srcOrd="0" destOrd="0" presId="urn:microsoft.com/office/officeart/2005/8/layout/vList2"/>
    <dgm:cxn modelId="{92331504-4020-47CD-8B23-517ABBC9D3FF}" type="presOf" srcId="{DEC67C38-9A8E-4FD1-AEB2-99E4071D4A5C}" destId="{A34A4DA8-3C8F-47D4-B99A-89F4904495C3}" srcOrd="0" destOrd="0" presId="urn:microsoft.com/office/officeart/2005/8/layout/vList2"/>
    <dgm:cxn modelId="{FA84B01A-7CA9-4FC0-A326-4B1471C1B51F}" type="presOf" srcId="{9C0B7A0A-CA05-400D-990A-4235506CA208}" destId="{408BB357-A003-4667-9013-70E712FE4809}" srcOrd="0" destOrd="0" presId="urn:microsoft.com/office/officeart/2005/8/layout/vList2"/>
    <dgm:cxn modelId="{0245B323-7765-4C06-8BD1-216B02FD3DB3}" type="presOf" srcId="{B982B333-1279-4F54-A102-B8E2EF946BD3}" destId="{DCAF178F-89EB-41F8-830D-72ED05740904}" srcOrd="0" destOrd="0" presId="urn:microsoft.com/office/officeart/2005/8/layout/vList2"/>
    <dgm:cxn modelId="{60A3122B-32FA-420D-9495-FA0A05AAE41D}" type="presOf" srcId="{9D14A840-A860-4418-9EA2-3B30DAA0D570}" destId="{AF1355F1-B0B1-4EFA-A18E-F54D1A5A1B9F}" srcOrd="0" destOrd="0" presId="urn:microsoft.com/office/officeart/2005/8/layout/vList2"/>
    <dgm:cxn modelId="{A4660138-C02D-483F-BBE9-759948B13621}" type="presOf" srcId="{1A6C1556-9408-4D53-BB18-905291603088}" destId="{30861DAD-CF32-4E7C-AB39-CAA38E876281}" srcOrd="0" destOrd="0" presId="urn:microsoft.com/office/officeart/2005/8/layout/vList2"/>
    <dgm:cxn modelId="{16A44C61-333B-4AEC-9BCE-56EBE596384C}" srcId="{1A6C1556-9408-4D53-BB18-905291603088}" destId="{9C0B7A0A-CA05-400D-990A-4235506CA208}" srcOrd="5" destOrd="0" parTransId="{40FD0F21-A9E3-4302-B258-9B7682E5491C}" sibTransId="{48724B04-ADB3-4EAF-A19E-EC1C97B47893}"/>
    <dgm:cxn modelId="{4EF47E55-97D5-4F6E-8F92-70BCA9F74373}" srcId="{1A6C1556-9408-4D53-BB18-905291603088}" destId="{DEC67C38-9A8E-4FD1-AEB2-99E4071D4A5C}" srcOrd="3" destOrd="0" parTransId="{D35EDFB5-C95A-4C28-BFC1-E60CAD5CCB05}" sibTransId="{4FCC065D-E594-480C-B718-5E4ECABA0E7C}"/>
    <dgm:cxn modelId="{C57FC18B-6DC0-429E-9F5D-D076B6E5D7A2}" srcId="{1A6C1556-9408-4D53-BB18-905291603088}" destId="{56DBC34F-93A1-4B1D-B4B8-B00B8588B91B}" srcOrd="4" destOrd="0" parTransId="{A0CAC768-FA61-478E-B6E0-66B65A00D2D8}" sibTransId="{6E8B62F7-0F04-4E10-A47F-140D3C6EF5F6}"/>
    <dgm:cxn modelId="{47030F9D-B253-4BBC-B4EB-F1EDFD117DA5}" srcId="{1A6C1556-9408-4D53-BB18-905291603088}" destId="{B982B333-1279-4F54-A102-B8E2EF946BD3}" srcOrd="0" destOrd="0" parTransId="{A8A212BB-EB25-4B26-A810-236EFD296B2C}" sibTransId="{7BCB54F6-E190-4B1F-837A-311952397D1C}"/>
    <dgm:cxn modelId="{B4ADE49D-CA36-48A2-9774-16E6AF929E0B}" srcId="{1A6C1556-9408-4D53-BB18-905291603088}" destId="{E1E4A7AA-7038-4606-A0A6-7BBBD97A1396}" srcOrd="1" destOrd="0" parTransId="{C50BC924-13F0-4647-86AC-406226D22916}" sibTransId="{A71A1DBD-AF6D-43E8-8307-EDD9690AD159}"/>
    <dgm:cxn modelId="{B6992EE0-19F3-4D85-AB05-30DBA0D71769}" srcId="{1A6C1556-9408-4D53-BB18-905291603088}" destId="{9D14A840-A860-4418-9EA2-3B30DAA0D570}" srcOrd="2" destOrd="0" parTransId="{9095D31D-760F-4FF2-9FB6-B199B04F5C7C}" sibTransId="{B0B9F6E3-B5B4-4FE9-8BBC-E4E559C56CE5}"/>
    <dgm:cxn modelId="{0B617FF6-A940-430F-AA17-0DF5CAD52613}" type="presOf" srcId="{E1E4A7AA-7038-4606-A0A6-7BBBD97A1396}" destId="{C6D6E603-2754-43B0-B3FB-B7CFF4196461}" srcOrd="0" destOrd="0" presId="urn:microsoft.com/office/officeart/2005/8/layout/vList2"/>
    <dgm:cxn modelId="{2B8B8A54-1370-438D-886B-151D921BBFF6}" type="presParOf" srcId="{30861DAD-CF32-4E7C-AB39-CAA38E876281}" destId="{DCAF178F-89EB-41F8-830D-72ED05740904}" srcOrd="0" destOrd="0" presId="urn:microsoft.com/office/officeart/2005/8/layout/vList2"/>
    <dgm:cxn modelId="{B7B91901-903F-4CE4-A07F-B56EB9A03921}" type="presParOf" srcId="{30861DAD-CF32-4E7C-AB39-CAA38E876281}" destId="{9855C977-B635-4144-B5FD-A3BD0D699233}" srcOrd="1" destOrd="0" presId="urn:microsoft.com/office/officeart/2005/8/layout/vList2"/>
    <dgm:cxn modelId="{13B13C63-6699-4177-A395-358EF4327810}" type="presParOf" srcId="{30861DAD-CF32-4E7C-AB39-CAA38E876281}" destId="{C6D6E603-2754-43B0-B3FB-B7CFF4196461}" srcOrd="2" destOrd="0" presId="urn:microsoft.com/office/officeart/2005/8/layout/vList2"/>
    <dgm:cxn modelId="{278CF4DF-A36F-4F97-B288-D868F0EBC572}" type="presParOf" srcId="{30861DAD-CF32-4E7C-AB39-CAA38E876281}" destId="{65A2DB9E-6123-49C1-BD5D-38BE1B9B5ADD}" srcOrd="3" destOrd="0" presId="urn:microsoft.com/office/officeart/2005/8/layout/vList2"/>
    <dgm:cxn modelId="{7402C18B-7EC6-41B0-B0B8-DDA8062CB963}" type="presParOf" srcId="{30861DAD-CF32-4E7C-AB39-CAA38E876281}" destId="{AF1355F1-B0B1-4EFA-A18E-F54D1A5A1B9F}" srcOrd="4" destOrd="0" presId="urn:microsoft.com/office/officeart/2005/8/layout/vList2"/>
    <dgm:cxn modelId="{1A4E2167-43EC-4822-A1E2-4B1638A0E88B}" type="presParOf" srcId="{30861DAD-CF32-4E7C-AB39-CAA38E876281}" destId="{0AC5FAD6-DAD4-422D-9469-DC1B37EFC919}" srcOrd="5" destOrd="0" presId="urn:microsoft.com/office/officeart/2005/8/layout/vList2"/>
    <dgm:cxn modelId="{7CE92FF6-968F-4683-B4D7-822436213B64}" type="presParOf" srcId="{30861DAD-CF32-4E7C-AB39-CAA38E876281}" destId="{A34A4DA8-3C8F-47D4-B99A-89F4904495C3}" srcOrd="6" destOrd="0" presId="urn:microsoft.com/office/officeart/2005/8/layout/vList2"/>
    <dgm:cxn modelId="{26DB1E01-D272-4629-8D90-06F4E135707F}" type="presParOf" srcId="{30861DAD-CF32-4E7C-AB39-CAA38E876281}" destId="{8D621859-6294-4D0B-BAF6-64DA657C04D3}" srcOrd="7" destOrd="0" presId="urn:microsoft.com/office/officeart/2005/8/layout/vList2"/>
    <dgm:cxn modelId="{281F792E-651D-4A85-889D-FB0FDA90CD48}" type="presParOf" srcId="{30861DAD-CF32-4E7C-AB39-CAA38E876281}" destId="{82D139FF-6B21-4128-9E7D-3E4B3A90BE5A}" srcOrd="8" destOrd="0" presId="urn:microsoft.com/office/officeart/2005/8/layout/vList2"/>
    <dgm:cxn modelId="{988E730E-A5D3-48EB-A8B5-FF52CED895A9}" type="presParOf" srcId="{30861DAD-CF32-4E7C-AB39-CAA38E876281}" destId="{10DC46A4-011F-485D-ABBE-E2FE178D4133}" srcOrd="9" destOrd="0" presId="urn:microsoft.com/office/officeart/2005/8/layout/vList2"/>
    <dgm:cxn modelId="{290329C6-BDBB-426E-B954-4B6948B9B527}" type="presParOf" srcId="{30861DAD-CF32-4E7C-AB39-CAA38E876281}" destId="{408BB357-A003-4667-9013-70E712FE480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FE5B75-BBE1-46B2-86A3-EEFCDB67E8F5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8D11992-DF43-4D80-A93D-5FF18E71531E}">
      <dgm:prSet/>
      <dgm:spPr/>
      <dgm:t>
        <a:bodyPr/>
        <a:lstStyle/>
        <a:p>
          <a:r>
            <a:rPr lang="en-GB"/>
            <a:t>You will have an Avatar as your representative / yourself.</a:t>
          </a:r>
          <a:endParaRPr lang="en-US"/>
        </a:p>
      </dgm:t>
    </dgm:pt>
    <dgm:pt modelId="{2EC3133B-3362-44FF-B313-720AC1B21873}" type="parTrans" cxnId="{0DD93626-4140-4BDC-81E4-A12193199D03}">
      <dgm:prSet/>
      <dgm:spPr/>
      <dgm:t>
        <a:bodyPr/>
        <a:lstStyle/>
        <a:p>
          <a:endParaRPr lang="en-US"/>
        </a:p>
      </dgm:t>
    </dgm:pt>
    <dgm:pt modelId="{27DB9C65-0959-4395-AE54-F91DFFCA7D27}" type="sibTrans" cxnId="{0DD93626-4140-4BDC-81E4-A12193199D03}">
      <dgm:prSet/>
      <dgm:spPr/>
      <dgm:t>
        <a:bodyPr/>
        <a:lstStyle/>
        <a:p>
          <a:endParaRPr lang="en-US"/>
        </a:p>
      </dgm:t>
    </dgm:pt>
    <dgm:pt modelId="{F5EEB514-849A-42D8-AF7E-D4FAB18841A9}">
      <dgm:prSet/>
      <dgm:spPr/>
      <dgm:t>
        <a:bodyPr/>
        <a:lstStyle/>
        <a:p>
          <a:r>
            <a:rPr lang="en-GB"/>
            <a:t>You can design your Avatar, skin, clothes, looks etc.</a:t>
          </a:r>
          <a:endParaRPr lang="en-US"/>
        </a:p>
      </dgm:t>
    </dgm:pt>
    <dgm:pt modelId="{193B8C64-F467-4795-ABC7-821DF468F4CD}" type="parTrans" cxnId="{7ADEACB6-8E07-45BF-914D-9AC9D14D957D}">
      <dgm:prSet/>
      <dgm:spPr/>
      <dgm:t>
        <a:bodyPr/>
        <a:lstStyle/>
        <a:p>
          <a:endParaRPr lang="en-US"/>
        </a:p>
      </dgm:t>
    </dgm:pt>
    <dgm:pt modelId="{AF0D1B2A-D324-4465-A0A2-E7B94F8FE840}" type="sibTrans" cxnId="{7ADEACB6-8E07-45BF-914D-9AC9D14D957D}">
      <dgm:prSet/>
      <dgm:spPr/>
      <dgm:t>
        <a:bodyPr/>
        <a:lstStyle/>
        <a:p>
          <a:endParaRPr lang="en-US"/>
        </a:p>
      </dgm:t>
    </dgm:pt>
    <dgm:pt modelId="{30258654-C75F-4ED6-A4DA-B46F7D953D59}">
      <dgm:prSet/>
      <dgm:spPr/>
      <dgm:t>
        <a:bodyPr/>
        <a:lstStyle/>
        <a:p>
          <a:r>
            <a:rPr lang="en-GB" dirty="0"/>
            <a:t>You design your home, or your work place the way you want, for example, if you want to live near a river or on a mountain.</a:t>
          </a:r>
          <a:endParaRPr lang="en-US" dirty="0"/>
        </a:p>
      </dgm:t>
    </dgm:pt>
    <dgm:pt modelId="{AAFD998D-F5DE-4D46-BBA1-0621860AA3BA}" type="parTrans" cxnId="{2893A7E1-F96A-4D03-95FD-F4E619706812}">
      <dgm:prSet/>
      <dgm:spPr/>
      <dgm:t>
        <a:bodyPr/>
        <a:lstStyle/>
        <a:p>
          <a:endParaRPr lang="en-US"/>
        </a:p>
      </dgm:t>
    </dgm:pt>
    <dgm:pt modelId="{4F41F5ED-5517-4594-8C88-386C8EA3AD9A}" type="sibTrans" cxnId="{2893A7E1-F96A-4D03-95FD-F4E619706812}">
      <dgm:prSet/>
      <dgm:spPr/>
      <dgm:t>
        <a:bodyPr/>
        <a:lstStyle/>
        <a:p>
          <a:endParaRPr lang="en-US"/>
        </a:p>
      </dgm:t>
    </dgm:pt>
    <dgm:pt modelId="{D2B9B00D-D8F7-4389-94ED-CB3C968BA0EF}">
      <dgm:prSet/>
      <dgm:spPr/>
      <dgm:t>
        <a:bodyPr/>
        <a:lstStyle/>
        <a:p>
          <a:r>
            <a:rPr lang="en-GB"/>
            <a:t>You can design waterfalls or gardens of your choice.</a:t>
          </a:r>
          <a:endParaRPr lang="en-US"/>
        </a:p>
      </dgm:t>
    </dgm:pt>
    <dgm:pt modelId="{7BE1BC39-7C8E-428E-A2E7-690E18955140}" type="parTrans" cxnId="{090FBAA8-2EB3-43DB-8D61-07BE2BF12AB6}">
      <dgm:prSet/>
      <dgm:spPr/>
      <dgm:t>
        <a:bodyPr/>
        <a:lstStyle/>
        <a:p>
          <a:endParaRPr lang="en-US"/>
        </a:p>
      </dgm:t>
    </dgm:pt>
    <dgm:pt modelId="{3959DF11-855E-41E0-8FE1-743A06A90B9B}" type="sibTrans" cxnId="{090FBAA8-2EB3-43DB-8D61-07BE2BF12AB6}">
      <dgm:prSet/>
      <dgm:spPr/>
      <dgm:t>
        <a:bodyPr/>
        <a:lstStyle/>
        <a:p>
          <a:endParaRPr lang="en-US"/>
        </a:p>
      </dgm:t>
    </dgm:pt>
    <dgm:pt modelId="{8BAEF53D-8C42-4709-AA45-FF7EE15CF92E}">
      <dgm:prSet/>
      <dgm:spPr/>
      <dgm:t>
        <a:bodyPr/>
        <a:lstStyle/>
        <a:p>
          <a:r>
            <a:rPr lang="en-GB"/>
            <a:t>Microsoft has partnered up with metaverse for the avatar and also to capture people facial  expression. </a:t>
          </a:r>
          <a:endParaRPr lang="en-US"/>
        </a:p>
      </dgm:t>
    </dgm:pt>
    <dgm:pt modelId="{4D1E372D-ECA5-4A62-9880-2691237EAA91}" type="parTrans" cxnId="{BD778461-015F-4D8E-9DF3-DC2FDECEBBCD}">
      <dgm:prSet/>
      <dgm:spPr/>
      <dgm:t>
        <a:bodyPr/>
        <a:lstStyle/>
        <a:p>
          <a:endParaRPr lang="en-US"/>
        </a:p>
      </dgm:t>
    </dgm:pt>
    <dgm:pt modelId="{00ADF95F-3B38-419E-B567-9F1E34CBB4E5}" type="sibTrans" cxnId="{BD778461-015F-4D8E-9DF3-DC2FDECEBBCD}">
      <dgm:prSet/>
      <dgm:spPr/>
      <dgm:t>
        <a:bodyPr/>
        <a:lstStyle/>
        <a:p>
          <a:endParaRPr lang="en-US"/>
        </a:p>
      </dgm:t>
    </dgm:pt>
    <dgm:pt modelId="{F0780E74-CF0A-4726-83A2-0F9BD870C907}" type="pres">
      <dgm:prSet presAssocID="{AEFE5B75-BBE1-46B2-86A3-EEFCDB67E8F5}" presName="vert0" presStyleCnt="0">
        <dgm:presLayoutVars>
          <dgm:dir/>
          <dgm:animOne val="branch"/>
          <dgm:animLvl val="lvl"/>
        </dgm:presLayoutVars>
      </dgm:prSet>
      <dgm:spPr/>
    </dgm:pt>
    <dgm:pt modelId="{CD50D337-A868-4361-A81D-253DB00865B2}" type="pres">
      <dgm:prSet presAssocID="{E8D11992-DF43-4D80-A93D-5FF18E71531E}" presName="thickLine" presStyleLbl="alignNode1" presStyleIdx="0" presStyleCnt="5"/>
      <dgm:spPr/>
    </dgm:pt>
    <dgm:pt modelId="{CF0EB55C-A391-41A9-8C2C-C1FCB125AD48}" type="pres">
      <dgm:prSet presAssocID="{E8D11992-DF43-4D80-A93D-5FF18E71531E}" presName="horz1" presStyleCnt="0"/>
      <dgm:spPr/>
    </dgm:pt>
    <dgm:pt modelId="{C18EB916-FA0A-4527-A527-8BF61FBFAE7B}" type="pres">
      <dgm:prSet presAssocID="{E8D11992-DF43-4D80-A93D-5FF18E71531E}" presName="tx1" presStyleLbl="revTx" presStyleIdx="0" presStyleCnt="5"/>
      <dgm:spPr/>
    </dgm:pt>
    <dgm:pt modelId="{2809DE3A-9165-4BB2-8A47-B7AAA18F5283}" type="pres">
      <dgm:prSet presAssocID="{E8D11992-DF43-4D80-A93D-5FF18E71531E}" presName="vert1" presStyleCnt="0"/>
      <dgm:spPr/>
    </dgm:pt>
    <dgm:pt modelId="{21DDCFF7-84D3-4324-9401-F1FE047E291E}" type="pres">
      <dgm:prSet presAssocID="{F5EEB514-849A-42D8-AF7E-D4FAB18841A9}" presName="thickLine" presStyleLbl="alignNode1" presStyleIdx="1" presStyleCnt="5"/>
      <dgm:spPr/>
    </dgm:pt>
    <dgm:pt modelId="{5FBA302E-2BDC-477B-9E7F-FCD993EEBF8A}" type="pres">
      <dgm:prSet presAssocID="{F5EEB514-849A-42D8-AF7E-D4FAB18841A9}" presName="horz1" presStyleCnt="0"/>
      <dgm:spPr/>
    </dgm:pt>
    <dgm:pt modelId="{5A3FC2E2-E698-44C5-A39E-6F760EA4100C}" type="pres">
      <dgm:prSet presAssocID="{F5EEB514-849A-42D8-AF7E-D4FAB18841A9}" presName="tx1" presStyleLbl="revTx" presStyleIdx="1" presStyleCnt="5"/>
      <dgm:spPr/>
    </dgm:pt>
    <dgm:pt modelId="{A9FDEE50-1F4C-4D3F-A6AB-FDA1300CFB32}" type="pres">
      <dgm:prSet presAssocID="{F5EEB514-849A-42D8-AF7E-D4FAB18841A9}" presName="vert1" presStyleCnt="0"/>
      <dgm:spPr/>
    </dgm:pt>
    <dgm:pt modelId="{4203E63A-45DA-4928-9D36-8F601D58BF74}" type="pres">
      <dgm:prSet presAssocID="{30258654-C75F-4ED6-A4DA-B46F7D953D59}" presName="thickLine" presStyleLbl="alignNode1" presStyleIdx="2" presStyleCnt="5"/>
      <dgm:spPr/>
    </dgm:pt>
    <dgm:pt modelId="{10D390E6-EA83-419C-97CB-267DB69952DC}" type="pres">
      <dgm:prSet presAssocID="{30258654-C75F-4ED6-A4DA-B46F7D953D59}" presName="horz1" presStyleCnt="0"/>
      <dgm:spPr/>
    </dgm:pt>
    <dgm:pt modelId="{A347E7D4-0558-4197-BFA3-6FCA47B73086}" type="pres">
      <dgm:prSet presAssocID="{30258654-C75F-4ED6-A4DA-B46F7D953D59}" presName="tx1" presStyleLbl="revTx" presStyleIdx="2" presStyleCnt="5"/>
      <dgm:spPr/>
    </dgm:pt>
    <dgm:pt modelId="{73F2A66C-30DA-4F04-8FA7-AB02D1F1699F}" type="pres">
      <dgm:prSet presAssocID="{30258654-C75F-4ED6-A4DA-B46F7D953D59}" presName="vert1" presStyleCnt="0"/>
      <dgm:spPr/>
    </dgm:pt>
    <dgm:pt modelId="{39C69447-2B74-47CB-BF70-2A54B34308C1}" type="pres">
      <dgm:prSet presAssocID="{D2B9B00D-D8F7-4389-94ED-CB3C968BA0EF}" presName="thickLine" presStyleLbl="alignNode1" presStyleIdx="3" presStyleCnt="5"/>
      <dgm:spPr/>
    </dgm:pt>
    <dgm:pt modelId="{60D320F8-A46E-48CD-87FF-A8424E96F576}" type="pres">
      <dgm:prSet presAssocID="{D2B9B00D-D8F7-4389-94ED-CB3C968BA0EF}" presName="horz1" presStyleCnt="0"/>
      <dgm:spPr/>
    </dgm:pt>
    <dgm:pt modelId="{56EB09B4-1B4F-4878-9B6D-43CF77812E82}" type="pres">
      <dgm:prSet presAssocID="{D2B9B00D-D8F7-4389-94ED-CB3C968BA0EF}" presName="tx1" presStyleLbl="revTx" presStyleIdx="3" presStyleCnt="5"/>
      <dgm:spPr/>
    </dgm:pt>
    <dgm:pt modelId="{2531AFF0-4EB2-4E8F-8AA8-A97F5808F920}" type="pres">
      <dgm:prSet presAssocID="{D2B9B00D-D8F7-4389-94ED-CB3C968BA0EF}" presName="vert1" presStyleCnt="0"/>
      <dgm:spPr/>
    </dgm:pt>
    <dgm:pt modelId="{19E5C676-9AE5-4165-8CE1-1F8B7411D07C}" type="pres">
      <dgm:prSet presAssocID="{8BAEF53D-8C42-4709-AA45-FF7EE15CF92E}" presName="thickLine" presStyleLbl="alignNode1" presStyleIdx="4" presStyleCnt="5"/>
      <dgm:spPr/>
    </dgm:pt>
    <dgm:pt modelId="{3FFC8514-4962-4E1A-9C73-7F302FBF82D8}" type="pres">
      <dgm:prSet presAssocID="{8BAEF53D-8C42-4709-AA45-FF7EE15CF92E}" presName="horz1" presStyleCnt="0"/>
      <dgm:spPr/>
    </dgm:pt>
    <dgm:pt modelId="{76E83110-82FF-49D3-8090-B6C48147ACE9}" type="pres">
      <dgm:prSet presAssocID="{8BAEF53D-8C42-4709-AA45-FF7EE15CF92E}" presName="tx1" presStyleLbl="revTx" presStyleIdx="4" presStyleCnt="5"/>
      <dgm:spPr/>
    </dgm:pt>
    <dgm:pt modelId="{50763B54-F9E8-44ED-AED2-033749DCF384}" type="pres">
      <dgm:prSet presAssocID="{8BAEF53D-8C42-4709-AA45-FF7EE15CF92E}" presName="vert1" presStyleCnt="0"/>
      <dgm:spPr/>
    </dgm:pt>
  </dgm:ptLst>
  <dgm:cxnLst>
    <dgm:cxn modelId="{0F249718-05AD-4BB5-A0E3-54FD5868986A}" type="presOf" srcId="{30258654-C75F-4ED6-A4DA-B46F7D953D59}" destId="{A347E7D4-0558-4197-BFA3-6FCA47B73086}" srcOrd="0" destOrd="0" presId="urn:microsoft.com/office/officeart/2008/layout/LinedList"/>
    <dgm:cxn modelId="{0DD93626-4140-4BDC-81E4-A12193199D03}" srcId="{AEFE5B75-BBE1-46B2-86A3-EEFCDB67E8F5}" destId="{E8D11992-DF43-4D80-A93D-5FF18E71531E}" srcOrd="0" destOrd="0" parTransId="{2EC3133B-3362-44FF-B313-720AC1B21873}" sibTransId="{27DB9C65-0959-4395-AE54-F91DFFCA7D27}"/>
    <dgm:cxn modelId="{E26E5F35-AC1A-41D2-93BE-6B4C540C34BB}" type="presOf" srcId="{D2B9B00D-D8F7-4389-94ED-CB3C968BA0EF}" destId="{56EB09B4-1B4F-4878-9B6D-43CF77812E82}" srcOrd="0" destOrd="0" presId="urn:microsoft.com/office/officeart/2008/layout/LinedList"/>
    <dgm:cxn modelId="{BD778461-015F-4D8E-9DF3-DC2FDECEBBCD}" srcId="{AEFE5B75-BBE1-46B2-86A3-EEFCDB67E8F5}" destId="{8BAEF53D-8C42-4709-AA45-FF7EE15CF92E}" srcOrd="4" destOrd="0" parTransId="{4D1E372D-ECA5-4A62-9880-2691237EAA91}" sibTransId="{00ADF95F-3B38-419E-B567-9F1E34CBB4E5}"/>
    <dgm:cxn modelId="{404A5664-11CE-4FC8-872C-45C5D96DA406}" type="presOf" srcId="{E8D11992-DF43-4D80-A93D-5FF18E71531E}" destId="{C18EB916-FA0A-4527-A527-8BF61FBFAE7B}" srcOrd="0" destOrd="0" presId="urn:microsoft.com/office/officeart/2008/layout/LinedList"/>
    <dgm:cxn modelId="{30E7C465-1701-4623-A53A-116AC95CC9F6}" type="presOf" srcId="{AEFE5B75-BBE1-46B2-86A3-EEFCDB67E8F5}" destId="{F0780E74-CF0A-4726-83A2-0F9BD870C907}" srcOrd="0" destOrd="0" presId="urn:microsoft.com/office/officeart/2008/layout/LinedList"/>
    <dgm:cxn modelId="{8019E751-9B40-4C9A-8E5C-100ECE2D499D}" type="presOf" srcId="{F5EEB514-849A-42D8-AF7E-D4FAB18841A9}" destId="{5A3FC2E2-E698-44C5-A39E-6F760EA4100C}" srcOrd="0" destOrd="0" presId="urn:microsoft.com/office/officeart/2008/layout/LinedList"/>
    <dgm:cxn modelId="{090FBAA8-2EB3-43DB-8D61-07BE2BF12AB6}" srcId="{AEFE5B75-BBE1-46B2-86A3-EEFCDB67E8F5}" destId="{D2B9B00D-D8F7-4389-94ED-CB3C968BA0EF}" srcOrd="3" destOrd="0" parTransId="{7BE1BC39-7C8E-428E-A2E7-690E18955140}" sibTransId="{3959DF11-855E-41E0-8FE1-743A06A90B9B}"/>
    <dgm:cxn modelId="{5FBA2AAA-DC47-44B5-A28A-3BBB1CC69B03}" type="presOf" srcId="{8BAEF53D-8C42-4709-AA45-FF7EE15CF92E}" destId="{76E83110-82FF-49D3-8090-B6C48147ACE9}" srcOrd="0" destOrd="0" presId="urn:microsoft.com/office/officeart/2008/layout/LinedList"/>
    <dgm:cxn modelId="{7ADEACB6-8E07-45BF-914D-9AC9D14D957D}" srcId="{AEFE5B75-BBE1-46B2-86A3-EEFCDB67E8F5}" destId="{F5EEB514-849A-42D8-AF7E-D4FAB18841A9}" srcOrd="1" destOrd="0" parTransId="{193B8C64-F467-4795-ABC7-821DF468F4CD}" sibTransId="{AF0D1B2A-D324-4465-A0A2-E7B94F8FE840}"/>
    <dgm:cxn modelId="{2893A7E1-F96A-4D03-95FD-F4E619706812}" srcId="{AEFE5B75-BBE1-46B2-86A3-EEFCDB67E8F5}" destId="{30258654-C75F-4ED6-A4DA-B46F7D953D59}" srcOrd="2" destOrd="0" parTransId="{AAFD998D-F5DE-4D46-BBA1-0621860AA3BA}" sibTransId="{4F41F5ED-5517-4594-8C88-386C8EA3AD9A}"/>
    <dgm:cxn modelId="{32BEB70D-B058-41B3-91AF-211BD6331C2B}" type="presParOf" srcId="{F0780E74-CF0A-4726-83A2-0F9BD870C907}" destId="{CD50D337-A868-4361-A81D-253DB00865B2}" srcOrd="0" destOrd="0" presId="urn:microsoft.com/office/officeart/2008/layout/LinedList"/>
    <dgm:cxn modelId="{A0680AD3-EA65-4E28-9D72-D8BB7FCF74C4}" type="presParOf" srcId="{F0780E74-CF0A-4726-83A2-0F9BD870C907}" destId="{CF0EB55C-A391-41A9-8C2C-C1FCB125AD48}" srcOrd="1" destOrd="0" presId="urn:microsoft.com/office/officeart/2008/layout/LinedList"/>
    <dgm:cxn modelId="{8EAF7069-1DF1-4C1C-9697-410C56577091}" type="presParOf" srcId="{CF0EB55C-A391-41A9-8C2C-C1FCB125AD48}" destId="{C18EB916-FA0A-4527-A527-8BF61FBFAE7B}" srcOrd="0" destOrd="0" presId="urn:microsoft.com/office/officeart/2008/layout/LinedList"/>
    <dgm:cxn modelId="{1C2B20D2-A30A-4768-82F7-7AEA0A7C5C51}" type="presParOf" srcId="{CF0EB55C-A391-41A9-8C2C-C1FCB125AD48}" destId="{2809DE3A-9165-4BB2-8A47-B7AAA18F5283}" srcOrd="1" destOrd="0" presId="urn:microsoft.com/office/officeart/2008/layout/LinedList"/>
    <dgm:cxn modelId="{E7873E44-127C-4BE3-A39C-B1AC51CB2ECC}" type="presParOf" srcId="{F0780E74-CF0A-4726-83A2-0F9BD870C907}" destId="{21DDCFF7-84D3-4324-9401-F1FE047E291E}" srcOrd="2" destOrd="0" presId="urn:microsoft.com/office/officeart/2008/layout/LinedList"/>
    <dgm:cxn modelId="{74D568BA-2F6A-48BE-BC64-B16BCAAF1E5E}" type="presParOf" srcId="{F0780E74-CF0A-4726-83A2-0F9BD870C907}" destId="{5FBA302E-2BDC-477B-9E7F-FCD993EEBF8A}" srcOrd="3" destOrd="0" presId="urn:microsoft.com/office/officeart/2008/layout/LinedList"/>
    <dgm:cxn modelId="{894183F9-87A2-4BDF-9CAA-38AAA109EECC}" type="presParOf" srcId="{5FBA302E-2BDC-477B-9E7F-FCD993EEBF8A}" destId="{5A3FC2E2-E698-44C5-A39E-6F760EA4100C}" srcOrd="0" destOrd="0" presId="urn:microsoft.com/office/officeart/2008/layout/LinedList"/>
    <dgm:cxn modelId="{A1AAC380-5DE2-4C3C-A9F1-FCB377CA347F}" type="presParOf" srcId="{5FBA302E-2BDC-477B-9E7F-FCD993EEBF8A}" destId="{A9FDEE50-1F4C-4D3F-A6AB-FDA1300CFB32}" srcOrd="1" destOrd="0" presId="urn:microsoft.com/office/officeart/2008/layout/LinedList"/>
    <dgm:cxn modelId="{B7588095-AD39-495C-B43E-EF1F207584A1}" type="presParOf" srcId="{F0780E74-CF0A-4726-83A2-0F9BD870C907}" destId="{4203E63A-45DA-4928-9D36-8F601D58BF74}" srcOrd="4" destOrd="0" presId="urn:microsoft.com/office/officeart/2008/layout/LinedList"/>
    <dgm:cxn modelId="{ED98688C-CCDE-420F-A8F4-4BC875EF2770}" type="presParOf" srcId="{F0780E74-CF0A-4726-83A2-0F9BD870C907}" destId="{10D390E6-EA83-419C-97CB-267DB69952DC}" srcOrd="5" destOrd="0" presId="urn:microsoft.com/office/officeart/2008/layout/LinedList"/>
    <dgm:cxn modelId="{D868C25F-F465-4591-91DC-BB12E85FB100}" type="presParOf" srcId="{10D390E6-EA83-419C-97CB-267DB69952DC}" destId="{A347E7D4-0558-4197-BFA3-6FCA47B73086}" srcOrd="0" destOrd="0" presId="urn:microsoft.com/office/officeart/2008/layout/LinedList"/>
    <dgm:cxn modelId="{488CE1E4-3895-4E3B-B7A2-9CFDD48B8A02}" type="presParOf" srcId="{10D390E6-EA83-419C-97CB-267DB69952DC}" destId="{73F2A66C-30DA-4F04-8FA7-AB02D1F1699F}" srcOrd="1" destOrd="0" presId="urn:microsoft.com/office/officeart/2008/layout/LinedList"/>
    <dgm:cxn modelId="{17282813-B2D3-4521-AE75-77A4969C6FA1}" type="presParOf" srcId="{F0780E74-CF0A-4726-83A2-0F9BD870C907}" destId="{39C69447-2B74-47CB-BF70-2A54B34308C1}" srcOrd="6" destOrd="0" presId="urn:microsoft.com/office/officeart/2008/layout/LinedList"/>
    <dgm:cxn modelId="{77690E1B-CBB5-498F-AE16-0FABDB7A0E46}" type="presParOf" srcId="{F0780E74-CF0A-4726-83A2-0F9BD870C907}" destId="{60D320F8-A46E-48CD-87FF-A8424E96F576}" srcOrd="7" destOrd="0" presId="urn:microsoft.com/office/officeart/2008/layout/LinedList"/>
    <dgm:cxn modelId="{67682D8C-55DB-4E4F-A618-CC26636F5E55}" type="presParOf" srcId="{60D320F8-A46E-48CD-87FF-A8424E96F576}" destId="{56EB09B4-1B4F-4878-9B6D-43CF77812E82}" srcOrd="0" destOrd="0" presId="urn:microsoft.com/office/officeart/2008/layout/LinedList"/>
    <dgm:cxn modelId="{70006BB0-94B3-4991-871E-6C5E73E7E3BB}" type="presParOf" srcId="{60D320F8-A46E-48CD-87FF-A8424E96F576}" destId="{2531AFF0-4EB2-4E8F-8AA8-A97F5808F920}" srcOrd="1" destOrd="0" presId="urn:microsoft.com/office/officeart/2008/layout/LinedList"/>
    <dgm:cxn modelId="{973AD473-AE90-4824-91C3-1457CF376CB2}" type="presParOf" srcId="{F0780E74-CF0A-4726-83A2-0F9BD870C907}" destId="{19E5C676-9AE5-4165-8CE1-1F8B7411D07C}" srcOrd="8" destOrd="0" presId="urn:microsoft.com/office/officeart/2008/layout/LinedList"/>
    <dgm:cxn modelId="{B46B9941-3745-4C59-BFFF-447844C87164}" type="presParOf" srcId="{F0780E74-CF0A-4726-83A2-0F9BD870C907}" destId="{3FFC8514-4962-4E1A-9C73-7F302FBF82D8}" srcOrd="9" destOrd="0" presId="urn:microsoft.com/office/officeart/2008/layout/LinedList"/>
    <dgm:cxn modelId="{ACB5A62B-4F46-4F76-AED5-44AD52B0541E}" type="presParOf" srcId="{3FFC8514-4962-4E1A-9C73-7F302FBF82D8}" destId="{76E83110-82FF-49D3-8090-B6C48147ACE9}" srcOrd="0" destOrd="0" presId="urn:microsoft.com/office/officeart/2008/layout/LinedList"/>
    <dgm:cxn modelId="{E1C8485F-5865-49D0-B458-86D2F5C3C8FF}" type="presParOf" srcId="{3FFC8514-4962-4E1A-9C73-7F302FBF82D8}" destId="{50763B54-F9E8-44ED-AED2-033749DCF3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68137B-1EB1-40CA-A80C-0FEA850EBC1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95C2FE-E1E6-49C0-8451-8E6D83207949}">
      <dgm:prSet/>
      <dgm:spPr/>
      <dgm:t>
        <a:bodyPr/>
        <a:lstStyle/>
        <a:p>
          <a:r>
            <a:rPr lang="en-GB"/>
            <a:t>You will be able to teleport to work or meeting without physically leaving your home.</a:t>
          </a:r>
          <a:endParaRPr lang="en-US"/>
        </a:p>
      </dgm:t>
    </dgm:pt>
    <dgm:pt modelId="{50A0093D-63E3-48B5-8C5D-DA11FC1ED774}" type="parTrans" cxnId="{A48749E3-1662-4D9E-8FBA-AE99D938EFD0}">
      <dgm:prSet/>
      <dgm:spPr/>
      <dgm:t>
        <a:bodyPr/>
        <a:lstStyle/>
        <a:p>
          <a:endParaRPr lang="en-US"/>
        </a:p>
      </dgm:t>
    </dgm:pt>
    <dgm:pt modelId="{DEA4AD59-8B30-4D43-81C6-2A32E0DBE1AE}" type="sibTrans" cxnId="{A48749E3-1662-4D9E-8FBA-AE99D938EFD0}">
      <dgm:prSet/>
      <dgm:spPr/>
      <dgm:t>
        <a:bodyPr/>
        <a:lstStyle/>
        <a:p>
          <a:endParaRPr lang="en-US"/>
        </a:p>
      </dgm:t>
    </dgm:pt>
    <dgm:pt modelId="{29919C04-4A2F-4E82-BFB8-A0F9633A79E9}">
      <dgm:prSet/>
      <dgm:spPr/>
      <dgm:t>
        <a:bodyPr/>
        <a:lstStyle/>
        <a:p>
          <a:r>
            <a:rPr lang="en-GB"/>
            <a:t>You can invite friends and family to your home or a meeting place virtually.</a:t>
          </a:r>
          <a:endParaRPr lang="en-US"/>
        </a:p>
      </dgm:t>
    </dgm:pt>
    <dgm:pt modelId="{D80E8E21-9ADB-4068-96E3-C900F3873583}" type="parTrans" cxnId="{F6C2F8E9-3827-42CD-AB61-B675AB140749}">
      <dgm:prSet/>
      <dgm:spPr/>
      <dgm:t>
        <a:bodyPr/>
        <a:lstStyle/>
        <a:p>
          <a:endParaRPr lang="en-US"/>
        </a:p>
      </dgm:t>
    </dgm:pt>
    <dgm:pt modelId="{BADBB1A2-7713-4BCE-8867-0B44103C2366}" type="sibTrans" cxnId="{F6C2F8E9-3827-42CD-AB61-B675AB140749}">
      <dgm:prSet/>
      <dgm:spPr/>
      <dgm:t>
        <a:bodyPr/>
        <a:lstStyle/>
        <a:p>
          <a:endParaRPr lang="en-US"/>
        </a:p>
      </dgm:t>
    </dgm:pt>
    <dgm:pt modelId="{428F894F-3869-4747-BE79-7637E1411ECF}">
      <dgm:prSet/>
      <dgm:spPr/>
      <dgm:t>
        <a:bodyPr/>
        <a:lstStyle/>
        <a:p>
          <a:r>
            <a:rPr lang="en-GB"/>
            <a:t>Your avatar can attend shows, concerts, shopping etc, by teleporting.</a:t>
          </a:r>
          <a:endParaRPr lang="en-US"/>
        </a:p>
      </dgm:t>
    </dgm:pt>
    <dgm:pt modelId="{C164B661-32EA-4D70-B6A9-4C992AB2E2A1}" type="parTrans" cxnId="{A13ED54C-3A20-4F3C-9A4A-23569CCCBE2C}">
      <dgm:prSet/>
      <dgm:spPr/>
      <dgm:t>
        <a:bodyPr/>
        <a:lstStyle/>
        <a:p>
          <a:endParaRPr lang="en-US"/>
        </a:p>
      </dgm:t>
    </dgm:pt>
    <dgm:pt modelId="{8FC7CEC7-4DD3-474D-89E3-AC3024BBDE00}" type="sibTrans" cxnId="{A13ED54C-3A20-4F3C-9A4A-23569CCCBE2C}">
      <dgm:prSet/>
      <dgm:spPr/>
      <dgm:t>
        <a:bodyPr/>
        <a:lstStyle/>
        <a:p>
          <a:endParaRPr lang="en-US"/>
        </a:p>
      </dgm:t>
    </dgm:pt>
    <dgm:pt modelId="{EF92A25D-1037-4467-AFF3-061AE12F01C0}" type="pres">
      <dgm:prSet presAssocID="{1268137B-1EB1-40CA-A80C-0FEA850EBC1E}" presName="root" presStyleCnt="0">
        <dgm:presLayoutVars>
          <dgm:dir/>
          <dgm:resizeHandles val="exact"/>
        </dgm:presLayoutVars>
      </dgm:prSet>
      <dgm:spPr/>
    </dgm:pt>
    <dgm:pt modelId="{D34DA930-F427-4D51-BC4E-FF3F1E341F75}" type="pres">
      <dgm:prSet presAssocID="{8595C2FE-E1E6-49C0-8451-8E6D83207949}" presName="compNode" presStyleCnt="0"/>
      <dgm:spPr/>
    </dgm:pt>
    <dgm:pt modelId="{D5062A74-7A2F-4DAD-B298-6E9BAB46F0A0}" type="pres">
      <dgm:prSet presAssocID="{8595C2FE-E1E6-49C0-8451-8E6D8320794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8D0B38B-E04F-49C6-8699-3E14A6EDC113}" type="pres">
      <dgm:prSet presAssocID="{8595C2FE-E1E6-49C0-8451-8E6D83207949}" presName="spaceRect" presStyleCnt="0"/>
      <dgm:spPr/>
    </dgm:pt>
    <dgm:pt modelId="{8D5546CC-8169-44BD-B7A0-09C87E06831D}" type="pres">
      <dgm:prSet presAssocID="{8595C2FE-E1E6-49C0-8451-8E6D83207949}" presName="textRect" presStyleLbl="revTx" presStyleIdx="0" presStyleCnt="3">
        <dgm:presLayoutVars>
          <dgm:chMax val="1"/>
          <dgm:chPref val="1"/>
        </dgm:presLayoutVars>
      </dgm:prSet>
      <dgm:spPr/>
    </dgm:pt>
    <dgm:pt modelId="{0710420E-4CFC-471C-AB37-462D9E712B1C}" type="pres">
      <dgm:prSet presAssocID="{DEA4AD59-8B30-4D43-81C6-2A32E0DBE1AE}" presName="sibTrans" presStyleCnt="0"/>
      <dgm:spPr/>
    </dgm:pt>
    <dgm:pt modelId="{51FE5DBB-73EF-455A-A63B-ED75244B4153}" type="pres">
      <dgm:prSet presAssocID="{29919C04-4A2F-4E82-BFB8-A0F9633A79E9}" presName="compNode" presStyleCnt="0"/>
      <dgm:spPr/>
    </dgm:pt>
    <dgm:pt modelId="{9D1B9596-6905-4A17-ABA3-921B195B256A}" type="pres">
      <dgm:prSet presAssocID="{29919C04-4A2F-4E82-BFB8-A0F9633A79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88702C99-D0B0-4A7A-AC4F-A8A112428518}" type="pres">
      <dgm:prSet presAssocID="{29919C04-4A2F-4E82-BFB8-A0F9633A79E9}" presName="spaceRect" presStyleCnt="0"/>
      <dgm:spPr/>
    </dgm:pt>
    <dgm:pt modelId="{A6CAB549-1D1D-46E3-9CB0-DBFCCD887E09}" type="pres">
      <dgm:prSet presAssocID="{29919C04-4A2F-4E82-BFB8-A0F9633A79E9}" presName="textRect" presStyleLbl="revTx" presStyleIdx="1" presStyleCnt="3">
        <dgm:presLayoutVars>
          <dgm:chMax val="1"/>
          <dgm:chPref val="1"/>
        </dgm:presLayoutVars>
      </dgm:prSet>
      <dgm:spPr/>
    </dgm:pt>
    <dgm:pt modelId="{2D97CDF1-DF83-4B9B-99E2-8D5CE0024529}" type="pres">
      <dgm:prSet presAssocID="{BADBB1A2-7713-4BCE-8867-0B44103C2366}" presName="sibTrans" presStyleCnt="0"/>
      <dgm:spPr/>
    </dgm:pt>
    <dgm:pt modelId="{EFC36E77-3D95-4DAA-B21D-5E45E35B267E}" type="pres">
      <dgm:prSet presAssocID="{428F894F-3869-4747-BE79-7637E1411ECF}" presName="compNode" presStyleCnt="0"/>
      <dgm:spPr/>
    </dgm:pt>
    <dgm:pt modelId="{25025AAD-E596-4BF3-8BA4-E0E3B22D53C9}" type="pres">
      <dgm:prSet presAssocID="{428F894F-3869-4747-BE79-7637E1411E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nny Face"/>
        </a:ext>
      </dgm:extLst>
    </dgm:pt>
    <dgm:pt modelId="{80AC7645-ADE0-44AC-86B5-73EE8E4B383A}" type="pres">
      <dgm:prSet presAssocID="{428F894F-3869-4747-BE79-7637E1411ECF}" presName="spaceRect" presStyleCnt="0"/>
      <dgm:spPr/>
    </dgm:pt>
    <dgm:pt modelId="{6F3B1E77-E1A9-4A4C-9673-23D0A6DC16F2}" type="pres">
      <dgm:prSet presAssocID="{428F894F-3869-4747-BE79-7637E1411EC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0F29018-36E1-42BF-9236-5EB0DF858C36}" type="presOf" srcId="{1268137B-1EB1-40CA-A80C-0FEA850EBC1E}" destId="{EF92A25D-1037-4467-AFF3-061AE12F01C0}" srcOrd="0" destOrd="0" presId="urn:microsoft.com/office/officeart/2018/2/layout/IconLabelList"/>
    <dgm:cxn modelId="{92215D4A-44D0-41BF-BFFF-E1C0769C13B9}" type="presOf" srcId="{8595C2FE-E1E6-49C0-8451-8E6D83207949}" destId="{8D5546CC-8169-44BD-B7A0-09C87E06831D}" srcOrd="0" destOrd="0" presId="urn:microsoft.com/office/officeart/2018/2/layout/IconLabelList"/>
    <dgm:cxn modelId="{A13ED54C-3A20-4F3C-9A4A-23569CCCBE2C}" srcId="{1268137B-1EB1-40CA-A80C-0FEA850EBC1E}" destId="{428F894F-3869-4747-BE79-7637E1411ECF}" srcOrd="2" destOrd="0" parTransId="{C164B661-32EA-4D70-B6A9-4C992AB2E2A1}" sibTransId="{8FC7CEC7-4DD3-474D-89E3-AC3024BBDE00}"/>
    <dgm:cxn modelId="{CBC2F782-2378-4369-A41A-9C5758D0EECA}" type="presOf" srcId="{29919C04-4A2F-4E82-BFB8-A0F9633A79E9}" destId="{A6CAB549-1D1D-46E3-9CB0-DBFCCD887E09}" srcOrd="0" destOrd="0" presId="urn:microsoft.com/office/officeart/2018/2/layout/IconLabelList"/>
    <dgm:cxn modelId="{021447A4-5A19-4A7C-A703-3D817BEE25E4}" type="presOf" srcId="{428F894F-3869-4747-BE79-7637E1411ECF}" destId="{6F3B1E77-E1A9-4A4C-9673-23D0A6DC16F2}" srcOrd="0" destOrd="0" presId="urn:microsoft.com/office/officeart/2018/2/layout/IconLabelList"/>
    <dgm:cxn modelId="{A48749E3-1662-4D9E-8FBA-AE99D938EFD0}" srcId="{1268137B-1EB1-40CA-A80C-0FEA850EBC1E}" destId="{8595C2FE-E1E6-49C0-8451-8E6D83207949}" srcOrd="0" destOrd="0" parTransId="{50A0093D-63E3-48B5-8C5D-DA11FC1ED774}" sibTransId="{DEA4AD59-8B30-4D43-81C6-2A32E0DBE1AE}"/>
    <dgm:cxn modelId="{F6C2F8E9-3827-42CD-AB61-B675AB140749}" srcId="{1268137B-1EB1-40CA-A80C-0FEA850EBC1E}" destId="{29919C04-4A2F-4E82-BFB8-A0F9633A79E9}" srcOrd="1" destOrd="0" parTransId="{D80E8E21-9ADB-4068-96E3-C900F3873583}" sibTransId="{BADBB1A2-7713-4BCE-8867-0B44103C2366}"/>
    <dgm:cxn modelId="{CBA24DC3-4B48-4E7D-93EF-89F40B48FAEC}" type="presParOf" srcId="{EF92A25D-1037-4467-AFF3-061AE12F01C0}" destId="{D34DA930-F427-4D51-BC4E-FF3F1E341F75}" srcOrd="0" destOrd="0" presId="urn:microsoft.com/office/officeart/2018/2/layout/IconLabelList"/>
    <dgm:cxn modelId="{B690D988-9C81-41EC-AA38-54A04D378170}" type="presParOf" srcId="{D34DA930-F427-4D51-BC4E-FF3F1E341F75}" destId="{D5062A74-7A2F-4DAD-B298-6E9BAB46F0A0}" srcOrd="0" destOrd="0" presId="urn:microsoft.com/office/officeart/2018/2/layout/IconLabelList"/>
    <dgm:cxn modelId="{3A89D7A1-4DB4-4D30-BBC1-95F8CC8E68B7}" type="presParOf" srcId="{D34DA930-F427-4D51-BC4E-FF3F1E341F75}" destId="{58D0B38B-E04F-49C6-8699-3E14A6EDC113}" srcOrd="1" destOrd="0" presId="urn:microsoft.com/office/officeart/2018/2/layout/IconLabelList"/>
    <dgm:cxn modelId="{BF368CD6-3111-4347-A2D1-5470B06717B1}" type="presParOf" srcId="{D34DA930-F427-4D51-BC4E-FF3F1E341F75}" destId="{8D5546CC-8169-44BD-B7A0-09C87E06831D}" srcOrd="2" destOrd="0" presId="urn:microsoft.com/office/officeart/2018/2/layout/IconLabelList"/>
    <dgm:cxn modelId="{A5F51C8A-AF99-41B5-B783-8B123D8ECF61}" type="presParOf" srcId="{EF92A25D-1037-4467-AFF3-061AE12F01C0}" destId="{0710420E-4CFC-471C-AB37-462D9E712B1C}" srcOrd="1" destOrd="0" presId="urn:microsoft.com/office/officeart/2018/2/layout/IconLabelList"/>
    <dgm:cxn modelId="{6E967F3A-CDB7-4C4A-AC33-B673CFB5D591}" type="presParOf" srcId="{EF92A25D-1037-4467-AFF3-061AE12F01C0}" destId="{51FE5DBB-73EF-455A-A63B-ED75244B4153}" srcOrd="2" destOrd="0" presId="urn:microsoft.com/office/officeart/2018/2/layout/IconLabelList"/>
    <dgm:cxn modelId="{0EA3899A-E187-48E3-9462-F492C5C99591}" type="presParOf" srcId="{51FE5DBB-73EF-455A-A63B-ED75244B4153}" destId="{9D1B9596-6905-4A17-ABA3-921B195B256A}" srcOrd="0" destOrd="0" presId="urn:microsoft.com/office/officeart/2018/2/layout/IconLabelList"/>
    <dgm:cxn modelId="{196A1812-9499-4BED-887A-C07B6CA9BA75}" type="presParOf" srcId="{51FE5DBB-73EF-455A-A63B-ED75244B4153}" destId="{88702C99-D0B0-4A7A-AC4F-A8A112428518}" srcOrd="1" destOrd="0" presId="urn:microsoft.com/office/officeart/2018/2/layout/IconLabelList"/>
    <dgm:cxn modelId="{FDFDC702-4FF0-464A-A1D8-38F3422F12F8}" type="presParOf" srcId="{51FE5DBB-73EF-455A-A63B-ED75244B4153}" destId="{A6CAB549-1D1D-46E3-9CB0-DBFCCD887E09}" srcOrd="2" destOrd="0" presId="urn:microsoft.com/office/officeart/2018/2/layout/IconLabelList"/>
    <dgm:cxn modelId="{B3E9BCDD-FE33-43F9-A068-BCC411B3E9F4}" type="presParOf" srcId="{EF92A25D-1037-4467-AFF3-061AE12F01C0}" destId="{2D97CDF1-DF83-4B9B-99E2-8D5CE0024529}" srcOrd="3" destOrd="0" presId="urn:microsoft.com/office/officeart/2018/2/layout/IconLabelList"/>
    <dgm:cxn modelId="{6066421E-281B-4CAC-8736-25C16DE7559D}" type="presParOf" srcId="{EF92A25D-1037-4467-AFF3-061AE12F01C0}" destId="{EFC36E77-3D95-4DAA-B21D-5E45E35B267E}" srcOrd="4" destOrd="0" presId="urn:microsoft.com/office/officeart/2018/2/layout/IconLabelList"/>
    <dgm:cxn modelId="{C6D76474-9BF6-445F-A0ED-6986AE4DA65E}" type="presParOf" srcId="{EFC36E77-3D95-4DAA-B21D-5E45E35B267E}" destId="{25025AAD-E596-4BF3-8BA4-E0E3B22D53C9}" srcOrd="0" destOrd="0" presId="urn:microsoft.com/office/officeart/2018/2/layout/IconLabelList"/>
    <dgm:cxn modelId="{6BDB7416-159B-44C5-B610-149CF8E469CC}" type="presParOf" srcId="{EFC36E77-3D95-4DAA-B21D-5E45E35B267E}" destId="{80AC7645-ADE0-44AC-86B5-73EE8E4B383A}" srcOrd="1" destOrd="0" presId="urn:microsoft.com/office/officeart/2018/2/layout/IconLabelList"/>
    <dgm:cxn modelId="{6896AAE2-6382-4EAF-99DC-8DE31CA8A8EF}" type="presParOf" srcId="{EFC36E77-3D95-4DAA-B21D-5E45E35B267E}" destId="{6F3B1E77-E1A9-4A4C-9673-23D0A6DC16F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6CC4E4-0659-472F-9009-FFA03E9D08F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27F5A31-8193-46BF-9D58-2570D36A1730}">
      <dgm:prSet/>
      <dgm:spPr/>
      <dgm:t>
        <a:bodyPr/>
        <a:lstStyle/>
        <a:p>
          <a:r>
            <a:rPr lang="en-GB"/>
            <a:t>Snider, M., 2021. </a:t>
          </a:r>
          <a:r>
            <a:rPr lang="en-GB" i="1"/>
            <a:t>Yahoo is part of the Yahoo family of brands</a:t>
          </a:r>
          <a:r>
            <a:rPr lang="en-GB"/>
            <a:t>. [online] Finance.yahoo.com. Available at: &lt;https://finance.yahoo.com/news/everyone-wants-own-metaverse-including-105410784.html&gt; [Accessed 12 December 2021].</a:t>
          </a:r>
          <a:endParaRPr lang="en-US"/>
        </a:p>
      </dgm:t>
    </dgm:pt>
    <dgm:pt modelId="{6010F130-77E3-4E22-A587-B9B7F0AF77BD}" type="parTrans" cxnId="{9E7DE978-3DDC-4971-843A-25FF810F7706}">
      <dgm:prSet/>
      <dgm:spPr/>
      <dgm:t>
        <a:bodyPr/>
        <a:lstStyle/>
        <a:p>
          <a:endParaRPr lang="en-US"/>
        </a:p>
      </dgm:t>
    </dgm:pt>
    <dgm:pt modelId="{7B363A88-C89A-4A3D-9218-B154B87CF7F2}" type="sibTrans" cxnId="{9E7DE978-3DDC-4971-843A-25FF810F7706}">
      <dgm:prSet/>
      <dgm:spPr/>
      <dgm:t>
        <a:bodyPr/>
        <a:lstStyle/>
        <a:p>
          <a:endParaRPr lang="en-US"/>
        </a:p>
      </dgm:t>
    </dgm:pt>
    <dgm:pt modelId="{3C1AA401-22B1-441E-8431-3FD1F592E4FC}">
      <dgm:prSet/>
      <dgm:spPr/>
      <dgm:t>
        <a:bodyPr/>
        <a:lstStyle/>
        <a:p>
          <a:r>
            <a:rPr lang="en-GB"/>
            <a:t>Frankel, M., 2021. </a:t>
          </a:r>
          <a:r>
            <a:rPr lang="en-GB" i="1"/>
            <a:t>Metaverse: five things to know – and what it could mean for you</a:t>
          </a:r>
          <a:r>
            <a:rPr lang="en-GB"/>
            <a:t>. [online] The Conversation. Available at: &lt;https://theconversation.com/metaverse-five-things-to-know-and-what-it-could-mean-for-you-171061&gt; [Accessed 15 December 2021].</a:t>
          </a:r>
          <a:endParaRPr lang="en-US"/>
        </a:p>
      </dgm:t>
    </dgm:pt>
    <dgm:pt modelId="{00A9520C-A36E-477B-B58B-D56B6967FAB5}" type="parTrans" cxnId="{A48A829E-9A3F-4C42-9F87-27E610D7FAEE}">
      <dgm:prSet/>
      <dgm:spPr/>
      <dgm:t>
        <a:bodyPr/>
        <a:lstStyle/>
        <a:p>
          <a:endParaRPr lang="en-US"/>
        </a:p>
      </dgm:t>
    </dgm:pt>
    <dgm:pt modelId="{D8061DAC-8A30-4930-BEBB-06B25629923F}" type="sibTrans" cxnId="{A48A829E-9A3F-4C42-9F87-27E610D7FAEE}">
      <dgm:prSet/>
      <dgm:spPr/>
      <dgm:t>
        <a:bodyPr/>
        <a:lstStyle/>
        <a:p>
          <a:endParaRPr lang="en-US"/>
        </a:p>
      </dgm:t>
    </dgm:pt>
    <dgm:pt modelId="{ADC8134A-6984-436E-A78E-778F3EC92DCD}">
      <dgm:prSet/>
      <dgm:spPr/>
      <dgm:t>
        <a:bodyPr/>
        <a:lstStyle/>
        <a:p>
          <a:r>
            <a:rPr lang="en-GB"/>
            <a:t>clark, p., 2021. </a:t>
          </a:r>
          <a:r>
            <a:rPr lang="en-GB" i="1"/>
            <a:t>What Is the Metaverse and Why Should I Care?</a:t>
          </a:r>
          <a:r>
            <a:rPr lang="en-GB"/>
            <a:t>. [online] Time. Available at: &lt;https://time.com/6116826/what-is-the-metaverse/&gt; [Accessed 15 December 2021].</a:t>
          </a:r>
          <a:endParaRPr lang="en-US"/>
        </a:p>
      </dgm:t>
    </dgm:pt>
    <dgm:pt modelId="{9A2033F1-0382-4796-865E-E310EA60D469}" type="parTrans" cxnId="{C9EBBC5C-8C7A-4416-9DDD-A10331D663E9}">
      <dgm:prSet/>
      <dgm:spPr/>
      <dgm:t>
        <a:bodyPr/>
        <a:lstStyle/>
        <a:p>
          <a:endParaRPr lang="en-US"/>
        </a:p>
      </dgm:t>
    </dgm:pt>
    <dgm:pt modelId="{55D4F9C6-34BD-4C8C-AD4E-D40DDD1A36D5}" type="sibTrans" cxnId="{C9EBBC5C-8C7A-4416-9DDD-A10331D663E9}">
      <dgm:prSet/>
      <dgm:spPr/>
      <dgm:t>
        <a:bodyPr/>
        <a:lstStyle/>
        <a:p>
          <a:endParaRPr lang="en-US"/>
        </a:p>
      </dgm:t>
    </dgm:pt>
    <dgm:pt modelId="{BCD10F59-8E3C-4DE9-A806-7F1B94694E1A}" type="pres">
      <dgm:prSet presAssocID="{B36CC4E4-0659-472F-9009-FFA03E9D08F7}" presName="vert0" presStyleCnt="0">
        <dgm:presLayoutVars>
          <dgm:dir/>
          <dgm:animOne val="branch"/>
          <dgm:animLvl val="lvl"/>
        </dgm:presLayoutVars>
      </dgm:prSet>
      <dgm:spPr/>
    </dgm:pt>
    <dgm:pt modelId="{A043AF08-03EB-4A84-A8D0-A8CF9DA8A210}" type="pres">
      <dgm:prSet presAssocID="{127F5A31-8193-46BF-9D58-2570D36A1730}" presName="thickLine" presStyleLbl="alignNode1" presStyleIdx="0" presStyleCnt="3"/>
      <dgm:spPr/>
    </dgm:pt>
    <dgm:pt modelId="{BCD539C9-5DD6-4C6D-AA1D-8DDD71D60DBE}" type="pres">
      <dgm:prSet presAssocID="{127F5A31-8193-46BF-9D58-2570D36A1730}" presName="horz1" presStyleCnt="0"/>
      <dgm:spPr/>
    </dgm:pt>
    <dgm:pt modelId="{A0A2CA1A-3BF6-4DBD-AE59-94EDAAEAB281}" type="pres">
      <dgm:prSet presAssocID="{127F5A31-8193-46BF-9D58-2570D36A1730}" presName="tx1" presStyleLbl="revTx" presStyleIdx="0" presStyleCnt="3"/>
      <dgm:spPr/>
    </dgm:pt>
    <dgm:pt modelId="{64F5C8E0-F784-496A-96F6-7D4B964F678D}" type="pres">
      <dgm:prSet presAssocID="{127F5A31-8193-46BF-9D58-2570D36A1730}" presName="vert1" presStyleCnt="0"/>
      <dgm:spPr/>
    </dgm:pt>
    <dgm:pt modelId="{D0E9C70B-46DB-4755-822E-2E0BAA59D01F}" type="pres">
      <dgm:prSet presAssocID="{3C1AA401-22B1-441E-8431-3FD1F592E4FC}" presName="thickLine" presStyleLbl="alignNode1" presStyleIdx="1" presStyleCnt="3"/>
      <dgm:spPr/>
    </dgm:pt>
    <dgm:pt modelId="{CB8E0CE0-260A-43D7-AE29-C378A61B826A}" type="pres">
      <dgm:prSet presAssocID="{3C1AA401-22B1-441E-8431-3FD1F592E4FC}" presName="horz1" presStyleCnt="0"/>
      <dgm:spPr/>
    </dgm:pt>
    <dgm:pt modelId="{EF30753B-C9B3-4D65-A32A-D2D187150B34}" type="pres">
      <dgm:prSet presAssocID="{3C1AA401-22B1-441E-8431-3FD1F592E4FC}" presName="tx1" presStyleLbl="revTx" presStyleIdx="1" presStyleCnt="3"/>
      <dgm:spPr/>
    </dgm:pt>
    <dgm:pt modelId="{2420B2F7-7453-401A-A148-39910C29421B}" type="pres">
      <dgm:prSet presAssocID="{3C1AA401-22B1-441E-8431-3FD1F592E4FC}" presName="vert1" presStyleCnt="0"/>
      <dgm:spPr/>
    </dgm:pt>
    <dgm:pt modelId="{ECC6D629-4158-429E-9663-CB8651DB06E7}" type="pres">
      <dgm:prSet presAssocID="{ADC8134A-6984-436E-A78E-778F3EC92DCD}" presName="thickLine" presStyleLbl="alignNode1" presStyleIdx="2" presStyleCnt="3"/>
      <dgm:spPr/>
    </dgm:pt>
    <dgm:pt modelId="{058571A7-EFAC-44D3-906D-A14592752CC0}" type="pres">
      <dgm:prSet presAssocID="{ADC8134A-6984-436E-A78E-778F3EC92DCD}" presName="horz1" presStyleCnt="0"/>
      <dgm:spPr/>
    </dgm:pt>
    <dgm:pt modelId="{6018EB57-6BCA-43E5-81A7-5CB27CCF8FF6}" type="pres">
      <dgm:prSet presAssocID="{ADC8134A-6984-436E-A78E-778F3EC92DCD}" presName="tx1" presStyleLbl="revTx" presStyleIdx="2" presStyleCnt="3"/>
      <dgm:spPr/>
    </dgm:pt>
    <dgm:pt modelId="{55ECB3AF-D57B-42FF-9E9B-247291269084}" type="pres">
      <dgm:prSet presAssocID="{ADC8134A-6984-436E-A78E-778F3EC92DCD}" presName="vert1" presStyleCnt="0"/>
      <dgm:spPr/>
    </dgm:pt>
  </dgm:ptLst>
  <dgm:cxnLst>
    <dgm:cxn modelId="{70D4881D-76FA-495F-ABB3-4751AC8BC180}" type="presOf" srcId="{3C1AA401-22B1-441E-8431-3FD1F592E4FC}" destId="{EF30753B-C9B3-4D65-A32A-D2D187150B34}" srcOrd="0" destOrd="0" presId="urn:microsoft.com/office/officeart/2008/layout/LinedList"/>
    <dgm:cxn modelId="{C9EBBC5C-8C7A-4416-9DDD-A10331D663E9}" srcId="{B36CC4E4-0659-472F-9009-FFA03E9D08F7}" destId="{ADC8134A-6984-436E-A78E-778F3EC92DCD}" srcOrd="2" destOrd="0" parTransId="{9A2033F1-0382-4796-865E-E310EA60D469}" sibTransId="{55D4F9C6-34BD-4C8C-AD4E-D40DDD1A36D5}"/>
    <dgm:cxn modelId="{9E7DE978-3DDC-4971-843A-25FF810F7706}" srcId="{B36CC4E4-0659-472F-9009-FFA03E9D08F7}" destId="{127F5A31-8193-46BF-9D58-2570D36A1730}" srcOrd="0" destOrd="0" parTransId="{6010F130-77E3-4E22-A587-B9B7F0AF77BD}" sibTransId="{7B363A88-C89A-4A3D-9218-B154B87CF7F2}"/>
    <dgm:cxn modelId="{03B5127F-B093-441B-A375-44E36D3A0DCF}" type="presOf" srcId="{B36CC4E4-0659-472F-9009-FFA03E9D08F7}" destId="{BCD10F59-8E3C-4DE9-A806-7F1B94694E1A}" srcOrd="0" destOrd="0" presId="urn:microsoft.com/office/officeart/2008/layout/LinedList"/>
    <dgm:cxn modelId="{E4FE0890-36A4-449D-882D-66FCCF8B4E09}" type="presOf" srcId="{127F5A31-8193-46BF-9D58-2570D36A1730}" destId="{A0A2CA1A-3BF6-4DBD-AE59-94EDAAEAB281}" srcOrd="0" destOrd="0" presId="urn:microsoft.com/office/officeart/2008/layout/LinedList"/>
    <dgm:cxn modelId="{A48A829E-9A3F-4C42-9F87-27E610D7FAEE}" srcId="{B36CC4E4-0659-472F-9009-FFA03E9D08F7}" destId="{3C1AA401-22B1-441E-8431-3FD1F592E4FC}" srcOrd="1" destOrd="0" parTransId="{00A9520C-A36E-477B-B58B-D56B6967FAB5}" sibTransId="{D8061DAC-8A30-4930-BEBB-06B25629923F}"/>
    <dgm:cxn modelId="{647341AC-1968-44FA-A654-2567D35ADFB7}" type="presOf" srcId="{ADC8134A-6984-436E-A78E-778F3EC92DCD}" destId="{6018EB57-6BCA-43E5-81A7-5CB27CCF8FF6}" srcOrd="0" destOrd="0" presId="urn:microsoft.com/office/officeart/2008/layout/LinedList"/>
    <dgm:cxn modelId="{7BF46372-B39D-41B0-9B28-9BFA04AC96C8}" type="presParOf" srcId="{BCD10F59-8E3C-4DE9-A806-7F1B94694E1A}" destId="{A043AF08-03EB-4A84-A8D0-A8CF9DA8A210}" srcOrd="0" destOrd="0" presId="urn:microsoft.com/office/officeart/2008/layout/LinedList"/>
    <dgm:cxn modelId="{8CE72C27-DB76-4F83-93B4-00D71FC73B9C}" type="presParOf" srcId="{BCD10F59-8E3C-4DE9-A806-7F1B94694E1A}" destId="{BCD539C9-5DD6-4C6D-AA1D-8DDD71D60DBE}" srcOrd="1" destOrd="0" presId="urn:microsoft.com/office/officeart/2008/layout/LinedList"/>
    <dgm:cxn modelId="{B666E9FC-6082-45E6-ADC9-DB2C4A747051}" type="presParOf" srcId="{BCD539C9-5DD6-4C6D-AA1D-8DDD71D60DBE}" destId="{A0A2CA1A-3BF6-4DBD-AE59-94EDAAEAB281}" srcOrd="0" destOrd="0" presId="urn:microsoft.com/office/officeart/2008/layout/LinedList"/>
    <dgm:cxn modelId="{302CE255-AF7B-4D27-BDDE-9623A5217844}" type="presParOf" srcId="{BCD539C9-5DD6-4C6D-AA1D-8DDD71D60DBE}" destId="{64F5C8E0-F784-496A-96F6-7D4B964F678D}" srcOrd="1" destOrd="0" presId="urn:microsoft.com/office/officeart/2008/layout/LinedList"/>
    <dgm:cxn modelId="{81A8E69E-7600-4330-BBD3-DC13432001E8}" type="presParOf" srcId="{BCD10F59-8E3C-4DE9-A806-7F1B94694E1A}" destId="{D0E9C70B-46DB-4755-822E-2E0BAA59D01F}" srcOrd="2" destOrd="0" presId="urn:microsoft.com/office/officeart/2008/layout/LinedList"/>
    <dgm:cxn modelId="{61C9E2E7-42F4-4094-9CBC-E6DA022C4F7B}" type="presParOf" srcId="{BCD10F59-8E3C-4DE9-A806-7F1B94694E1A}" destId="{CB8E0CE0-260A-43D7-AE29-C378A61B826A}" srcOrd="3" destOrd="0" presId="urn:microsoft.com/office/officeart/2008/layout/LinedList"/>
    <dgm:cxn modelId="{9FA7206B-6EEF-4D88-A6C1-B0F1FD420F6F}" type="presParOf" srcId="{CB8E0CE0-260A-43D7-AE29-C378A61B826A}" destId="{EF30753B-C9B3-4D65-A32A-D2D187150B34}" srcOrd="0" destOrd="0" presId="urn:microsoft.com/office/officeart/2008/layout/LinedList"/>
    <dgm:cxn modelId="{7E2EDCE4-533F-40CE-AFFD-442F55F154AA}" type="presParOf" srcId="{CB8E0CE0-260A-43D7-AE29-C378A61B826A}" destId="{2420B2F7-7453-401A-A148-39910C29421B}" srcOrd="1" destOrd="0" presId="urn:microsoft.com/office/officeart/2008/layout/LinedList"/>
    <dgm:cxn modelId="{C9DB4AB8-D05F-4E22-8831-D2221D3AD096}" type="presParOf" srcId="{BCD10F59-8E3C-4DE9-A806-7F1B94694E1A}" destId="{ECC6D629-4158-429E-9663-CB8651DB06E7}" srcOrd="4" destOrd="0" presId="urn:microsoft.com/office/officeart/2008/layout/LinedList"/>
    <dgm:cxn modelId="{5DFD3BA1-5205-4617-9FA4-E1358F2C33B3}" type="presParOf" srcId="{BCD10F59-8E3C-4DE9-A806-7F1B94694E1A}" destId="{058571A7-EFAC-44D3-906D-A14592752CC0}" srcOrd="5" destOrd="0" presId="urn:microsoft.com/office/officeart/2008/layout/LinedList"/>
    <dgm:cxn modelId="{5BFEF4B8-52EE-480C-A1D5-8002676B76BB}" type="presParOf" srcId="{058571A7-EFAC-44D3-906D-A14592752CC0}" destId="{6018EB57-6BCA-43E5-81A7-5CB27CCF8FF6}" srcOrd="0" destOrd="0" presId="urn:microsoft.com/office/officeart/2008/layout/LinedList"/>
    <dgm:cxn modelId="{93960A89-9A3A-4EC5-A5DD-F0D71FB5A03A}" type="presParOf" srcId="{058571A7-EFAC-44D3-906D-A14592752CC0}" destId="{55ECB3AF-D57B-42FF-9E9B-2472912690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F178F-89EB-41F8-830D-72ED05740904}">
      <dsp:nvSpPr>
        <dsp:cNvPr id="0" name=""/>
        <dsp:cNvSpPr/>
      </dsp:nvSpPr>
      <dsp:spPr>
        <a:xfrm>
          <a:off x="0" y="378143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Metaverse was founded by Facebook founder mark Zuckerberg. </a:t>
          </a:r>
          <a:endParaRPr lang="en-US" sz="1600" kern="1200"/>
        </a:p>
      </dsp:txBody>
      <dsp:txXfrm>
        <a:off x="29700" y="407843"/>
        <a:ext cx="5854037" cy="549000"/>
      </dsp:txXfrm>
    </dsp:sp>
    <dsp:sp modelId="{C6D6E603-2754-43B0-B3FB-B7CFF4196461}">
      <dsp:nvSpPr>
        <dsp:cNvPr id="0" name=""/>
        <dsp:cNvSpPr/>
      </dsp:nvSpPr>
      <dsp:spPr>
        <a:xfrm>
          <a:off x="0" y="1032623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-678595"/>
                <a:satOff val="2237"/>
                <a:lumOff val="239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678595"/>
                <a:satOff val="2237"/>
                <a:lumOff val="239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678595"/>
                <a:satOff val="2237"/>
                <a:lumOff val="239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Metaverse?</a:t>
          </a:r>
          <a:endParaRPr lang="en-US" sz="1600" kern="1200"/>
        </a:p>
      </dsp:txBody>
      <dsp:txXfrm>
        <a:off x="29700" y="1062323"/>
        <a:ext cx="5854037" cy="549000"/>
      </dsp:txXfrm>
    </dsp:sp>
    <dsp:sp modelId="{AF1355F1-B0B1-4EFA-A18E-F54D1A5A1B9F}">
      <dsp:nvSpPr>
        <dsp:cNvPr id="0" name=""/>
        <dsp:cNvSpPr/>
      </dsp:nvSpPr>
      <dsp:spPr>
        <a:xfrm>
          <a:off x="0" y="1687103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-1357190"/>
                <a:satOff val="4474"/>
                <a:lumOff val="478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357190"/>
                <a:satOff val="4474"/>
                <a:lumOff val="478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357190"/>
                <a:satOff val="4474"/>
                <a:lumOff val="478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a combination of virtual and or augmented reality and video where people can live in a virtually programme and developed world.</a:t>
          </a:r>
          <a:endParaRPr lang="en-US" sz="1600" kern="1200"/>
        </a:p>
      </dsp:txBody>
      <dsp:txXfrm>
        <a:off x="29700" y="1716803"/>
        <a:ext cx="5854037" cy="549000"/>
      </dsp:txXfrm>
    </dsp:sp>
    <dsp:sp modelId="{A34A4DA8-3C8F-47D4-B99A-89F4904495C3}">
      <dsp:nvSpPr>
        <dsp:cNvPr id="0" name=""/>
        <dsp:cNvSpPr/>
      </dsp:nvSpPr>
      <dsp:spPr>
        <a:xfrm>
          <a:off x="0" y="2341583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-2035785"/>
                <a:satOff val="6711"/>
                <a:lumOff val="717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035785"/>
                <a:satOff val="6711"/>
                <a:lumOff val="717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035785"/>
                <a:satOff val="6711"/>
                <a:lumOff val="717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not real but it is inspired from the real environment around us.</a:t>
          </a:r>
          <a:endParaRPr lang="en-US" sz="1600" kern="1200"/>
        </a:p>
      </dsp:txBody>
      <dsp:txXfrm>
        <a:off x="29700" y="2371283"/>
        <a:ext cx="5854037" cy="549000"/>
      </dsp:txXfrm>
    </dsp:sp>
    <dsp:sp modelId="{82D139FF-6B21-4128-9E7D-3E4B3A90BE5A}">
      <dsp:nvSpPr>
        <dsp:cNvPr id="0" name=""/>
        <dsp:cNvSpPr/>
      </dsp:nvSpPr>
      <dsp:spPr>
        <a:xfrm>
          <a:off x="0" y="2996063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-2714380"/>
                <a:satOff val="8948"/>
                <a:lumOff val="956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714380"/>
                <a:satOff val="8948"/>
                <a:lumOff val="956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714380"/>
                <a:satOff val="8948"/>
                <a:lumOff val="956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the next internet.</a:t>
          </a:r>
          <a:endParaRPr lang="en-US" sz="1600" kern="1200"/>
        </a:p>
      </dsp:txBody>
      <dsp:txXfrm>
        <a:off x="29700" y="3025763"/>
        <a:ext cx="5854037" cy="549000"/>
      </dsp:txXfrm>
    </dsp:sp>
    <dsp:sp modelId="{408BB357-A003-4667-9013-70E712FE4809}">
      <dsp:nvSpPr>
        <dsp:cNvPr id="0" name=""/>
        <dsp:cNvSpPr/>
      </dsp:nvSpPr>
      <dsp:spPr>
        <a:xfrm>
          <a:off x="0" y="3650544"/>
          <a:ext cx="5913437" cy="60840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going to be the monster for entertainment</a:t>
          </a:r>
          <a:endParaRPr lang="en-US" sz="1600" kern="1200"/>
        </a:p>
      </dsp:txBody>
      <dsp:txXfrm>
        <a:off x="29700" y="3680244"/>
        <a:ext cx="5854037" cy="549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50D337-A868-4361-A81D-253DB00865B2}">
      <dsp:nvSpPr>
        <dsp:cNvPr id="0" name=""/>
        <dsp:cNvSpPr/>
      </dsp:nvSpPr>
      <dsp:spPr>
        <a:xfrm>
          <a:off x="0" y="405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8EB916-FA0A-4527-A527-8BF61FBFAE7B}">
      <dsp:nvSpPr>
        <dsp:cNvPr id="0" name=""/>
        <dsp:cNvSpPr/>
      </dsp:nvSpPr>
      <dsp:spPr>
        <a:xfrm>
          <a:off x="0" y="405"/>
          <a:ext cx="9604375" cy="66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 will have an Avatar as your representative / yourself.</a:t>
          </a:r>
          <a:endParaRPr lang="en-US" sz="1900" kern="1200"/>
        </a:p>
      </dsp:txBody>
      <dsp:txXfrm>
        <a:off x="0" y="405"/>
        <a:ext cx="9604375" cy="664736"/>
      </dsp:txXfrm>
    </dsp:sp>
    <dsp:sp modelId="{21DDCFF7-84D3-4324-9401-F1FE047E291E}">
      <dsp:nvSpPr>
        <dsp:cNvPr id="0" name=""/>
        <dsp:cNvSpPr/>
      </dsp:nvSpPr>
      <dsp:spPr>
        <a:xfrm>
          <a:off x="0" y="665142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3FC2E2-E698-44C5-A39E-6F760EA4100C}">
      <dsp:nvSpPr>
        <dsp:cNvPr id="0" name=""/>
        <dsp:cNvSpPr/>
      </dsp:nvSpPr>
      <dsp:spPr>
        <a:xfrm>
          <a:off x="0" y="665142"/>
          <a:ext cx="9604375" cy="66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 can design your Avatar, skin, clothes, looks etc.</a:t>
          </a:r>
          <a:endParaRPr lang="en-US" sz="1900" kern="1200"/>
        </a:p>
      </dsp:txBody>
      <dsp:txXfrm>
        <a:off x="0" y="665142"/>
        <a:ext cx="9604375" cy="664736"/>
      </dsp:txXfrm>
    </dsp:sp>
    <dsp:sp modelId="{4203E63A-45DA-4928-9D36-8F601D58BF74}">
      <dsp:nvSpPr>
        <dsp:cNvPr id="0" name=""/>
        <dsp:cNvSpPr/>
      </dsp:nvSpPr>
      <dsp:spPr>
        <a:xfrm>
          <a:off x="0" y="1329878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47E7D4-0558-4197-BFA3-6FCA47B73086}">
      <dsp:nvSpPr>
        <dsp:cNvPr id="0" name=""/>
        <dsp:cNvSpPr/>
      </dsp:nvSpPr>
      <dsp:spPr>
        <a:xfrm>
          <a:off x="0" y="1329878"/>
          <a:ext cx="9604375" cy="66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design your home, or your work place the way you want, for example, if you want to live near a river or on a mountain.</a:t>
          </a:r>
          <a:endParaRPr lang="en-US" sz="1900" kern="1200" dirty="0"/>
        </a:p>
      </dsp:txBody>
      <dsp:txXfrm>
        <a:off x="0" y="1329878"/>
        <a:ext cx="9604375" cy="664736"/>
      </dsp:txXfrm>
    </dsp:sp>
    <dsp:sp modelId="{39C69447-2B74-47CB-BF70-2A54B34308C1}">
      <dsp:nvSpPr>
        <dsp:cNvPr id="0" name=""/>
        <dsp:cNvSpPr/>
      </dsp:nvSpPr>
      <dsp:spPr>
        <a:xfrm>
          <a:off x="0" y="1994615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EB09B4-1B4F-4878-9B6D-43CF77812E82}">
      <dsp:nvSpPr>
        <dsp:cNvPr id="0" name=""/>
        <dsp:cNvSpPr/>
      </dsp:nvSpPr>
      <dsp:spPr>
        <a:xfrm>
          <a:off x="0" y="1994615"/>
          <a:ext cx="9604375" cy="66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 can design waterfalls or gardens of your choice.</a:t>
          </a:r>
          <a:endParaRPr lang="en-US" sz="1900" kern="1200"/>
        </a:p>
      </dsp:txBody>
      <dsp:txXfrm>
        <a:off x="0" y="1994615"/>
        <a:ext cx="9604375" cy="664736"/>
      </dsp:txXfrm>
    </dsp:sp>
    <dsp:sp modelId="{19E5C676-9AE5-4165-8CE1-1F8B7411D07C}">
      <dsp:nvSpPr>
        <dsp:cNvPr id="0" name=""/>
        <dsp:cNvSpPr/>
      </dsp:nvSpPr>
      <dsp:spPr>
        <a:xfrm>
          <a:off x="0" y="2659351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E83110-82FF-49D3-8090-B6C48147ACE9}">
      <dsp:nvSpPr>
        <dsp:cNvPr id="0" name=""/>
        <dsp:cNvSpPr/>
      </dsp:nvSpPr>
      <dsp:spPr>
        <a:xfrm>
          <a:off x="0" y="2659351"/>
          <a:ext cx="9604375" cy="66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Microsoft has partnered up with metaverse for the avatar and also to capture people facial  expression. </a:t>
          </a:r>
          <a:endParaRPr lang="en-US" sz="1900" kern="1200"/>
        </a:p>
      </dsp:txBody>
      <dsp:txXfrm>
        <a:off x="0" y="2659351"/>
        <a:ext cx="9604375" cy="6647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62A74-7A2F-4DAD-B298-6E9BAB46F0A0}">
      <dsp:nvSpPr>
        <dsp:cNvPr id="0" name=""/>
        <dsp:cNvSpPr/>
      </dsp:nvSpPr>
      <dsp:spPr>
        <a:xfrm>
          <a:off x="1515641" y="311026"/>
          <a:ext cx="798134" cy="7981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546CC-8169-44BD-B7A0-09C87E06831D}">
      <dsp:nvSpPr>
        <dsp:cNvPr id="0" name=""/>
        <dsp:cNvSpPr/>
      </dsp:nvSpPr>
      <dsp:spPr>
        <a:xfrm>
          <a:off x="1027892" y="138738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You will be able to teleport to work or meeting without physically leaving your home.</a:t>
          </a:r>
          <a:endParaRPr lang="en-US" sz="1300" kern="1200"/>
        </a:p>
      </dsp:txBody>
      <dsp:txXfrm>
        <a:off x="1027892" y="1387386"/>
        <a:ext cx="1773632" cy="709453"/>
      </dsp:txXfrm>
    </dsp:sp>
    <dsp:sp modelId="{9D1B9596-6905-4A17-ABA3-921B195B256A}">
      <dsp:nvSpPr>
        <dsp:cNvPr id="0" name=""/>
        <dsp:cNvSpPr/>
      </dsp:nvSpPr>
      <dsp:spPr>
        <a:xfrm>
          <a:off x="3599660" y="311026"/>
          <a:ext cx="798134" cy="7981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AB549-1D1D-46E3-9CB0-DBFCCD887E09}">
      <dsp:nvSpPr>
        <dsp:cNvPr id="0" name=""/>
        <dsp:cNvSpPr/>
      </dsp:nvSpPr>
      <dsp:spPr>
        <a:xfrm>
          <a:off x="3111911" y="1387386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You can invite friends and family to your home or a meeting place virtually.</a:t>
          </a:r>
          <a:endParaRPr lang="en-US" sz="1300" kern="1200"/>
        </a:p>
      </dsp:txBody>
      <dsp:txXfrm>
        <a:off x="3111911" y="1387386"/>
        <a:ext cx="1773632" cy="709453"/>
      </dsp:txXfrm>
    </dsp:sp>
    <dsp:sp modelId="{25025AAD-E596-4BF3-8BA4-E0E3B22D53C9}">
      <dsp:nvSpPr>
        <dsp:cNvPr id="0" name=""/>
        <dsp:cNvSpPr/>
      </dsp:nvSpPr>
      <dsp:spPr>
        <a:xfrm>
          <a:off x="2557651" y="2540248"/>
          <a:ext cx="798134" cy="7981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B1E77-E1A9-4A4C-9673-23D0A6DC16F2}">
      <dsp:nvSpPr>
        <dsp:cNvPr id="0" name=""/>
        <dsp:cNvSpPr/>
      </dsp:nvSpPr>
      <dsp:spPr>
        <a:xfrm>
          <a:off x="2069902" y="3616608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Your avatar can attend shows, concerts, shopping etc, by teleporting.</a:t>
          </a:r>
          <a:endParaRPr lang="en-US" sz="1300" kern="1200"/>
        </a:p>
      </dsp:txBody>
      <dsp:txXfrm>
        <a:off x="2069902" y="3616608"/>
        <a:ext cx="1773632" cy="7094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3AF08-03EB-4A84-A8D0-A8CF9DA8A210}">
      <dsp:nvSpPr>
        <dsp:cNvPr id="0" name=""/>
        <dsp:cNvSpPr/>
      </dsp:nvSpPr>
      <dsp:spPr>
        <a:xfrm>
          <a:off x="0" y="1623"/>
          <a:ext cx="9604375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A2CA1A-3BF6-4DBD-AE59-94EDAAEAB281}">
      <dsp:nvSpPr>
        <dsp:cNvPr id="0" name=""/>
        <dsp:cNvSpPr/>
      </dsp:nvSpPr>
      <dsp:spPr>
        <a:xfrm>
          <a:off x="0" y="1623"/>
          <a:ext cx="9604375" cy="1107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Snider, M., 2021. </a:t>
          </a:r>
          <a:r>
            <a:rPr lang="en-GB" sz="2100" i="1" kern="1200"/>
            <a:t>Yahoo is part of the Yahoo family of brands</a:t>
          </a:r>
          <a:r>
            <a:rPr lang="en-GB" sz="2100" kern="1200"/>
            <a:t>. [online] Finance.yahoo.com. Available at: &lt;https://finance.yahoo.com/news/everyone-wants-own-metaverse-including-105410784.html&gt; [Accessed 12 December 2021].</a:t>
          </a:r>
          <a:endParaRPr lang="en-US" sz="2100" kern="1200"/>
        </a:p>
      </dsp:txBody>
      <dsp:txXfrm>
        <a:off x="0" y="1623"/>
        <a:ext cx="9604375" cy="1107082"/>
      </dsp:txXfrm>
    </dsp:sp>
    <dsp:sp modelId="{D0E9C70B-46DB-4755-822E-2E0BAA59D01F}">
      <dsp:nvSpPr>
        <dsp:cNvPr id="0" name=""/>
        <dsp:cNvSpPr/>
      </dsp:nvSpPr>
      <dsp:spPr>
        <a:xfrm>
          <a:off x="0" y="1108705"/>
          <a:ext cx="9604375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30753B-C9B3-4D65-A32A-D2D187150B34}">
      <dsp:nvSpPr>
        <dsp:cNvPr id="0" name=""/>
        <dsp:cNvSpPr/>
      </dsp:nvSpPr>
      <dsp:spPr>
        <a:xfrm>
          <a:off x="0" y="1108705"/>
          <a:ext cx="9604375" cy="1107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Frankel, M., 2021. </a:t>
          </a:r>
          <a:r>
            <a:rPr lang="en-GB" sz="2100" i="1" kern="1200"/>
            <a:t>Metaverse: five things to know – and what it could mean for you</a:t>
          </a:r>
          <a:r>
            <a:rPr lang="en-GB" sz="2100" kern="1200"/>
            <a:t>. [online] The Conversation. Available at: &lt;https://theconversation.com/metaverse-five-things-to-know-and-what-it-could-mean-for-you-171061&gt; [Accessed 15 December 2021].</a:t>
          </a:r>
          <a:endParaRPr lang="en-US" sz="2100" kern="1200"/>
        </a:p>
      </dsp:txBody>
      <dsp:txXfrm>
        <a:off x="0" y="1108705"/>
        <a:ext cx="9604375" cy="1107082"/>
      </dsp:txXfrm>
    </dsp:sp>
    <dsp:sp modelId="{ECC6D629-4158-429E-9663-CB8651DB06E7}">
      <dsp:nvSpPr>
        <dsp:cNvPr id="0" name=""/>
        <dsp:cNvSpPr/>
      </dsp:nvSpPr>
      <dsp:spPr>
        <a:xfrm>
          <a:off x="0" y="2215788"/>
          <a:ext cx="9604375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8EB57-6BCA-43E5-81A7-5CB27CCF8FF6}">
      <dsp:nvSpPr>
        <dsp:cNvPr id="0" name=""/>
        <dsp:cNvSpPr/>
      </dsp:nvSpPr>
      <dsp:spPr>
        <a:xfrm>
          <a:off x="0" y="2215788"/>
          <a:ext cx="9604375" cy="1107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clark, p., 2021. </a:t>
          </a:r>
          <a:r>
            <a:rPr lang="en-GB" sz="2100" i="1" kern="1200"/>
            <a:t>What Is the Metaverse and Why Should I Care?</a:t>
          </a:r>
          <a:r>
            <a:rPr lang="en-GB" sz="2100" kern="1200"/>
            <a:t>. [online] Time. Available at: &lt;https://time.com/6116826/what-is-the-metaverse/&gt; [Accessed 15 December 2021].</a:t>
          </a:r>
          <a:endParaRPr lang="en-US" sz="2100" kern="1200"/>
        </a:p>
      </dsp:txBody>
      <dsp:txXfrm>
        <a:off x="0" y="2215788"/>
        <a:ext cx="9604375" cy="1107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4517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839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024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7801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88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02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018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493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050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74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541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648D5-4874-4415-A41B-616D69C4E6EA}" type="datetimeFigureOut">
              <a:rPr lang="en-GB" smtClean="0"/>
              <a:t>17/12/2021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0717F16-6479-415D-BAC6-512770E2F88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079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url=https%3A%2F%2Fwww.gov.uk%2Fgovernment%2Forganisations%2Fgovernment-commercial-function&amp;psig=AOvVaw31q5zMRK4Oq4TwFYT4aIX5&amp;ust=1639846207653000&amp;source=images&amp;cd=vfe&amp;ved=0CAsQjRxqFwoTCJCF06ul6_QCFQAAAAAdAAAAABAD" TargetMode="External"/><Relationship Id="rId2" Type="http://schemas.openxmlformats.org/officeDocument/2006/relationships/hyperlink" Target="https://about.facebook.com/met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url?sa=i&amp;url=https%3A%2F%2Fwww.hackster.io%2Fimgtec&amp;psig=AOvVaw3HlwD7OSfZcXiE9IplcpEM&amp;ust=1639846158858000&amp;source=images&amp;cd=vfe&amp;ved=0CAsQjRxqFwoTCIjym8ml6_QCFQAAAAAdAAAAAB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810CF-5CB3-4DBD-B066-51CAFEEEA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612" y="1138228"/>
            <a:ext cx="3793685" cy="38587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METAVERSE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635CC5-CF0E-4F62-8F28-C4FA4B529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4483" y="1138228"/>
            <a:ext cx="5440680" cy="38587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Student name: </a:t>
            </a:r>
            <a:r>
              <a:rPr lang="en-US" dirty="0" err="1">
                <a:solidFill>
                  <a:srgbClr val="000000"/>
                </a:solidFill>
              </a:rPr>
              <a:t>Khalilur</a:t>
            </a:r>
            <a:r>
              <a:rPr lang="en-US" dirty="0">
                <a:solidFill>
                  <a:srgbClr val="000000"/>
                </a:solidFill>
              </a:rPr>
              <a:t> Rahman, David </a:t>
            </a:r>
            <a:r>
              <a:rPr lang="en-US" dirty="0" err="1">
                <a:solidFill>
                  <a:srgbClr val="000000"/>
                </a:solidFill>
              </a:rPr>
              <a:t>david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bahat</a:t>
            </a:r>
            <a:r>
              <a:rPr lang="en-US" dirty="0">
                <a:solidFill>
                  <a:srgbClr val="000000"/>
                </a:solidFill>
              </a:rPr>
              <a:t>, Muhammad </a:t>
            </a:r>
            <a:r>
              <a:rPr lang="en-US" dirty="0" err="1">
                <a:solidFill>
                  <a:srgbClr val="000000"/>
                </a:solidFill>
              </a:rPr>
              <a:t>Arifeen</a:t>
            </a:r>
            <a:r>
              <a:rPr lang="en-US" dirty="0">
                <a:solidFill>
                  <a:srgbClr val="000000"/>
                </a:solidFill>
              </a:rPr>
              <a:t> Khan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Student number: 2122662,2113068,2113480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Course code: bmsw4003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Lecturer: </a:t>
            </a:r>
            <a:r>
              <a:rPr lang="en-US" dirty="0" err="1">
                <a:solidFill>
                  <a:srgbClr val="000000"/>
                </a:solidFill>
              </a:rPr>
              <a:t>Asim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Satti</a:t>
            </a:r>
            <a:endParaRPr lang="en-US" dirty="0">
              <a:solidFill>
                <a:srgbClr val="00000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University of Wales Trinity saint David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Team name:  The Meta Force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39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D1FD4-C165-4544-9D48-36F1EEF03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sz="3000"/>
              <a:t>Introduction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981EB6-C331-453A-A11B-D399A98A35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737986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6764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CFD4E-F972-47C5-8D46-5DE76395F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Some of the features of Metaverse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71072C-8728-4C1F-8188-E7A6B3786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692366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266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A8F75-9848-4707-A77E-BFCEC94E7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More features of Metaverse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74B46E-882D-4BCB-BD01-388BDBBD44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250458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3323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9999-7869-4DB5-92ED-9112DE1DA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metaverse affect our employment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E9750-8D7E-4370-827C-21FEA77DA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Metaverse is going to provide a lot of new jobs for people. </a:t>
            </a:r>
          </a:p>
          <a:p>
            <a:r>
              <a:rPr lang="en-GB" dirty="0"/>
              <a:t>Creator </a:t>
            </a:r>
          </a:p>
          <a:p>
            <a:r>
              <a:rPr lang="en-GB" dirty="0"/>
              <a:t>Developer </a:t>
            </a:r>
          </a:p>
          <a:p>
            <a:r>
              <a:rPr lang="en-GB" dirty="0"/>
              <a:t> business </a:t>
            </a:r>
          </a:p>
          <a:p>
            <a:r>
              <a:rPr lang="en-GB" dirty="0"/>
              <a:t>For invertor </a:t>
            </a:r>
          </a:p>
          <a:p>
            <a:r>
              <a:rPr lang="en-GB" dirty="0"/>
              <a:t>For government, politely and advocacy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979169-4786-4698-B87B-98603A9A4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599" y="1972662"/>
            <a:ext cx="3554895" cy="19996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BFF73A-C671-4851-B7FD-FA4F15424C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324" y="4091198"/>
            <a:ext cx="33909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9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05CC7-4DD4-49C2-8067-3260B5F25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Employment in metaverses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144F3-A85E-4BBB-A740-15DB48840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metaverse everyone will be working from home and also be able to see face to face with employees or employer. This is going to be done through VR glasses. </a:t>
            </a:r>
          </a:p>
          <a:p>
            <a:pPr marL="0" indent="0">
              <a:buNone/>
            </a:pPr>
            <a:r>
              <a:rPr lang="en-GB" dirty="0"/>
              <a:t>It will also help with the working industry. The meta is going to invest up to $150 million (£113,037,750.00) in AR/VR and develop more resources to allow learners to gain new experience and open new opportunities for them self.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42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846EA-10CB-4E9A-94BE-209F36C80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asis MT Pro Black" panose="02040A04050005020304" pitchFamily="18" charset="0"/>
              </a:rPr>
              <a:t>Advantages and disadvantages</a:t>
            </a:r>
            <a:endParaRPr lang="en-GB" dirty="0"/>
          </a:p>
        </p:txBody>
      </p:sp>
      <p:pic>
        <p:nvPicPr>
          <p:cNvPr id="4" name="Content Placeholder 6" descr="A picture containing icon&#10;&#10;Description automatically generated">
            <a:extLst>
              <a:ext uri="{FF2B5EF4-FFF2-40B4-BE49-F238E27FC236}">
                <a16:creationId xmlns:a16="http://schemas.microsoft.com/office/drawing/2014/main" id="{735B5A99-66F1-4527-AD41-E0C1FC1F4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2956" y="1986276"/>
            <a:ext cx="4799399" cy="339054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568088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E4CC-6AA1-40EF-80B9-99A1D0E4F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asis MT Pro Black" panose="02040A04050005020304" pitchFamily="18" charset="0"/>
              </a:rPr>
              <a:t>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FAE8C-FC09-4853-B4FB-BB1AB15E1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i="1" dirty="0">
                <a:solidFill>
                  <a:schemeClr val="bg1"/>
                </a:solidFill>
                <a:effectLst/>
                <a:latin typeface="charter"/>
              </a:rPr>
              <a:t>Innovative communication for work and education</a:t>
            </a:r>
          </a:p>
          <a:p>
            <a:pPr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i="1" dirty="0">
                <a:solidFill>
                  <a:schemeClr val="bg1"/>
                </a:solidFill>
                <a:latin typeface="charter"/>
              </a:rPr>
              <a:t>New opportunities for businesses and marketers</a:t>
            </a:r>
          </a:p>
          <a:p>
            <a:pPr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sz="2000" b="1" i="1" dirty="0">
                <a:solidFill>
                  <a:schemeClr val="bg1"/>
                </a:solidFill>
                <a:latin typeface="charter"/>
              </a:rPr>
              <a:t>Complementing the applications of blockchain technology </a:t>
            </a:r>
            <a:endParaRPr lang="en-GB" sz="2000" b="1" i="1" dirty="0">
              <a:solidFill>
                <a:schemeClr val="bg1"/>
              </a:solidFill>
              <a:effectLst/>
              <a:latin typeface="charter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E298FC-E1F8-4B38-9118-4C7EF9F4B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1838" y="1890429"/>
            <a:ext cx="2345606" cy="1307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91E6A3-D0EA-42F6-827F-864F14D3A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1838" y="3234831"/>
            <a:ext cx="2477168" cy="1381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055151-1AB3-4E3B-B6C1-1F3DF6E234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4163" y="4652582"/>
            <a:ext cx="2707837" cy="15096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7EC9A5-895F-4FCA-9B93-1A2A247D7F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22612">
            <a:off x="7251167" y="1530064"/>
            <a:ext cx="2559306" cy="12982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C90EF1-CFC0-46A9-87A7-F2AB8A707E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404276">
            <a:off x="7061921" y="2869309"/>
            <a:ext cx="2511770" cy="12741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CF66EF-2329-491B-A01A-526E60C379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08071">
            <a:off x="7136020" y="4143141"/>
            <a:ext cx="2511770" cy="127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062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9C62D-12D5-4327-BE43-1C54C3076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6556F7C-7155-4CE3-91C1-B2D5ABB91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5281867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1449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28147-CC6D-44B0-91CF-95911D4ED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1CD3F-333E-4B88-8C6B-6B21754C9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https://about.facebook.com/meta/</a:t>
            </a:r>
            <a:endParaRPr lang="en-GB" dirty="0"/>
          </a:p>
          <a:p>
            <a:r>
              <a:rPr lang="en-GB" dirty="0">
                <a:hlinkClick r:id="rId3"/>
              </a:rPr>
              <a:t>https://www.google.co.uk/url?sa=i&amp;url=https%3A%2F%2Fwww.gov.uk%2Fgovernment%2Forganisations%2Fgovernment-commercial-function&amp;psig=AOvVaw31q5zMRK4Oq4TwFYT4aIX5&amp;ust=1639846207653000&amp;source=images&amp;cd=vfe&amp;ved=0CAsQjRxqFwoTCJCF06ul6_QCFQAAAAAdAAAAABAD</a:t>
            </a:r>
            <a:endParaRPr lang="en-GB" dirty="0"/>
          </a:p>
          <a:p>
            <a:r>
              <a:rPr lang="en-GB" dirty="0">
                <a:hlinkClick r:id="rId4"/>
              </a:rPr>
              <a:t>https://www.google.co.uk/url?sa=i&amp;url=https%3A%2F%2Fwww.hackster.io%2Fimgtec&amp;psig=AOvVaw3HlwD7OSfZcXiE9IplcpEM&amp;ust=1639846158858000&amp;source=images&amp;cd=vfe&amp;ved=0CAsQjRxqFwoTCIjym8ml6_QCFQAAAAAdAAAAABAD</a:t>
            </a: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740121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18DBE6E0E4D74A97B65F162A5E492A" ma:contentTypeVersion="10" ma:contentTypeDescription="Create a new document." ma:contentTypeScope="" ma:versionID="a3037d8f22787c75d7b862507bbaba90">
  <xsd:schema xmlns:xsd="http://www.w3.org/2001/XMLSchema" xmlns:xs="http://www.w3.org/2001/XMLSchema" xmlns:p="http://schemas.microsoft.com/office/2006/metadata/properties" xmlns:ns3="d8d7c7e3-c6e5-48e8-91c9-0958f8726035" targetNamespace="http://schemas.microsoft.com/office/2006/metadata/properties" ma:root="true" ma:fieldsID="5e73e578b1ddef41480422af23305b1b" ns3:_="">
    <xsd:import namespace="d8d7c7e3-c6e5-48e8-91c9-0958f87260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d7c7e3-c6e5-48e8-91c9-0958f87260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4CFC14-31E0-4123-9D16-03E11057D7B0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d8d7c7e3-c6e5-48e8-91c9-0958f872603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0516A3D-2D9D-4EAD-B3C7-C3E8B92BC6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d7c7e3-c6e5-48e8-91c9-0958f87260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989D3B-C80D-4EC2-9A6A-ECD799097B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128</TotalTime>
  <Words>635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Amasis MT Pro Black</vt:lpstr>
      <vt:lpstr>Arial</vt:lpstr>
      <vt:lpstr>charter</vt:lpstr>
      <vt:lpstr>Gill Sans MT</vt:lpstr>
      <vt:lpstr>Wingdings</vt:lpstr>
      <vt:lpstr>Gallery</vt:lpstr>
      <vt:lpstr>METAVERSE</vt:lpstr>
      <vt:lpstr>Introduction</vt:lpstr>
      <vt:lpstr>Some of the features of Metaverse</vt:lpstr>
      <vt:lpstr>More features of Metaverse</vt:lpstr>
      <vt:lpstr>How will metaverse affect our employment </vt:lpstr>
      <vt:lpstr>Employment in metaverses </vt:lpstr>
      <vt:lpstr>Advantages and disadvantages</vt:lpstr>
      <vt:lpstr>Advantages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METAVERSE</dc:title>
  <dc:creator>Muhammad Arifeen Khan (2113068)</dc:creator>
  <cp:lastModifiedBy>Muhammad Khan</cp:lastModifiedBy>
  <cp:revision>8</cp:revision>
  <dcterms:created xsi:type="dcterms:W3CDTF">2021-12-12T10:05:34Z</dcterms:created>
  <dcterms:modified xsi:type="dcterms:W3CDTF">2021-12-17T22:02:53Z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0x0101005618DBE6E0E4D74A97B65F162A5E492A</vt:lpwstr>
  </property>
</Properties>
</file>