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950495-82E8-F70C-9E14-2454B6D0C284}" v="4" dt="2024-05-13T01:44:23.465"/>
    <p1510:client id="{A27E3856-5BDE-4191-2F5F-3AD9299B1D5F}" v="196" dt="2024-05-13T01:42:21.126"/>
    <p1510:client id="{D6541EC9-E326-EC19-2F50-D92D02FE25C2}" v="611" dt="2024-05-13T03:10:28.4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cfarlanepackaging.com/blog/7-ways-to-deliver-the-wow-factor-for-your-customers/" TargetMode="External"/><Relationship Id="rId2" Type="http://schemas.openxmlformats.org/officeDocument/2006/relationships/hyperlink" Target="https://kaizo.com/blog/empathy-in-customer-service/#:~:text=In%20customer%20service%2C%20empathy%20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dtools.com/ao9kek8/mehrabians-communication-model" TargetMode="External"/><Relationship Id="rId4" Type="http://schemas.openxmlformats.org/officeDocument/2006/relationships/hyperlink" Target="http://www.mindtools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FEC56-AEBD-213A-BA7E-3EBD34161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3618" y="1239927"/>
            <a:ext cx="4008586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Empathy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5EC51-826C-CBC5-0248-9F8A28A6F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1923" y="1239927"/>
            <a:ext cx="4971824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Empathy fosters trust and rapport between service providers and customers. According to Mattila &amp; Enz, (2002) journal of business indicates that empathetic interactions create a positive emotional connection, which contributes to building long-term relation and loyalty.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Listening and empathize with the customers, acknowledging their feelings and validating their experience</a:t>
            </a:r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2609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3618" y="1239927"/>
            <a:ext cx="4008586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Vocal Tone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91923" y="1239927"/>
            <a:ext cx="4971824" cy="46805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We will create an emotional connection with the customer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Using  a friendly empathetic tone and making them feel valued and appreciated 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Facial expression and body language will let the customer know he/she is been understood.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Speaking politely and respectfully at all times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Mind tools (2023)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023EB-2ED0-8B4F-C8A9-D7E4E8E43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5028" y="1336329"/>
            <a:ext cx="3892732" cy="4382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Wow factors 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E1211-E420-15EC-C670-07A143F790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1" y="1336329"/>
            <a:ext cx="5260848" cy="4382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Creating emotional connections with customers through empathetic interactions and genuine care. 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Offering the customers a glass of wine while they  waiting at the reception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Getting to know them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Giving them  props when they have  done good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Getting their request the first time and in one peace </a:t>
            </a:r>
          </a:p>
          <a:p>
            <a:pPr marL="0" indent="-228600" algn="l">
              <a:buFont typeface="Arial" panose="020B0604020202020204" pitchFamily="34" charset="0"/>
              <a:buChar char="•"/>
            </a:pPr>
            <a:r>
              <a:rPr lang="en-US" sz="2000"/>
              <a:t>McGilliard (2019)</a:t>
            </a:r>
          </a:p>
        </p:txBody>
      </p:sp>
    </p:spTree>
    <p:extLst>
      <p:ext uri="{BB962C8B-B14F-4D97-AF65-F5344CB8AC3E}">
        <p14:creationId xmlns:p14="http://schemas.microsoft.com/office/powerpoint/2010/main" val="2562525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7FA96-7D70-02B1-7F11-729CD5010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CB26B-9EAC-A51E-9B8D-746669D90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err="1">
                <a:latin typeface="Times New Roman"/>
                <a:cs typeface="Times New Roman"/>
              </a:rPr>
              <a:t>kaizo</a:t>
            </a:r>
            <a:r>
              <a:rPr lang="en-US" sz="2000" dirty="0">
                <a:latin typeface="Times New Roman"/>
                <a:cs typeface="Times New Roman"/>
              </a:rPr>
              <a:t> (2022). </a:t>
            </a:r>
            <a:r>
              <a:rPr lang="en-US" sz="2000" i="1" dirty="0">
                <a:latin typeface="Times New Roman"/>
                <a:cs typeface="Times New Roman"/>
              </a:rPr>
              <a:t>Why empathy unlocks great customer service</a:t>
            </a:r>
            <a:r>
              <a:rPr lang="en-US" sz="2000" dirty="0">
                <a:latin typeface="Times New Roman"/>
                <a:cs typeface="Times New Roman"/>
              </a:rPr>
              <a:t>. [online] </a:t>
            </a:r>
            <a:r>
              <a:rPr lang="en-US" sz="2000" err="1">
                <a:latin typeface="Times New Roman"/>
                <a:cs typeface="Times New Roman"/>
              </a:rPr>
              <a:t>Kaizo</a:t>
            </a:r>
            <a:r>
              <a:rPr lang="en-US" sz="2000" dirty="0">
                <a:latin typeface="Times New Roman"/>
                <a:cs typeface="Times New Roman"/>
              </a:rPr>
              <a:t>. Available at: </a:t>
            </a:r>
            <a:r>
              <a:rPr lang="en-US" sz="2000" dirty="0">
                <a:latin typeface="Times New Roman"/>
                <a:cs typeface="Times New Roman"/>
                <a:hlinkClick r:id="rId2"/>
              </a:rPr>
              <a:t>https://kaizo.com/blog/empathy-in-customer-service/#:~:text=In%20customer%20service%2C%20empathy%20is</a:t>
            </a:r>
            <a:r>
              <a:rPr lang="en-US" sz="2000" dirty="0">
                <a:latin typeface="Times New Roman"/>
                <a:cs typeface="Times New Roman"/>
              </a:rPr>
              <a:t> [Accessed 28 Apr. 2024].</a:t>
            </a:r>
            <a:endParaRPr lang="en-US" sz="2000"/>
          </a:p>
          <a:p>
            <a:r>
              <a:rPr lang="en-US" sz="2000" dirty="0">
                <a:latin typeface="Times New Roman"/>
                <a:cs typeface="Times New Roman"/>
              </a:rPr>
              <a:t>Mattila, A.S. and Enz, C.A. (2002). The Role of Emotions in Service Encounters. </a:t>
            </a:r>
            <a:r>
              <a:rPr lang="en-US" sz="2000" i="1" dirty="0">
                <a:latin typeface="Times New Roman"/>
                <a:cs typeface="Times New Roman"/>
              </a:rPr>
              <a:t>Journal of Service Research</a:t>
            </a:r>
            <a:r>
              <a:rPr lang="en-US" sz="2000" dirty="0">
                <a:latin typeface="Times New Roman"/>
                <a:cs typeface="Times New Roman"/>
              </a:rPr>
              <a:t>, 4(4), pp.268–277. </a:t>
            </a:r>
            <a:r>
              <a:rPr lang="en-US" sz="2000" dirty="0" err="1">
                <a:latin typeface="Times New Roman"/>
                <a:cs typeface="Times New Roman"/>
              </a:rPr>
              <a:t>doi:https</a:t>
            </a:r>
            <a:r>
              <a:rPr lang="en-US" sz="2000" dirty="0">
                <a:latin typeface="Times New Roman"/>
                <a:cs typeface="Times New Roman"/>
              </a:rPr>
              <a:t>://doi.org/10.1177/1094670502004004004.</a:t>
            </a:r>
            <a:endParaRPr lang="en-US" sz="2000" dirty="0"/>
          </a:p>
          <a:p>
            <a:r>
              <a:rPr lang="en-US" sz="2000" err="1">
                <a:latin typeface="Times New Roman"/>
                <a:cs typeface="Times New Roman"/>
              </a:rPr>
              <a:t>McGilliard</a:t>
            </a:r>
            <a:r>
              <a:rPr lang="en-US" sz="2000" dirty="0">
                <a:latin typeface="Times New Roman"/>
                <a:cs typeface="Times New Roman"/>
              </a:rPr>
              <a:t>, C. (2019). </a:t>
            </a:r>
            <a:r>
              <a:rPr lang="en-US" sz="2000" i="1" dirty="0">
                <a:latin typeface="Times New Roman"/>
                <a:cs typeface="Times New Roman"/>
              </a:rPr>
              <a:t>7 ways to deliver the WOW factor for your customers | Blog |</a:t>
            </a:r>
            <a:r>
              <a:rPr lang="en-US" sz="2000" dirty="0">
                <a:latin typeface="Times New Roman"/>
                <a:cs typeface="Times New Roman"/>
              </a:rPr>
              <a:t>. [online] Macfarlane Packaging. Available at: </a:t>
            </a:r>
            <a:r>
              <a:rPr lang="en-US" sz="2000" dirty="0">
                <a:latin typeface="Times New Roman"/>
                <a:cs typeface="Times New Roman"/>
                <a:hlinkClick r:id="rId3"/>
              </a:rPr>
              <a:t>https://macfarlanepackaging.com/blog/7-ways-to-deliver-the-wow-factor-for-your-customers/</a:t>
            </a:r>
            <a:r>
              <a:rPr lang="en-US" sz="2000" dirty="0">
                <a:latin typeface="Times New Roman"/>
                <a:cs typeface="Times New Roman"/>
              </a:rPr>
              <a:t> [Accessed 13 May 2024].</a:t>
            </a:r>
            <a:endParaRPr lang="en-US" sz="2000"/>
          </a:p>
          <a:p>
            <a:r>
              <a:rPr lang="en-US" sz="2000" dirty="0">
                <a:latin typeface="Times New Roman"/>
                <a:cs typeface="Times New Roman"/>
              </a:rPr>
              <a:t>Mind Tools (2023). </a:t>
            </a:r>
            <a:r>
              <a:rPr lang="en-US" sz="2000" i="1" dirty="0">
                <a:latin typeface="Times New Roman"/>
                <a:cs typeface="Times New Roman"/>
              </a:rPr>
              <a:t>Mehrabian’s Communication Model</a:t>
            </a:r>
            <a:r>
              <a:rPr lang="en-US" sz="2000" dirty="0">
                <a:latin typeface="Times New Roman"/>
                <a:cs typeface="Times New Roman"/>
              </a:rPr>
              <a:t>. [online] </a:t>
            </a:r>
            <a:r>
              <a:rPr lang="en-US" sz="2000" dirty="0">
                <a:latin typeface="Times New Roman"/>
                <a:cs typeface="Times New Roman"/>
                <a:hlinkClick r:id="rId4"/>
              </a:rPr>
              <a:t>www.mindtools.com</a:t>
            </a:r>
            <a:r>
              <a:rPr lang="en-US" sz="2000" dirty="0">
                <a:latin typeface="Times New Roman"/>
                <a:cs typeface="Times New Roman"/>
              </a:rPr>
              <a:t>. Available at: </a:t>
            </a:r>
            <a:r>
              <a:rPr lang="en-US" sz="2000" dirty="0">
                <a:latin typeface="Times New Roman"/>
                <a:cs typeface="Times New Roman"/>
                <a:hlinkClick r:id="rId5"/>
              </a:rPr>
              <a:t>https://www.mindtools.com/ao9kek8/mehrabians-communication-model</a:t>
            </a:r>
            <a:r>
              <a:rPr lang="en-US" sz="2000" dirty="0">
                <a:latin typeface="Times New Roman"/>
                <a:cs typeface="Times New Roman"/>
              </a:rPr>
              <a:t> [Accessed 28 Apr. 2024].</a:t>
            </a:r>
            <a:endParaRPr lang="en-US" sz="20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071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Empathy </vt:lpstr>
      <vt:lpstr>Vocal Tone</vt:lpstr>
      <vt:lpstr>Wow factors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300</cp:revision>
  <dcterms:created xsi:type="dcterms:W3CDTF">2024-05-12T23:43:16Z</dcterms:created>
  <dcterms:modified xsi:type="dcterms:W3CDTF">2024-05-13T03:10:31Z</dcterms:modified>
</cp:coreProperties>
</file>