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sldIdLst>
    <p:sldId id="256" r:id="rId2"/>
  </p:sldIdLst>
  <p:sldSz cx="10693400" cy="75565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95" d="100"/>
          <a:sy n="95" d="100"/>
        </p:scale>
        <p:origin x="1602" y="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1548" y="2770719"/>
            <a:ext cx="7718861" cy="2493249"/>
          </a:xfrm>
        </p:spPr>
        <p:txBody>
          <a:bodyPr anchor="b">
            <a:normAutofit/>
          </a:bodyPr>
          <a:lstStyle>
            <a:lvl1pPr>
              <a:defRPr sz="5950"/>
            </a:lvl1pPr>
          </a:lstStyle>
          <a:p>
            <a:r>
              <a:rPr lang="en-US"/>
              <a:t>Click to edit Master title style</a:t>
            </a:r>
            <a:endParaRPr lang="en-US" dirty="0"/>
          </a:p>
        </p:txBody>
      </p:sp>
      <p:sp>
        <p:nvSpPr>
          <p:cNvPr id="3" name="Subtitle 2"/>
          <p:cNvSpPr>
            <a:spLocks noGrp="1"/>
          </p:cNvSpPr>
          <p:nvPr>
            <p:ph type="subTitle" idx="1"/>
          </p:nvPr>
        </p:nvSpPr>
        <p:spPr>
          <a:xfrm>
            <a:off x="2271548" y="5263966"/>
            <a:ext cx="7718861" cy="1240997"/>
          </a:xfrm>
        </p:spPr>
        <p:txBody>
          <a:bodyPr anchor="t"/>
          <a:lstStyle>
            <a:lvl1pPr marL="0" indent="0" algn="l">
              <a:buNone/>
              <a:defRPr>
                <a:solidFill>
                  <a:schemeClr val="tx1">
                    <a:lumMod val="65000"/>
                    <a:lumOff val="35000"/>
                  </a:schemeClr>
                </a:solidFill>
              </a:defRPr>
            </a:lvl1pPr>
            <a:lvl2pPr marL="503789" indent="0" algn="ctr">
              <a:buNone/>
              <a:defRPr>
                <a:solidFill>
                  <a:schemeClr val="tx1">
                    <a:tint val="75000"/>
                  </a:schemeClr>
                </a:solidFill>
              </a:defRPr>
            </a:lvl2pPr>
            <a:lvl3pPr marL="1007577" indent="0" algn="ctr">
              <a:buNone/>
              <a:defRPr>
                <a:solidFill>
                  <a:schemeClr val="tx1">
                    <a:tint val="75000"/>
                  </a:schemeClr>
                </a:solidFill>
              </a:defRPr>
            </a:lvl3pPr>
            <a:lvl4pPr marL="1511366" indent="0" algn="ctr">
              <a:buNone/>
              <a:defRPr>
                <a:solidFill>
                  <a:schemeClr val="tx1">
                    <a:tint val="75000"/>
                  </a:schemeClr>
                </a:solidFill>
              </a:defRPr>
            </a:lvl4pPr>
            <a:lvl5pPr marL="2015155" indent="0" algn="ctr">
              <a:buNone/>
              <a:defRPr>
                <a:solidFill>
                  <a:schemeClr val="tx1">
                    <a:tint val="75000"/>
                  </a:schemeClr>
                </a:solidFill>
              </a:defRPr>
            </a:lvl5pPr>
            <a:lvl6pPr marL="2518943" indent="0" algn="ctr">
              <a:buNone/>
              <a:defRPr>
                <a:solidFill>
                  <a:schemeClr val="tx1">
                    <a:tint val="75000"/>
                  </a:schemeClr>
                </a:solidFill>
              </a:defRPr>
            </a:lvl6pPr>
            <a:lvl7pPr marL="3022732" indent="0" algn="ctr">
              <a:buNone/>
              <a:defRPr>
                <a:solidFill>
                  <a:schemeClr val="tx1">
                    <a:tint val="75000"/>
                  </a:schemeClr>
                </a:solidFill>
              </a:defRPr>
            </a:lvl7pPr>
            <a:lvl8pPr marL="3526521" indent="0" algn="ctr">
              <a:buNone/>
              <a:defRPr>
                <a:solidFill>
                  <a:schemeClr val="tx1">
                    <a:tint val="75000"/>
                  </a:schemeClr>
                </a:solidFill>
              </a:defRPr>
            </a:lvl8pPr>
            <a:lvl9pPr marL="4030309"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7093" y="4761276"/>
            <a:ext cx="1631928" cy="861407"/>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95066" y="4990884"/>
            <a:ext cx="684099" cy="40231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22984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274805" y="687677"/>
            <a:ext cx="7705702" cy="1411351"/>
          </a:xfrm>
        </p:spPr>
        <p:txBody>
          <a:bodyPr/>
          <a:lstStyle/>
          <a:p>
            <a:r>
              <a:rPr lang="en-US"/>
              <a:t>Click to edit Master title style</a:t>
            </a:r>
            <a:endParaRPr lang="en-US" dirty="0"/>
          </a:p>
        </p:txBody>
      </p:sp>
      <p:sp>
        <p:nvSpPr>
          <p:cNvPr id="3" name="Content Placeholder 2"/>
          <p:cNvSpPr>
            <a:spLocks noGrp="1"/>
          </p:cNvSpPr>
          <p:nvPr>
            <p:ph idx="1"/>
          </p:nvPr>
        </p:nvSpPr>
        <p:spPr>
          <a:xfrm>
            <a:off x="2271547" y="2350911"/>
            <a:ext cx="7708960" cy="41623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68" y="783631"/>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27467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71547" y="2285860"/>
            <a:ext cx="7708960" cy="1618400"/>
          </a:xfrm>
        </p:spPr>
        <p:txBody>
          <a:bodyPr anchor="b"/>
          <a:lstStyle>
            <a:lvl1pPr algn="l">
              <a:defRPr sz="4408" b="0" cap="none"/>
            </a:lvl1pPr>
          </a:lstStyle>
          <a:p>
            <a:r>
              <a:rPr lang="en-US"/>
              <a:t>Click to edit Master title style</a:t>
            </a:r>
            <a:endParaRPr lang="en-US" dirty="0"/>
          </a:p>
        </p:txBody>
      </p:sp>
      <p:sp>
        <p:nvSpPr>
          <p:cNvPr id="3" name="Text Placeholder 2"/>
          <p:cNvSpPr>
            <a:spLocks noGrp="1"/>
          </p:cNvSpPr>
          <p:nvPr>
            <p:ph type="body" idx="1"/>
          </p:nvPr>
        </p:nvSpPr>
        <p:spPr>
          <a:xfrm>
            <a:off x="2271547" y="3946172"/>
            <a:ext cx="7708960" cy="948033"/>
          </a:xfrm>
        </p:spPr>
        <p:txBody>
          <a:bodyPr anchor="t"/>
          <a:lstStyle>
            <a:lvl1pPr marL="0" indent="0" algn="l">
              <a:buNone/>
              <a:defRPr sz="2204">
                <a:solidFill>
                  <a:schemeClr val="tx1">
                    <a:lumMod val="65000"/>
                    <a:lumOff val="35000"/>
                  </a:schemeClr>
                </a:solidFill>
              </a:defRPr>
            </a:lvl1pPr>
            <a:lvl2pPr marL="503789" indent="0">
              <a:buNone/>
              <a:defRPr sz="1983">
                <a:solidFill>
                  <a:schemeClr val="tx1">
                    <a:tint val="75000"/>
                  </a:schemeClr>
                </a:solidFill>
              </a:defRPr>
            </a:lvl2pPr>
            <a:lvl3pPr marL="1007577" indent="0">
              <a:buNone/>
              <a:defRPr sz="1763">
                <a:solidFill>
                  <a:schemeClr val="tx1">
                    <a:tint val="75000"/>
                  </a:schemeClr>
                </a:solidFill>
              </a:defRPr>
            </a:lvl3pPr>
            <a:lvl4pPr marL="1511366" indent="0">
              <a:buNone/>
              <a:defRPr sz="1543">
                <a:solidFill>
                  <a:schemeClr val="tx1">
                    <a:tint val="75000"/>
                  </a:schemeClr>
                </a:solidFill>
              </a:defRPr>
            </a:lvl4pPr>
            <a:lvl5pPr marL="2015155" indent="0">
              <a:buNone/>
              <a:defRPr sz="1543">
                <a:solidFill>
                  <a:schemeClr val="tx1">
                    <a:tint val="75000"/>
                  </a:schemeClr>
                </a:solidFill>
              </a:defRPr>
            </a:lvl5pPr>
            <a:lvl6pPr marL="2518943" indent="0">
              <a:buNone/>
              <a:defRPr sz="1543">
                <a:solidFill>
                  <a:schemeClr val="tx1">
                    <a:tint val="75000"/>
                  </a:schemeClr>
                </a:solidFill>
              </a:defRPr>
            </a:lvl6pPr>
            <a:lvl7pPr marL="3022732" indent="0">
              <a:buNone/>
              <a:defRPr sz="1543">
                <a:solidFill>
                  <a:schemeClr val="tx1">
                    <a:tint val="75000"/>
                  </a:schemeClr>
                </a:solidFill>
              </a:defRPr>
            </a:lvl7pPr>
            <a:lvl8pPr marL="3526521" indent="0">
              <a:buNone/>
              <a:defRPr sz="1543">
                <a:solidFill>
                  <a:schemeClr val="tx1">
                    <a:tint val="75000"/>
                  </a:schemeClr>
                </a:solidFill>
              </a:defRPr>
            </a:lvl8pPr>
            <a:lvl9pPr marL="4030309"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68" y="3489044"/>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97853" y="3574562"/>
            <a:ext cx="684099" cy="40231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5636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71548" y="2354334"/>
            <a:ext cx="3739335" cy="415111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41684" y="2354334"/>
            <a:ext cx="3738823" cy="415111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8" y="783631"/>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97853" y="868021"/>
            <a:ext cx="684099" cy="40231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69555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649203" y="2453412"/>
            <a:ext cx="3361680" cy="634955"/>
          </a:xfrm>
        </p:spPr>
        <p:txBody>
          <a:bodyPr anchor="b">
            <a:noAutofit/>
          </a:bodyPr>
          <a:lstStyle>
            <a:lvl1pPr marL="0" indent="0">
              <a:buNone/>
              <a:defRPr sz="2645" b="0"/>
            </a:lvl1pPr>
            <a:lvl2pPr marL="503789" indent="0">
              <a:buNone/>
              <a:defRPr sz="2204" b="1"/>
            </a:lvl2pPr>
            <a:lvl3pPr marL="1007577" indent="0">
              <a:buNone/>
              <a:defRPr sz="1983" b="1"/>
            </a:lvl3pPr>
            <a:lvl4pPr marL="1511366" indent="0">
              <a:buNone/>
              <a:defRPr sz="1763" b="1"/>
            </a:lvl4pPr>
            <a:lvl5pPr marL="2015155" indent="0">
              <a:buNone/>
              <a:defRPr sz="1763" b="1"/>
            </a:lvl5pPr>
            <a:lvl6pPr marL="2518943" indent="0">
              <a:buNone/>
              <a:defRPr sz="1763" b="1"/>
            </a:lvl6pPr>
            <a:lvl7pPr marL="3022732" indent="0">
              <a:buNone/>
              <a:defRPr sz="1763" b="1"/>
            </a:lvl7pPr>
            <a:lvl8pPr marL="3526521" indent="0">
              <a:buNone/>
              <a:defRPr sz="1763" b="1"/>
            </a:lvl8pPr>
            <a:lvl9pPr marL="4030309" indent="0">
              <a:buNone/>
              <a:defRPr sz="1763" b="1"/>
            </a:lvl9pPr>
          </a:lstStyle>
          <a:p>
            <a:pPr lvl="0"/>
            <a:r>
              <a:rPr lang="en-US"/>
              <a:t>Click to edit Master text styles</a:t>
            </a:r>
          </a:p>
        </p:txBody>
      </p:sp>
      <p:sp>
        <p:nvSpPr>
          <p:cNvPr id="4" name="Content Placeholder 3"/>
          <p:cNvSpPr>
            <a:spLocks noGrp="1"/>
          </p:cNvSpPr>
          <p:nvPr>
            <p:ph sz="half" idx="2"/>
          </p:nvPr>
        </p:nvSpPr>
        <p:spPr>
          <a:xfrm>
            <a:off x="2271546" y="3088368"/>
            <a:ext cx="3739336" cy="342202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14559" y="2449855"/>
            <a:ext cx="3360093" cy="634955"/>
          </a:xfrm>
        </p:spPr>
        <p:txBody>
          <a:bodyPr anchor="b">
            <a:noAutofit/>
          </a:bodyPr>
          <a:lstStyle>
            <a:lvl1pPr marL="0" indent="0">
              <a:buNone/>
              <a:defRPr sz="2645" b="0"/>
            </a:lvl1pPr>
            <a:lvl2pPr marL="503789" indent="0">
              <a:buNone/>
              <a:defRPr sz="2204" b="1"/>
            </a:lvl2pPr>
            <a:lvl3pPr marL="1007577" indent="0">
              <a:buNone/>
              <a:defRPr sz="1983" b="1"/>
            </a:lvl3pPr>
            <a:lvl4pPr marL="1511366" indent="0">
              <a:buNone/>
              <a:defRPr sz="1763" b="1"/>
            </a:lvl4pPr>
            <a:lvl5pPr marL="2015155" indent="0">
              <a:buNone/>
              <a:defRPr sz="1763" b="1"/>
            </a:lvl5pPr>
            <a:lvl6pPr marL="2518943" indent="0">
              <a:buNone/>
              <a:defRPr sz="1763" b="1"/>
            </a:lvl6pPr>
            <a:lvl7pPr marL="3022732" indent="0">
              <a:buNone/>
              <a:defRPr sz="1763" b="1"/>
            </a:lvl7pPr>
            <a:lvl8pPr marL="3526521" indent="0">
              <a:buNone/>
              <a:defRPr sz="1763" b="1"/>
            </a:lvl8pPr>
            <a:lvl9pPr marL="4030309" indent="0">
              <a:buNone/>
              <a:defRPr sz="1763" b="1"/>
            </a:lvl9pPr>
          </a:lstStyle>
          <a:p>
            <a:pPr lvl="0"/>
            <a:r>
              <a:rPr lang="en-US"/>
              <a:t>Click to edit Master text styles</a:t>
            </a:r>
          </a:p>
        </p:txBody>
      </p:sp>
      <p:sp>
        <p:nvSpPr>
          <p:cNvPr id="6" name="Content Placeholder 5"/>
          <p:cNvSpPr>
            <a:spLocks noGrp="1"/>
          </p:cNvSpPr>
          <p:nvPr>
            <p:ph sz="quarter" idx="4"/>
          </p:nvPr>
        </p:nvSpPr>
        <p:spPr>
          <a:xfrm>
            <a:off x="6237483" y="3084811"/>
            <a:ext cx="3737170" cy="342202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7/26/2026</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68" y="783631"/>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97853" y="868021"/>
            <a:ext cx="684099" cy="40231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02902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274804" y="687677"/>
            <a:ext cx="7705703" cy="1411351"/>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7/26/2026</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68" y="783631"/>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78800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7/26/2026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68" y="783631"/>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38219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71547" y="491523"/>
            <a:ext cx="3075152" cy="1075751"/>
          </a:xfrm>
        </p:spPr>
        <p:txBody>
          <a:bodyPr anchor="b"/>
          <a:lstStyle>
            <a:lvl1pPr algn="l">
              <a:defRPr sz="2204" b="0"/>
            </a:lvl1pPr>
          </a:lstStyle>
          <a:p>
            <a:r>
              <a:rPr lang="en-US"/>
              <a:t>Click to edit Master title style</a:t>
            </a:r>
            <a:endParaRPr lang="en-US" dirty="0"/>
          </a:p>
        </p:txBody>
      </p:sp>
      <p:sp>
        <p:nvSpPr>
          <p:cNvPr id="3" name="Content Placeholder 2"/>
          <p:cNvSpPr>
            <a:spLocks noGrp="1"/>
          </p:cNvSpPr>
          <p:nvPr>
            <p:ph idx="1"/>
          </p:nvPr>
        </p:nvSpPr>
        <p:spPr>
          <a:xfrm>
            <a:off x="5547253" y="491525"/>
            <a:ext cx="4433254" cy="596648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71547" y="1761435"/>
            <a:ext cx="3075152" cy="4696573"/>
          </a:xfrm>
        </p:spPr>
        <p:txBody>
          <a:bodyPr/>
          <a:lstStyle>
            <a:lvl1pPr marL="0" indent="0">
              <a:buNone/>
              <a:defRPr sz="1543"/>
            </a:lvl1pPr>
            <a:lvl2pPr marL="503789" indent="0">
              <a:buNone/>
              <a:defRPr sz="1322"/>
            </a:lvl2pPr>
            <a:lvl3pPr marL="1007577" indent="0">
              <a:buNone/>
              <a:defRPr sz="1102"/>
            </a:lvl3pPr>
            <a:lvl4pPr marL="1511366" indent="0">
              <a:buNone/>
              <a:defRPr sz="992"/>
            </a:lvl4pPr>
            <a:lvl5pPr marL="2015155" indent="0">
              <a:buNone/>
              <a:defRPr sz="992"/>
            </a:lvl5pPr>
            <a:lvl6pPr marL="2518943" indent="0">
              <a:buNone/>
              <a:defRPr sz="992"/>
            </a:lvl6pPr>
            <a:lvl7pPr marL="3022732" indent="0">
              <a:buNone/>
              <a:defRPr sz="992"/>
            </a:lvl7pPr>
            <a:lvl8pPr marL="3526521" indent="0">
              <a:buNone/>
              <a:defRPr sz="992"/>
            </a:lvl8pPr>
            <a:lvl9pPr marL="4030309" indent="0">
              <a:buNone/>
              <a:defRPr sz="992"/>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68" y="783631"/>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32185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71547" y="5289550"/>
            <a:ext cx="7708960" cy="624461"/>
          </a:xfrm>
        </p:spPr>
        <p:txBody>
          <a:bodyPr anchor="b">
            <a:normAutofit/>
          </a:bodyPr>
          <a:lstStyle>
            <a:lvl1pPr algn="l">
              <a:defRPr sz="2645"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271547" y="699637"/>
            <a:ext cx="7708960" cy="4247606"/>
          </a:xfrm>
        </p:spPr>
        <p:txBody>
          <a:bodyPr anchor="t">
            <a:normAutofit/>
          </a:bodyPr>
          <a:lstStyle>
            <a:lvl1pPr marL="0" indent="0" algn="ctr">
              <a:buNone/>
              <a:defRPr sz="1763"/>
            </a:lvl1pPr>
            <a:lvl2pPr marL="503789" indent="0">
              <a:buNone/>
              <a:defRPr sz="1763"/>
            </a:lvl2pPr>
            <a:lvl3pPr marL="1007577" indent="0">
              <a:buNone/>
              <a:defRPr sz="1763"/>
            </a:lvl3pPr>
            <a:lvl4pPr marL="1511366" indent="0">
              <a:buNone/>
              <a:defRPr sz="1763"/>
            </a:lvl4pPr>
            <a:lvl5pPr marL="2015155" indent="0">
              <a:buNone/>
              <a:defRPr sz="1763"/>
            </a:lvl5pPr>
            <a:lvl6pPr marL="2518943" indent="0">
              <a:buNone/>
              <a:defRPr sz="1763"/>
            </a:lvl6pPr>
            <a:lvl7pPr marL="3022732" indent="0">
              <a:buNone/>
              <a:defRPr sz="1763"/>
            </a:lvl7pPr>
            <a:lvl8pPr marL="3526521" indent="0">
              <a:buNone/>
              <a:defRPr sz="1763"/>
            </a:lvl8pPr>
            <a:lvl9pPr marL="4030309" indent="0">
              <a:buNone/>
              <a:defRPr sz="1763"/>
            </a:lvl9pPr>
          </a:lstStyle>
          <a:p>
            <a:r>
              <a:rPr lang="en-US"/>
              <a:t>Click icon to add picture</a:t>
            </a:r>
            <a:endParaRPr lang="en-US" dirty="0"/>
          </a:p>
        </p:txBody>
      </p:sp>
      <p:sp>
        <p:nvSpPr>
          <p:cNvPr id="4" name="Text Placeholder 3"/>
          <p:cNvSpPr>
            <a:spLocks noGrp="1"/>
          </p:cNvSpPr>
          <p:nvPr>
            <p:ph type="body" sz="half" idx="2"/>
          </p:nvPr>
        </p:nvSpPr>
        <p:spPr>
          <a:xfrm>
            <a:off x="2271547" y="5914012"/>
            <a:ext cx="7708960" cy="543997"/>
          </a:xfrm>
        </p:spPr>
        <p:txBody>
          <a:bodyPr>
            <a:normAutofit/>
          </a:bodyPr>
          <a:lstStyle>
            <a:lvl1pPr marL="0" indent="0">
              <a:buNone/>
              <a:defRPr sz="1322"/>
            </a:lvl1pPr>
            <a:lvl2pPr marL="503789" indent="0">
              <a:buNone/>
              <a:defRPr sz="1322"/>
            </a:lvl2pPr>
            <a:lvl3pPr marL="1007577" indent="0">
              <a:buNone/>
              <a:defRPr sz="1102"/>
            </a:lvl3pPr>
            <a:lvl4pPr marL="1511366" indent="0">
              <a:buNone/>
              <a:defRPr sz="992"/>
            </a:lvl4pPr>
            <a:lvl5pPr marL="2015155" indent="0">
              <a:buNone/>
              <a:defRPr sz="992"/>
            </a:lvl5pPr>
            <a:lvl6pPr marL="2518943" indent="0">
              <a:buNone/>
              <a:defRPr sz="992"/>
            </a:lvl6pPr>
            <a:lvl7pPr marL="3022732" indent="0">
              <a:buNone/>
              <a:defRPr sz="992"/>
            </a:lvl7pPr>
            <a:lvl8pPr marL="3526521" indent="0">
              <a:buNone/>
              <a:defRPr sz="992"/>
            </a:lvl8pPr>
            <a:lvl9pPr marL="4030309" indent="0">
              <a:buNone/>
              <a:defRPr sz="992"/>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68" y="5410820"/>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97853" y="5490625"/>
            <a:ext cx="684099" cy="40231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52354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271547" y="671689"/>
            <a:ext cx="7708960" cy="3434516"/>
          </a:xfrm>
        </p:spPr>
        <p:txBody>
          <a:bodyPr anchor="ctr">
            <a:normAutofit/>
          </a:bodyPr>
          <a:lstStyle>
            <a:lvl1pPr algn="l">
              <a:defRPr sz="5289" b="0" cap="none"/>
            </a:lvl1pPr>
          </a:lstStyle>
          <a:p>
            <a:r>
              <a:rPr lang="en-US"/>
              <a:t>Click to edit Master title style</a:t>
            </a:r>
            <a:endParaRPr lang="en-US" dirty="0"/>
          </a:p>
        </p:txBody>
      </p:sp>
      <p:sp>
        <p:nvSpPr>
          <p:cNvPr id="3" name="Text Placeholder 2"/>
          <p:cNvSpPr>
            <a:spLocks noGrp="1"/>
          </p:cNvSpPr>
          <p:nvPr>
            <p:ph type="body" idx="1"/>
          </p:nvPr>
        </p:nvSpPr>
        <p:spPr>
          <a:xfrm>
            <a:off x="2271547" y="4797513"/>
            <a:ext cx="7708960" cy="1714332"/>
          </a:xfrm>
        </p:spPr>
        <p:txBody>
          <a:bodyPr anchor="ctr">
            <a:normAutofit/>
          </a:bodyPr>
          <a:lstStyle>
            <a:lvl1pPr marL="0" indent="0" algn="l">
              <a:buNone/>
              <a:defRPr sz="1983">
                <a:solidFill>
                  <a:schemeClr val="tx1">
                    <a:lumMod val="65000"/>
                    <a:lumOff val="35000"/>
                  </a:schemeClr>
                </a:solidFill>
              </a:defRPr>
            </a:lvl1pPr>
            <a:lvl2pPr marL="503789" indent="0">
              <a:buNone/>
              <a:defRPr sz="1983">
                <a:solidFill>
                  <a:schemeClr val="tx1">
                    <a:tint val="75000"/>
                  </a:schemeClr>
                </a:solidFill>
              </a:defRPr>
            </a:lvl2pPr>
            <a:lvl3pPr marL="1007577" indent="0">
              <a:buNone/>
              <a:defRPr sz="1763">
                <a:solidFill>
                  <a:schemeClr val="tx1">
                    <a:tint val="75000"/>
                  </a:schemeClr>
                </a:solidFill>
              </a:defRPr>
            </a:lvl3pPr>
            <a:lvl4pPr marL="1511366" indent="0">
              <a:buNone/>
              <a:defRPr sz="1543">
                <a:solidFill>
                  <a:schemeClr val="tx1">
                    <a:tint val="75000"/>
                  </a:schemeClr>
                </a:solidFill>
              </a:defRPr>
            </a:lvl4pPr>
            <a:lvl5pPr marL="2015155" indent="0">
              <a:buNone/>
              <a:defRPr sz="1543">
                <a:solidFill>
                  <a:schemeClr val="tx1">
                    <a:tint val="75000"/>
                  </a:schemeClr>
                </a:solidFill>
              </a:defRPr>
            </a:lvl5pPr>
            <a:lvl6pPr marL="2518943" indent="0">
              <a:buNone/>
              <a:defRPr sz="1543">
                <a:solidFill>
                  <a:schemeClr val="tx1">
                    <a:tint val="75000"/>
                  </a:schemeClr>
                </a:solidFill>
              </a:defRPr>
            </a:lvl6pPr>
            <a:lvl7pPr marL="3022732" indent="0">
              <a:buNone/>
              <a:defRPr sz="1543">
                <a:solidFill>
                  <a:schemeClr val="tx1">
                    <a:tint val="75000"/>
                  </a:schemeClr>
                </a:solidFill>
              </a:defRPr>
            </a:lvl7pPr>
            <a:lvl8pPr marL="3526521" indent="0">
              <a:buNone/>
              <a:defRPr sz="1543">
                <a:solidFill>
                  <a:schemeClr val="tx1">
                    <a:tint val="75000"/>
                  </a:schemeClr>
                </a:solidFill>
              </a:defRPr>
            </a:lvl8pPr>
            <a:lvl9pPr marL="4030309"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68" y="3489044"/>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97853" y="3574562"/>
            <a:ext cx="684099" cy="40231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31508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58889" y="671689"/>
            <a:ext cx="7144823" cy="3190522"/>
          </a:xfrm>
        </p:spPr>
        <p:txBody>
          <a:bodyPr anchor="ctr">
            <a:normAutofit/>
          </a:bodyPr>
          <a:lstStyle>
            <a:lvl1pPr algn="l">
              <a:defRPr sz="5289"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825345" y="3862211"/>
            <a:ext cx="6611908" cy="419806"/>
          </a:xfrm>
        </p:spPr>
        <p:txBody>
          <a:bodyPr anchor="ctr">
            <a:noAutofit/>
          </a:bodyPr>
          <a:lstStyle>
            <a:lvl1pPr marL="0" indent="0">
              <a:buFontTx/>
              <a:buNone/>
              <a:defRPr sz="1763">
                <a:solidFill>
                  <a:schemeClr val="tx1">
                    <a:lumMod val="50000"/>
                    <a:lumOff val="50000"/>
                  </a:schemeClr>
                </a:solidFill>
              </a:defRPr>
            </a:lvl1pPr>
            <a:lvl2pPr marL="503789" indent="0">
              <a:buFontTx/>
              <a:buNone/>
              <a:defRPr/>
            </a:lvl2pPr>
            <a:lvl3pPr marL="1007577" indent="0">
              <a:buFontTx/>
              <a:buNone/>
              <a:defRPr/>
            </a:lvl3pPr>
            <a:lvl4pPr marL="1511366" indent="0">
              <a:buFontTx/>
              <a:buNone/>
              <a:defRPr/>
            </a:lvl4pPr>
            <a:lvl5pPr marL="2015155" indent="0">
              <a:buFontTx/>
              <a:buNone/>
              <a:defRPr/>
            </a:lvl5pPr>
          </a:lstStyle>
          <a:p>
            <a:pPr lvl="0"/>
            <a:r>
              <a:rPr lang="en-US"/>
              <a:t>Click to edit Master text styles</a:t>
            </a:r>
          </a:p>
        </p:txBody>
      </p:sp>
      <p:sp>
        <p:nvSpPr>
          <p:cNvPr id="3" name="Text Placeholder 2"/>
          <p:cNvSpPr>
            <a:spLocks noGrp="1"/>
          </p:cNvSpPr>
          <p:nvPr>
            <p:ph type="body" idx="1"/>
          </p:nvPr>
        </p:nvSpPr>
        <p:spPr>
          <a:xfrm>
            <a:off x="2271547" y="4797513"/>
            <a:ext cx="7708960" cy="1714332"/>
          </a:xfrm>
        </p:spPr>
        <p:txBody>
          <a:bodyPr anchor="ctr">
            <a:normAutofit/>
          </a:bodyPr>
          <a:lstStyle>
            <a:lvl1pPr marL="0" indent="0" algn="l">
              <a:buNone/>
              <a:defRPr sz="1983">
                <a:solidFill>
                  <a:schemeClr val="tx1">
                    <a:lumMod val="65000"/>
                    <a:lumOff val="35000"/>
                  </a:schemeClr>
                </a:solidFill>
              </a:defRPr>
            </a:lvl1pPr>
            <a:lvl2pPr marL="503789" indent="0">
              <a:buNone/>
              <a:defRPr sz="1983">
                <a:solidFill>
                  <a:schemeClr val="tx1">
                    <a:tint val="75000"/>
                  </a:schemeClr>
                </a:solidFill>
              </a:defRPr>
            </a:lvl2pPr>
            <a:lvl3pPr marL="1007577" indent="0">
              <a:buNone/>
              <a:defRPr sz="1763">
                <a:solidFill>
                  <a:schemeClr val="tx1">
                    <a:tint val="75000"/>
                  </a:schemeClr>
                </a:solidFill>
              </a:defRPr>
            </a:lvl3pPr>
            <a:lvl4pPr marL="1511366" indent="0">
              <a:buNone/>
              <a:defRPr sz="1543">
                <a:solidFill>
                  <a:schemeClr val="tx1">
                    <a:tint val="75000"/>
                  </a:schemeClr>
                </a:solidFill>
              </a:defRPr>
            </a:lvl4pPr>
            <a:lvl5pPr marL="2015155" indent="0">
              <a:buNone/>
              <a:defRPr sz="1543">
                <a:solidFill>
                  <a:schemeClr val="tx1">
                    <a:tint val="75000"/>
                  </a:schemeClr>
                </a:solidFill>
              </a:defRPr>
            </a:lvl5pPr>
            <a:lvl6pPr marL="2518943" indent="0">
              <a:buNone/>
              <a:defRPr sz="1543">
                <a:solidFill>
                  <a:schemeClr val="tx1">
                    <a:tint val="75000"/>
                  </a:schemeClr>
                </a:solidFill>
              </a:defRPr>
            </a:lvl6pPr>
            <a:lvl7pPr marL="3022732" indent="0">
              <a:buNone/>
              <a:defRPr sz="1543">
                <a:solidFill>
                  <a:schemeClr val="tx1">
                    <a:tint val="75000"/>
                  </a:schemeClr>
                </a:solidFill>
              </a:defRPr>
            </a:lvl7pPr>
            <a:lvl8pPr marL="3526521" indent="0">
              <a:buNone/>
              <a:defRPr sz="1543">
                <a:solidFill>
                  <a:schemeClr val="tx1">
                    <a:tint val="75000"/>
                  </a:schemeClr>
                </a:solidFill>
              </a:defRPr>
            </a:lvl8pPr>
            <a:lvl9pPr marL="4030309"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68" y="3489044"/>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97853" y="3574562"/>
            <a:ext cx="684099" cy="402314"/>
          </a:xfrm>
        </p:spPr>
        <p:txBody>
          <a:bodyPr/>
          <a:lstStyle/>
          <a:p>
            <a:fld id="{B6F15528-21DE-4FAA-801E-634DDDAF4B2B}" type="slidenum">
              <a:rPr lang="en-US" smtClean="0"/>
              <a:pPr/>
              <a:t>‹#›</a:t>
            </a:fld>
            <a:endParaRPr lang="en-US"/>
          </a:p>
        </p:txBody>
      </p:sp>
      <p:sp>
        <p:nvSpPr>
          <p:cNvPr id="14" name="TextBox 13"/>
          <p:cNvSpPr txBox="1"/>
          <p:nvPr/>
        </p:nvSpPr>
        <p:spPr>
          <a:xfrm>
            <a:off x="2114726" y="714005"/>
            <a:ext cx="534809" cy="644337"/>
          </a:xfrm>
          <a:prstGeom prst="rect">
            <a:avLst/>
          </a:prstGeom>
        </p:spPr>
        <p:txBody>
          <a:bodyPr vert="horz" lIns="100753" tIns="50377" rIns="100753" bIns="50377" rtlCol="0" anchor="ctr">
            <a:noAutofit/>
          </a:bodyPr>
          <a:lstStyle/>
          <a:p>
            <a:pPr lvl="0"/>
            <a:r>
              <a:rPr lang="en-US" sz="8815" baseline="0" dirty="0">
                <a:ln w="3175" cmpd="sng">
                  <a:noFill/>
                </a:ln>
                <a:solidFill>
                  <a:schemeClr val="accent1"/>
                </a:solidFill>
                <a:effectLst/>
                <a:latin typeface="Arial"/>
              </a:rPr>
              <a:t>“</a:t>
            </a:r>
          </a:p>
        </p:txBody>
      </p:sp>
      <p:sp>
        <p:nvSpPr>
          <p:cNvPr id="15" name="TextBox 14"/>
          <p:cNvSpPr txBox="1"/>
          <p:nvPr/>
        </p:nvSpPr>
        <p:spPr>
          <a:xfrm>
            <a:off x="9553816" y="3201217"/>
            <a:ext cx="534809" cy="644337"/>
          </a:xfrm>
          <a:prstGeom prst="rect">
            <a:avLst/>
          </a:prstGeom>
        </p:spPr>
        <p:txBody>
          <a:bodyPr vert="horz" lIns="100753" tIns="50377" rIns="100753" bIns="50377" rtlCol="0" anchor="ctr">
            <a:noAutofit/>
          </a:bodyPr>
          <a:lstStyle/>
          <a:p>
            <a:pPr lvl="0"/>
            <a:r>
              <a:rPr lang="en-US" sz="8815"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73621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271547" y="2686757"/>
            <a:ext cx="7708960" cy="3002376"/>
          </a:xfrm>
        </p:spPr>
        <p:txBody>
          <a:bodyPr anchor="b">
            <a:normAutofit/>
          </a:bodyPr>
          <a:lstStyle>
            <a:lvl1pPr algn="l">
              <a:defRPr sz="5289" b="0"/>
            </a:lvl1pPr>
          </a:lstStyle>
          <a:p>
            <a:r>
              <a:rPr lang="en-US"/>
              <a:t>Click to edit Master title style</a:t>
            </a:r>
            <a:endParaRPr lang="en-US" dirty="0"/>
          </a:p>
        </p:txBody>
      </p:sp>
      <p:sp>
        <p:nvSpPr>
          <p:cNvPr id="4" name="Text Placeholder 3"/>
          <p:cNvSpPr>
            <a:spLocks noGrp="1"/>
          </p:cNvSpPr>
          <p:nvPr>
            <p:ph type="body" sz="half" idx="2"/>
          </p:nvPr>
        </p:nvSpPr>
        <p:spPr>
          <a:xfrm>
            <a:off x="2271547" y="5709356"/>
            <a:ext cx="7708960" cy="803935"/>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68" y="5410820"/>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97853" y="5490625"/>
            <a:ext cx="684099" cy="40231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3023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558889" y="671689"/>
            <a:ext cx="7144823" cy="3190522"/>
          </a:xfrm>
        </p:spPr>
        <p:txBody>
          <a:bodyPr anchor="ctr">
            <a:normAutofit/>
          </a:bodyPr>
          <a:lstStyle>
            <a:lvl1pPr algn="l">
              <a:defRPr sz="5289"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271546" y="4785783"/>
            <a:ext cx="7821586" cy="923572"/>
          </a:xfrm>
        </p:spPr>
        <p:txBody>
          <a:bodyPr anchor="b">
            <a:noAutofit/>
          </a:bodyPr>
          <a:lstStyle>
            <a:lvl1pPr marL="0" indent="0">
              <a:buFontTx/>
              <a:buNone/>
              <a:defRPr sz="2645">
                <a:solidFill>
                  <a:schemeClr val="accent1"/>
                </a:solidFill>
              </a:defRPr>
            </a:lvl1pPr>
            <a:lvl2pPr marL="503789" indent="0">
              <a:buFontTx/>
              <a:buNone/>
              <a:defRPr/>
            </a:lvl2pPr>
            <a:lvl3pPr marL="1007577" indent="0">
              <a:buFontTx/>
              <a:buNone/>
              <a:defRPr/>
            </a:lvl3pPr>
            <a:lvl4pPr marL="1511366" indent="0">
              <a:buFontTx/>
              <a:buNone/>
              <a:defRPr/>
            </a:lvl4pPr>
            <a:lvl5pPr marL="2015155"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271546" y="5709356"/>
            <a:ext cx="7821586" cy="803935"/>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68" y="5410820"/>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97853" y="5490625"/>
            <a:ext cx="684099" cy="402314"/>
          </a:xfrm>
        </p:spPr>
        <p:txBody>
          <a:bodyPr/>
          <a:lstStyle/>
          <a:p>
            <a:fld id="{B6F15528-21DE-4FAA-801E-634DDDAF4B2B}" type="slidenum">
              <a:rPr lang="en-US" smtClean="0"/>
              <a:pPr/>
              <a:t>‹#›</a:t>
            </a:fld>
            <a:endParaRPr lang="en-US"/>
          </a:p>
        </p:txBody>
      </p:sp>
      <p:sp>
        <p:nvSpPr>
          <p:cNvPr id="11" name="TextBox 10"/>
          <p:cNvSpPr txBox="1"/>
          <p:nvPr/>
        </p:nvSpPr>
        <p:spPr>
          <a:xfrm>
            <a:off x="2114726" y="714005"/>
            <a:ext cx="534809" cy="644337"/>
          </a:xfrm>
          <a:prstGeom prst="rect">
            <a:avLst/>
          </a:prstGeom>
        </p:spPr>
        <p:txBody>
          <a:bodyPr vert="horz" lIns="100753" tIns="50377" rIns="100753" bIns="50377" rtlCol="0" anchor="ctr">
            <a:noAutofit/>
          </a:bodyPr>
          <a:lstStyle/>
          <a:p>
            <a:pPr lvl="0"/>
            <a:r>
              <a:rPr lang="en-US" sz="8815" baseline="0" dirty="0">
                <a:ln w="3175" cmpd="sng">
                  <a:noFill/>
                </a:ln>
                <a:solidFill>
                  <a:schemeClr val="accent1"/>
                </a:solidFill>
                <a:effectLst/>
                <a:latin typeface="Arial"/>
              </a:rPr>
              <a:t>“</a:t>
            </a:r>
          </a:p>
        </p:txBody>
      </p:sp>
      <p:sp>
        <p:nvSpPr>
          <p:cNvPr id="12" name="TextBox 11"/>
          <p:cNvSpPr txBox="1"/>
          <p:nvPr/>
        </p:nvSpPr>
        <p:spPr>
          <a:xfrm>
            <a:off x="9553816" y="3201217"/>
            <a:ext cx="534809" cy="644337"/>
          </a:xfrm>
          <a:prstGeom prst="rect">
            <a:avLst/>
          </a:prstGeom>
        </p:spPr>
        <p:txBody>
          <a:bodyPr vert="horz" lIns="100753" tIns="50377" rIns="100753" bIns="50377" rtlCol="0" anchor="ctr">
            <a:noAutofit/>
          </a:bodyPr>
          <a:lstStyle/>
          <a:p>
            <a:pPr lvl="0"/>
            <a:r>
              <a:rPr lang="en-US" sz="8815"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73822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271548" y="691310"/>
            <a:ext cx="7708959" cy="3173355"/>
          </a:xfrm>
        </p:spPr>
        <p:txBody>
          <a:bodyPr anchor="ctr">
            <a:normAutofit/>
          </a:bodyPr>
          <a:lstStyle>
            <a:lvl1pPr algn="l">
              <a:defRPr sz="5289" b="0"/>
            </a:lvl1pPr>
          </a:lstStyle>
          <a:p>
            <a:r>
              <a:rPr lang="en-US"/>
              <a:t>Click to edit Master title style</a:t>
            </a:r>
            <a:endParaRPr lang="en-US" dirty="0"/>
          </a:p>
        </p:txBody>
      </p:sp>
      <p:sp>
        <p:nvSpPr>
          <p:cNvPr id="21" name="Text Placeholder 9"/>
          <p:cNvSpPr>
            <a:spLocks noGrp="1"/>
          </p:cNvSpPr>
          <p:nvPr>
            <p:ph type="body" sz="quarter" idx="13"/>
          </p:nvPr>
        </p:nvSpPr>
        <p:spPr>
          <a:xfrm>
            <a:off x="2271547" y="4785783"/>
            <a:ext cx="7708960" cy="923572"/>
          </a:xfrm>
        </p:spPr>
        <p:txBody>
          <a:bodyPr anchor="b">
            <a:noAutofit/>
          </a:bodyPr>
          <a:lstStyle>
            <a:lvl1pPr marL="0" indent="0">
              <a:buFontTx/>
              <a:buNone/>
              <a:defRPr sz="2645">
                <a:solidFill>
                  <a:schemeClr val="accent1"/>
                </a:solidFill>
              </a:defRPr>
            </a:lvl1pPr>
            <a:lvl2pPr marL="503789" indent="0">
              <a:buFontTx/>
              <a:buNone/>
              <a:defRPr/>
            </a:lvl2pPr>
            <a:lvl3pPr marL="1007577" indent="0">
              <a:buFontTx/>
              <a:buNone/>
              <a:defRPr/>
            </a:lvl3pPr>
            <a:lvl4pPr marL="1511366" indent="0">
              <a:buFontTx/>
              <a:buNone/>
              <a:defRPr/>
            </a:lvl4pPr>
            <a:lvl5pPr marL="2015155"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271547" y="5709356"/>
            <a:ext cx="7708960" cy="803935"/>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68" y="5410820"/>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97853" y="5490625"/>
            <a:ext cx="684099" cy="402314"/>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70067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68" y="783631"/>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563100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044065" y="691309"/>
            <a:ext cx="1936754" cy="5821984"/>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271548" y="691309"/>
            <a:ext cx="5515507" cy="58219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7/26/2026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68" y="783631"/>
            <a:ext cx="1588522" cy="559746"/>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4057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51883"/>
            <a:ext cx="2316903" cy="7314785"/>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49" name="Group 48"/>
          <p:cNvGrpSpPr/>
          <p:nvPr/>
        </p:nvGrpSpPr>
        <p:grpSpPr>
          <a:xfrm>
            <a:off x="23881" y="314"/>
            <a:ext cx="2283074" cy="7550955"/>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62" name="Rectangle 61"/>
          <p:cNvSpPr/>
          <p:nvPr/>
        </p:nvSpPr>
        <p:spPr>
          <a:xfrm>
            <a:off x="0" y="0"/>
            <a:ext cx="213868" cy="75565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274804" y="687677"/>
            <a:ext cx="7705703" cy="1411351"/>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271547" y="2350911"/>
            <a:ext cx="7708960" cy="42820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089390" y="6759960"/>
            <a:ext cx="896239" cy="407874"/>
          </a:xfrm>
          <a:prstGeom prst="rect">
            <a:avLst/>
          </a:prstGeom>
        </p:spPr>
        <p:txBody>
          <a:bodyPr vert="horz" lIns="91440" tIns="45720" rIns="91440" bIns="45720" rtlCol="0" anchor="ctr"/>
          <a:lstStyle>
            <a:lvl1pPr algn="r">
              <a:defRPr sz="992">
                <a:solidFill>
                  <a:schemeClr val="tx1">
                    <a:tint val="75000"/>
                  </a:schemeClr>
                </a:solidFill>
              </a:defRPr>
            </a:lvl1pPr>
          </a:lstStyle>
          <a:p>
            <a:fld id="{1D8BD707-D9CF-40AE-B4C6-C98DA3205C09}" type="datetimeFigureOut">
              <a:rPr lang="en-US" smtClean="0"/>
              <a:pPr/>
              <a:t>7/26/2026</a:t>
            </a:fld>
            <a:endParaRPr lang="en-US"/>
          </a:p>
        </p:txBody>
      </p:sp>
      <p:sp>
        <p:nvSpPr>
          <p:cNvPr id="5" name="Footer Placeholder 4"/>
          <p:cNvSpPr>
            <a:spLocks noGrp="1"/>
          </p:cNvSpPr>
          <p:nvPr>
            <p:ph type="ftr" sz="quarter" idx="3"/>
          </p:nvPr>
        </p:nvSpPr>
        <p:spPr>
          <a:xfrm>
            <a:off x="2271546" y="6760753"/>
            <a:ext cx="6685115" cy="402314"/>
          </a:xfrm>
          <a:prstGeom prst="rect">
            <a:avLst/>
          </a:prstGeom>
        </p:spPr>
        <p:txBody>
          <a:bodyPr vert="horz" lIns="91440" tIns="45720" rIns="91440" bIns="45720" rtlCol="0" anchor="ctr"/>
          <a:lstStyle>
            <a:lvl1pPr algn="l">
              <a:defRPr sz="992">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97853" y="868021"/>
            <a:ext cx="684099" cy="402314"/>
          </a:xfrm>
          <a:prstGeom prst="rect">
            <a:avLst/>
          </a:prstGeom>
        </p:spPr>
        <p:txBody>
          <a:bodyPr vert="horz" lIns="91440" tIns="45720" rIns="91440" bIns="45720" rtlCol="0" anchor="ctr"/>
          <a:lstStyle>
            <a:lvl1pPr algn="r">
              <a:defRPr sz="2204">
                <a:solidFill>
                  <a:srgbClr val="FEFFFF"/>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637339529"/>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 id="2147483824" r:id="rId13"/>
    <p:sldLayoutId id="2147483825" r:id="rId14"/>
    <p:sldLayoutId id="2147483826" r:id="rId15"/>
    <p:sldLayoutId id="2147483827" r:id="rId16"/>
  </p:sldLayoutIdLst>
  <p:txStyles>
    <p:titleStyle>
      <a:lvl1pPr algn="l" defTabSz="503789" rtl="0" eaLnBrk="1" latinLnBrk="0" hangingPunct="1">
        <a:spcBef>
          <a:spcPct val="0"/>
        </a:spcBef>
        <a:buNone/>
        <a:defRPr sz="3967"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77842" indent="-377842" algn="l" defTabSz="503789" rtl="0" eaLnBrk="1" latinLnBrk="0" hangingPunct="1">
        <a:spcBef>
          <a:spcPts val="1102"/>
        </a:spcBef>
        <a:spcAft>
          <a:spcPts val="0"/>
        </a:spcAft>
        <a:buClr>
          <a:schemeClr val="accent1"/>
        </a:buClr>
        <a:buFont typeface="Wingdings 3" charset="2"/>
        <a:buChar char=""/>
        <a:defRPr sz="1983" kern="1200">
          <a:solidFill>
            <a:schemeClr val="tx1">
              <a:lumMod val="75000"/>
              <a:lumOff val="25000"/>
            </a:schemeClr>
          </a:solidFill>
          <a:latin typeface="+mn-lt"/>
          <a:ea typeface="+mn-ea"/>
          <a:cs typeface="+mn-cs"/>
        </a:defRPr>
      </a:lvl1pPr>
      <a:lvl2pPr marL="818657" indent="-314868" algn="l" defTabSz="503789" rtl="0" eaLnBrk="1" latinLnBrk="0" hangingPunct="1">
        <a:spcBef>
          <a:spcPts val="1102"/>
        </a:spcBef>
        <a:spcAft>
          <a:spcPts val="0"/>
        </a:spcAft>
        <a:buClr>
          <a:schemeClr val="accent1"/>
        </a:buClr>
        <a:buFont typeface="Wingdings 3" charset="2"/>
        <a:buChar char=""/>
        <a:defRPr sz="1763" kern="1200">
          <a:solidFill>
            <a:schemeClr val="tx1">
              <a:lumMod val="75000"/>
              <a:lumOff val="25000"/>
            </a:schemeClr>
          </a:solidFill>
          <a:latin typeface="+mn-lt"/>
          <a:ea typeface="+mn-ea"/>
          <a:cs typeface="+mn-cs"/>
        </a:defRPr>
      </a:lvl2pPr>
      <a:lvl3pPr marL="1259472" indent="-251894" algn="l" defTabSz="503789" rtl="0" eaLnBrk="1" latinLnBrk="0" hangingPunct="1">
        <a:spcBef>
          <a:spcPts val="1102"/>
        </a:spcBef>
        <a:spcAft>
          <a:spcPts val="0"/>
        </a:spcAft>
        <a:buClr>
          <a:schemeClr val="accent1"/>
        </a:buClr>
        <a:buFont typeface="Wingdings 3" charset="2"/>
        <a:buChar char=""/>
        <a:defRPr sz="1543" kern="1200">
          <a:solidFill>
            <a:schemeClr val="tx1">
              <a:lumMod val="75000"/>
              <a:lumOff val="25000"/>
            </a:schemeClr>
          </a:solidFill>
          <a:latin typeface="+mn-lt"/>
          <a:ea typeface="+mn-ea"/>
          <a:cs typeface="+mn-cs"/>
        </a:defRPr>
      </a:lvl3pPr>
      <a:lvl4pPr marL="1763260" indent="-251894" algn="l" defTabSz="503789" rtl="0" eaLnBrk="1" latinLnBrk="0" hangingPunct="1">
        <a:spcBef>
          <a:spcPts val="1102"/>
        </a:spcBef>
        <a:spcAft>
          <a:spcPts val="0"/>
        </a:spcAft>
        <a:buClr>
          <a:schemeClr val="accent1"/>
        </a:buClr>
        <a:buFont typeface="Wingdings 3" charset="2"/>
        <a:buChar char=""/>
        <a:defRPr sz="1322" kern="1200">
          <a:solidFill>
            <a:schemeClr val="tx1">
              <a:lumMod val="75000"/>
              <a:lumOff val="25000"/>
            </a:schemeClr>
          </a:solidFill>
          <a:latin typeface="+mn-lt"/>
          <a:ea typeface="+mn-ea"/>
          <a:cs typeface="+mn-cs"/>
        </a:defRPr>
      </a:lvl4pPr>
      <a:lvl5pPr marL="2267049" indent="-251894" algn="l" defTabSz="503789" rtl="0" eaLnBrk="1" latinLnBrk="0" hangingPunct="1">
        <a:spcBef>
          <a:spcPts val="1102"/>
        </a:spcBef>
        <a:spcAft>
          <a:spcPts val="0"/>
        </a:spcAft>
        <a:buClr>
          <a:schemeClr val="accent1"/>
        </a:buClr>
        <a:buFont typeface="Wingdings 3" charset="2"/>
        <a:buChar char=""/>
        <a:defRPr sz="1322" kern="1200">
          <a:solidFill>
            <a:schemeClr val="tx1">
              <a:lumMod val="75000"/>
              <a:lumOff val="25000"/>
            </a:schemeClr>
          </a:solidFill>
          <a:latin typeface="+mn-lt"/>
          <a:ea typeface="+mn-ea"/>
          <a:cs typeface="+mn-cs"/>
        </a:defRPr>
      </a:lvl5pPr>
      <a:lvl6pPr marL="2770838" indent="-251894" algn="l" defTabSz="503789" rtl="0" eaLnBrk="1" latinLnBrk="0" hangingPunct="1">
        <a:spcBef>
          <a:spcPts val="1102"/>
        </a:spcBef>
        <a:spcAft>
          <a:spcPts val="0"/>
        </a:spcAft>
        <a:buClr>
          <a:schemeClr val="accent1"/>
        </a:buClr>
        <a:buFont typeface="Wingdings 3" charset="2"/>
        <a:buChar char=""/>
        <a:defRPr sz="1322" kern="1200">
          <a:solidFill>
            <a:schemeClr val="tx1">
              <a:lumMod val="75000"/>
              <a:lumOff val="25000"/>
            </a:schemeClr>
          </a:solidFill>
          <a:latin typeface="+mn-lt"/>
          <a:ea typeface="+mn-ea"/>
          <a:cs typeface="+mn-cs"/>
        </a:defRPr>
      </a:lvl6pPr>
      <a:lvl7pPr marL="3274626" indent="-251894" algn="l" defTabSz="503789" rtl="0" eaLnBrk="1" latinLnBrk="0" hangingPunct="1">
        <a:spcBef>
          <a:spcPts val="1102"/>
        </a:spcBef>
        <a:spcAft>
          <a:spcPts val="0"/>
        </a:spcAft>
        <a:buClr>
          <a:schemeClr val="accent1"/>
        </a:buClr>
        <a:buFont typeface="Wingdings 3" charset="2"/>
        <a:buChar char=""/>
        <a:defRPr sz="1322" kern="1200">
          <a:solidFill>
            <a:schemeClr val="tx1">
              <a:lumMod val="75000"/>
              <a:lumOff val="25000"/>
            </a:schemeClr>
          </a:solidFill>
          <a:latin typeface="+mn-lt"/>
          <a:ea typeface="+mn-ea"/>
          <a:cs typeface="+mn-cs"/>
        </a:defRPr>
      </a:lvl7pPr>
      <a:lvl8pPr marL="3778415" indent="-251894" algn="l" defTabSz="503789" rtl="0" eaLnBrk="1" latinLnBrk="0" hangingPunct="1">
        <a:spcBef>
          <a:spcPts val="1102"/>
        </a:spcBef>
        <a:spcAft>
          <a:spcPts val="0"/>
        </a:spcAft>
        <a:buClr>
          <a:schemeClr val="accent1"/>
        </a:buClr>
        <a:buFont typeface="Wingdings 3" charset="2"/>
        <a:buChar char=""/>
        <a:defRPr sz="1322" kern="1200">
          <a:solidFill>
            <a:schemeClr val="tx1">
              <a:lumMod val="75000"/>
              <a:lumOff val="25000"/>
            </a:schemeClr>
          </a:solidFill>
          <a:latin typeface="+mn-lt"/>
          <a:ea typeface="+mn-ea"/>
          <a:cs typeface="+mn-cs"/>
        </a:defRPr>
      </a:lvl8pPr>
      <a:lvl9pPr marL="4282204" indent="-251894" algn="l" defTabSz="503789" rtl="0" eaLnBrk="1" latinLnBrk="0" hangingPunct="1">
        <a:spcBef>
          <a:spcPts val="1102"/>
        </a:spcBef>
        <a:spcAft>
          <a:spcPts val="0"/>
        </a:spcAft>
        <a:buClr>
          <a:schemeClr val="accent1"/>
        </a:buClr>
        <a:buFont typeface="Wingdings 3" charset="2"/>
        <a:buChar char=""/>
        <a:defRPr sz="1322" kern="1200">
          <a:solidFill>
            <a:schemeClr val="tx1">
              <a:lumMod val="75000"/>
              <a:lumOff val="25000"/>
            </a:schemeClr>
          </a:solidFill>
          <a:latin typeface="+mn-lt"/>
          <a:ea typeface="+mn-ea"/>
          <a:cs typeface="+mn-cs"/>
        </a:defRPr>
      </a:lvl9pPr>
    </p:bodyStyle>
    <p:otherStyle>
      <a:defPPr>
        <a:defRPr lang="en-US"/>
      </a:defPPr>
      <a:lvl1pPr marL="0" algn="l" defTabSz="503789" rtl="0" eaLnBrk="1" latinLnBrk="0" hangingPunct="1">
        <a:defRPr sz="1983" kern="1200">
          <a:solidFill>
            <a:schemeClr val="tx1"/>
          </a:solidFill>
          <a:latin typeface="+mn-lt"/>
          <a:ea typeface="+mn-ea"/>
          <a:cs typeface="+mn-cs"/>
        </a:defRPr>
      </a:lvl1pPr>
      <a:lvl2pPr marL="503789" algn="l" defTabSz="503789" rtl="0" eaLnBrk="1" latinLnBrk="0" hangingPunct="1">
        <a:defRPr sz="1983" kern="1200">
          <a:solidFill>
            <a:schemeClr val="tx1"/>
          </a:solidFill>
          <a:latin typeface="+mn-lt"/>
          <a:ea typeface="+mn-ea"/>
          <a:cs typeface="+mn-cs"/>
        </a:defRPr>
      </a:lvl2pPr>
      <a:lvl3pPr marL="1007577" algn="l" defTabSz="503789" rtl="0" eaLnBrk="1" latinLnBrk="0" hangingPunct="1">
        <a:defRPr sz="1983" kern="1200">
          <a:solidFill>
            <a:schemeClr val="tx1"/>
          </a:solidFill>
          <a:latin typeface="+mn-lt"/>
          <a:ea typeface="+mn-ea"/>
          <a:cs typeface="+mn-cs"/>
        </a:defRPr>
      </a:lvl3pPr>
      <a:lvl4pPr marL="1511366" algn="l" defTabSz="503789" rtl="0" eaLnBrk="1" latinLnBrk="0" hangingPunct="1">
        <a:defRPr sz="1983" kern="1200">
          <a:solidFill>
            <a:schemeClr val="tx1"/>
          </a:solidFill>
          <a:latin typeface="+mn-lt"/>
          <a:ea typeface="+mn-ea"/>
          <a:cs typeface="+mn-cs"/>
        </a:defRPr>
      </a:lvl4pPr>
      <a:lvl5pPr marL="2015155" algn="l" defTabSz="503789" rtl="0" eaLnBrk="1" latinLnBrk="0" hangingPunct="1">
        <a:defRPr sz="1983" kern="1200">
          <a:solidFill>
            <a:schemeClr val="tx1"/>
          </a:solidFill>
          <a:latin typeface="+mn-lt"/>
          <a:ea typeface="+mn-ea"/>
          <a:cs typeface="+mn-cs"/>
        </a:defRPr>
      </a:lvl5pPr>
      <a:lvl6pPr marL="2518943" algn="l" defTabSz="503789" rtl="0" eaLnBrk="1" latinLnBrk="0" hangingPunct="1">
        <a:defRPr sz="1983" kern="1200">
          <a:solidFill>
            <a:schemeClr val="tx1"/>
          </a:solidFill>
          <a:latin typeface="+mn-lt"/>
          <a:ea typeface="+mn-ea"/>
          <a:cs typeface="+mn-cs"/>
        </a:defRPr>
      </a:lvl6pPr>
      <a:lvl7pPr marL="3022732" algn="l" defTabSz="503789" rtl="0" eaLnBrk="1" latinLnBrk="0" hangingPunct="1">
        <a:defRPr sz="1983" kern="1200">
          <a:solidFill>
            <a:schemeClr val="tx1"/>
          </a:solidFill>
          <a:latin typeface="+mn-lt"/>
          <a:ea typeface="+mn-ea"/>
          <a:cs typeface="+mn-cs"/>
        </a:defRPr>
      </a:lvl7pPr>
      <a:lvl8pPr marL="3526521" algn="l" defTabSz="503789" rtl="0" eaLnBrk="1" latinLnBrk="0" hangingPunct="1">
        <a:defRPr sz="1983" kern="1200">
          <a:solidFill>
            <a:schemeClr val="tx1"/>
          </a:solidFill>
          <a:latin typeface="+mn-lt"/>
          <a:ea typeface="+mn-ea"/>
          <a:cs typeface="+mn-cs"/>
        </a:defRPr>
      </a:lvl8pPr>
      <a:lvl9pPr marL="4030309" algn="l" defTabSz="503789" rtl="0" eaLnBrk="1" latinLnBrk="0" hangingPunct="1">
        <a:defRPr sz="198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5388" y="-145428"/>
            <a:ext cx="10427570" cy="2239937"/>
            <a:chOff x="0" y="0"/>
            <a:chExt cx="13903427" cy="2986583"/>
          </a:xfrm>
        </p:grpSpPr>
        <p:sp>
          <p:nvSpPr>
            <p:cNvPr id="3" name="Freeform 3"/>
            <p:cNvSpPr/>
            <p:nvPr/>
          </p:nvSpPr>
          <p:spPr>
            <a:xfrm>
              <a:off x="0" y="0"/>
              <a:ext cx="13903452" cy="2986532"/>
            </a:xfrm>
            <a:custGeom>
              <a:avLst/>
              <a:gdLst/>
              <a:ahLst/>
              <a:cxnLst/>
              <a:rect l="l" t="t" r="r" b="b"/>
              <a:pathLst>
                <a:path w="13903452" h="2986532">
                  <a:moveTo>
                    <a:pt x="0" y="0"/>
                  </a:moveTo>
                  <a:lnTo>
                    <a:pt x="13903452" y="0"/>
                  </a:lnTo>
                  <a:lnTo>
                    <a:pt x="13903452" y="2986532"/>
                  </a:lnTo>
                  <a:lnTo>
                    <a:pt x="0" y="2986532"/>
                  </a:lnTo>
                  <a:close/>
                </a:path>
              </a:pathLst>
            </a:custGeom>
            <a:solidFill>
              <a:srgbClr val="D8402A"/>
            </a:solidFill>
          </p:spPr>
          <p:txBody>
            <a:bodyPr/>
            <a:lstStyle/>
            <a:p>
              <a:endParaRPr lang="en-GB"/>
            </a:p>
          </p:txBody>
        </p:sp>
      </p:grpSp>
      <p:grpSp>
        <p:nvGrpSpPr>
          <p:cNvPr id="4" name="Group 4"/>
          <p:cNvGrpSpPr/>
          <p:nvPr/>
        </p:nvGrpSpPr>
        <p:grpSpPr>
          <a:xfrm>
            <a:off x="135388" y="3782244"/>
            <a:ext cx="5012331" cy="1811769"/>
            <a:chOff x="0" y="0"/>
            <a:chExt cx="6683108" cy="2415692"/>
          </a:xfrm>
        </p:grpSpPr>
        <p:sp>
          <p:nvSpPr>
            <p:cNvPr id="5" name="Freeform 5"/>
            <p:cNvSpPr/>
            <p:nvPr/>
          </p:nvSpPr>
          <p:spPr>
            <a:xfrm>
              <a:off x="0" y="0"/>
              <a:ext cx="6683121" cy="2415667"/>
            </a:xfrm>
            <a:custGeom>
              <a:avLst/>
              <a:gdLst/>
              <a:ahLst/>
              <a:cxnLst/>
              <a:rect l="l" t="t" r="r" b="b"/>
              <a:pathLst>
                <a:path w="6683121" h="2415667">
                  <a:moveTo>
                    <a:pt x="0" y="0"/>
                  </a:moveTo>
                  <a:lnTo>
                    <a:pt x="6683121" y="0"/>
                  </a:lnTo>
                  <a:lnTo>
                    <a:pt x="6683121" y="2415667"/>
                  </a:lnTo>
                  <a:lnTo>
                    <a:pt x="0" y="2415667"/>
                  </a:lnTo>
                  <a:close/>
                </a:path>
              </a:pathLst>
            </a:custGeom>
            <a:solidFill>
              <a:srgbClr val="FFC23B">
                <a:alpha val="8627"/>
              </a:srgbClr>
            </a:solidFill>
          </p:spPr>
          <p:txBody>
            <a:bodyPr/>
            <a:lstStyle/>
            <a:p>
              <a:endParaRPr lang="en-GB"/>
            </a:p>
          </p:txBody>
        </p:sp>
      </p:grpSp>
      <p:grpSp>
        <p:nvGrpSpPr>
          <p:cNvPr id="6" name="Group 6"/>
          <p:cNvGrpSpPr/>
          <p:nvPr/>
        </p:nvGrpSpPr>
        <p:grpSpPr>
          <a:xfrm>
            <a:off x="2726950" y="2094509"/>
            <a:ext cx="2430618" cy="1687735"/>
            <a:chOff x="0" y="0"/>
            <a:chExt cx="3240824" cy="2250313"/>
          </a:xfrm>
        </p:grpSpPr>
        <p:sp>
          <p:nvSpPr>
            <p:cNvPr id="7" name="Freeform 7"/>
            <p:cNvSpPr/>
            <p:nvPr/>
          </p:nvSpPr>
          <p:spPr>
            <a:xfrm>
              <a:off x="0" y="0"/>
              <a:ext cx="3240786" cy="2250313"/>
            </a:xfrm>
            <a:custGeom>
              <a:avLst/>
              <a:gdLst/>
              <a:ahLst/>
              <a:cxnLst/>
              <a:rect l="l" t="t" r="r" b="b"/>
              <a:pathLst>
                <a:path w="3240786" h="2250313">
                  <a:moveTo>
                    <a:pt x="0" y="0"/>
                  </a:moveTo>
                  <a:lnTo>
                    <a:pt x="3240786" y="0"/>
                  </a:lnTo>
                  <a:lnTo>
                    <a:pt x="3240786" y="2250313"/>
                  </a:lnTo>
                  <a:lnTo>
                    <a:pt x="0" y="2250313"/>
                  </a:lnTo>
                  <a:close/>
                </a:path>
              </a:pathLst>
            </a:custGeom>
            <a:solidFill>
              <a:srgbClr val="FFC23B"/>
            </a:solidFill>
          </p:spPr>
          <p:txBody>
            <a:bodyPr/>
            <a:lstStyle/>
            <a:p>
              <a:endParaRPr lang="en-GB"/>
            </a:p>
          </p:txBody>
        </p:sp>
      </p:grpSp>
      <p:grpSp>
        <p:nvGrpSpPr>
          <p:cNvPr id="8" name="Group 8"/>
          <p:cNvGrpSpPr/>
          <p:nvPr/>
        </p:nvGrpSpPr>
        <p:grpSpPr>
          <a:xfrm>
            <a:off x="5708647" y="5584165"/>
            <a:ext cx="4988252" cy="2155546"/>
            <a:chOff x="0" y="0"/>
            <a:chExt cx="6651003" cy="2874061"/>
          </a:xfrm>
        </p:grpSpPr>
        <p:sp>
          <p:nvSpPr>
            <p:cNvPr id="9" name="Freeform 9"/>
            <p:cNvSpPr/>
            <p:nvPr/>
          </p:nvSpPr>
          <p:spPr>
            <a:xfrm>
              <a:off x="0" y="0"/>
              <a:ext cx="6650990" cy="2874010"/>
            </a:xfrm>
            <a:custGeom>
              <a:avLst/>
              <a:gdLst/>
              <a:ahLst/>
              <a:cxnLst/>
              <a:rect l="l" t="t" r="r" b="b"/>
              <a:pathLst>
                <a:path w="6650990" h="2874010">
                  <a:moveTo>
                    <a:pt x="0" y="0"/>
                  </a:moveTo>
                  <a:lnTo>
                    <a:pt x="6650990" y="0"/>
                  </a:lnTo>
                  <a:lnTo>
                    <a:pt x="6650990" y="2874010"/>
                  </a:lnTo>
                  <a:lnTo>
                    <a:pt x="0" y="2874010"/>
                  </a:lnTo>
                  <a:close/>
                </a:path>
              </a:pathLst>
            </a:custGeom>
            <a:solidFill>
              <a:srgbClr val="FFC23B"/>
            </a:solidFill>
          </p:spPr>
          <p:txBody>
            <a:bodyPr/>
            <a:lstStyle/>
            <a:p>
              <a:endParaRPr lang="en-GB"/>
            </a:p>
          </p:txBody>
        </p:sp>
      </p:grpSp>
      <p:grpSp>
        <p:nvGrpSpPr>
          <p:cNvPr id="10" name="Group 10"/>
          <p:cNvGrpSpPr/>
          <p:nvPr/>
        </p:nvGrpSpPr>
        <p:grpSpPr>
          <a:xfrm>
            <a:off x="125863" y="2065287"/>
            <a:ext cx="10446639" cy="19060"/>
            <a:chOff x="0" y="0"/>
            <a:chExt cx="13928852" cy="25413"/>
          </a:xfrm>
        </p:grpSpPr>
        <p:sp>
          <p:nvSpPr>
            <p:cNvPr id="11" name="Freeform 11"/>
            <p:cNvSpPr/>
            <p:nvPr/>
          </p:nvSpPr>
          <p:spPr>
            <a:xfrm>
              <a:off x="12700" y="0"/>
              <a:ext cx="13903452" cy="25400"/>
            </a:xfrm>
            <a:custGeom>
              <a:avLst/>
              <a:gdLst/>
              <a:ahLst/>
              <a:cxnLst/>
              <a:rect l="l" t="t" r="r" b="b"/>
              <a:pathLst>
                <a:path w="13903452" h="25400">
                  <a:moveTo>
                    <a:pt x="0" y="0"/>
                  </a:moveTo>
                  <a:lnTo>
                    <a:pt x="13903452" y="0"/>
                  </a:lnTo>
                  <a:lnTo>
                    <a:pt x="13903452" y="25400"/>
                  </a:lnTo>
                  <a:lnTo>
                    <a:pt x="0" y="25400"/>
                  </a:lnTo>
                  <a:close/>
                </a:path>
              </a:pathLst>
            </a:custGeom>
            <a:solidFill>
              <a:srgbClr val="11265D"/>
            </a:solidFill>
          </p:spPr>
          <p:txBody>
            <a:bodyPr/>
            <a:lstStyle/>
            <a:p>
              <a:endParaRPr lang="en-GB"/>
            </a:p>
          </p:txBody>
        </p:sp>
      </p:grpSp>
      <p:grpSp>
        <p:nvGrpSpPr>
          <p:cNvPr id="12" name="Group 12"/>
          <p:cNvGrpSpPr/>
          <p:nvPr/>
        </p:nvGrpSpPr>
        <p:grpSpPr>
          <a:xfrm>
            <a:off x="125863" y="3753012"/>
            <a:ext cx="5021542" cy="19060"/>
            <a:chOff x="0" y="0"/>
            <a:chExt cx="6695389" cy="25413"/>
          </a:xfrm>
        </p:grpSpPr>
        <p:sp>
          <p:nvSpPr>
            <p:cNvPr id="13" name="Freeform 13"/>
            <p:cNvSpPr/>
            <p:nvPr/>
          </p:nvSpPr>
          <p:spPr>
            <a:xfrm>
              <a:off x="12700" y="0"/>
              <a:ext cx="6670040" cy="25400"/>
            </a:xfrm>
            <a:custGeom>
              <a:avLst/>
              <a:gdLst/>
              <a:ahLst/>
              <a:cxnLst/>
              <a:rect l="l" t="t" r="r" b="b"/>
              <a:pathLst>
                <a:path w="6670040" h="25400">
                  <a:moveTo>
                    <a:pt x="0" y="0"/>
                  </a:moveTo>
                  <a:lnTo>
                    <a:pt x="6670040" y="0"/>
                  </a:lnTo>
                  <a:lnTo>
                    <a:pt x="6670040" y="25400"/>
                  </a:lnTo>
                  <a:lnTo>
                    <a:pt x="0" y="25400"/>
                  </a:lnTo>
                  <a:close/>
                </a:path>
              </a:pathLst>
            </a:custGeom>
            <a:solidFill>
              <a:srgbClr val="11265D"/>
            </a:solidFill>
          </p:spPr>
          <p:txBody>
            <a:bodyPr/>
            <a:lstStyle/>
            <a:p>
              <a:endParaRPr lang="en-GB"/>
            </a:p>
          </p:txBody>
        </p:sp>
      </p:grpSp>
      <p:grpSp>
        <p:nvGrpSpPr>
          <p:cNvPr id="14" name="Group 14"/>
          <p:cNvGrpSpPr/>
          <p:nvPr/>
        </p:nvGrpSpPr>
        <p:grpSpPr>
          <a:xfrm>
            <a:off x="125863" y="5574630"/>
            <a:ext cx="10349008" cy="19060"/>
            <a:chOff x="0" y="0"/>
            <a:chExt cx="13798677" cy="25413"/>
          </a:xfrm>
        </p:grpSpPr>
        <p:sp>
          <p:nvSpPr>
            <p:cNvPr id="15" name="Freeform 15"/>
            <p:cNvSpPr/>
            <p:nvPr/>
          </p:nvSpPr>
          <p:spPr>
            <a:xfrm>
              <a:off x="12700" y="0"/>
              <a:ext cx="13773277" cy="25400"/>
            </a:xfrm>
            <a:custGeom>
              <a:avLst/>
              <a:gdLst/>
              <a:ahLst/>
              <a:cxnLst/>
              <a:rect l="l" t="t" r="r" b="b"/>
              <a:pathLst>
                <a:path w="13773277" h="25400">
                  <a:moveTo>
                    <a:pt x="0" y="0"/>
                  </a:moveTo>
                  <a:lnTo>
                    <a:pt x="13773277" y="0"/>
                  </a:lnTo>
                  <a:lnTo>
                    <a:pt x="13773277" y="25400"/>
                  </a:lnTo>
                  <a:lnTo>
                    <a:pt x="0" y="25400"/>
                  </a:lnTo>
                  <a:close/>
                </a:path>
              </a:pathLst>
            </a:custGeom>
            <a:solidFill>
              <a:srgbClr val="11265D"/>
            </a:solidFill>
          </p:spPr>
          <p:txBody>
            <a:bodyPr/>
            <a:lstStyle/>
            <a:p>
              <a:endParaRPr lang="en-GB"/>
            </a:p>
          </p:txBody>
        </p:sp>
      </p:grpSp>
      <p:grpSp>
        <p:nvGrpSpPr>
          <p:cNvPr id="16" name="Group 16"/>
          <p:cNvGrpSpPr/>
          <p:nvPr/>
        </p:nvGrpSpPr>
        <p:grpSpPr>
          <a:xfrm>
            <a:off x="5157568" y="2075136"/>
            <a:ext cx="19060" cy="3566360"/>
            <a:chOff x="0" y="0"/>
            <a:chExt cx="25413" cy="4755147"/>
          </a:xfrm>
        </p:grpSpPr>
        <p:sp>
          <p:nvSpPr>
            <p:cNvPr id="17" name="Freeform 17"/>
            <p:cNvSpPr/>
            <p:nvPr/>
          </p:nvSpPr>
          <p:spPr>
            <a:xfrm>
              <a:off x="0" y="12700"/>
              <a:ext cx="25400" cy="4729734"/>
            </a:xfrm>
            <a:custGeom>
              <a:avLst/>
              <a:gdLst/>
              <a:ahLst/>
              <a:cxnLst/>
              <a:rect l="l" t="t" r="r" b="b"/>
              <a:pathLst>
                <a:path w="25400" h="4729734">
                  <a:moveTo>
                    <a:pt x="25400" y="0"/>
                  </a:moveTo>
                  <a:lnTo>
                    <a:pt x="25400" y="4729734"/>
                  </a:lnTo>
                  <a:lnTo>
                    <a:pt x="0" y="4729734"/>
                  </a:lnTo>
                  <a:lnTo>
                    <a:pt x="0" y="0"/>
                  </a:lnTo>
                  <a:close/>
                </a:path>
              </a:pathLst>
            </a:custGeom>
            <a:solidFill>
              <a:srgbClr val="11265D"/>
            </a:solidFill>
          </p:spPr>
          <p:txBody>
            <a:bodyPr/>
            <a:lstStyle/>
            <a:p>
              <a:endParaRPr lang="en-GB"/>
            </a:p>
          </p:txBody>
        </p:sp>
      </p:grpSp>
      <p:grpSp>
        <p:nvGrpSpPr>
          <p:cNvPr id="18" name="Group 18"/>
          <p:cNvGrpSpPr/>
          <p:nvPr/>
        </p:nvGrpSpPr>
        <p:grpSpPr>
          <a:xfrm rot="5400000">
            <a:off x="1873548" y="2919003"/>
            <a:ext cx="1706794" cy="19060"/>
            <a:chOff x="0" y="0"/>
            <a:chExt cx="2275726" cy="25413"/>
          </a:xfrm>
        </p:grpSpPr>
        <p:sp>
          <p:nvSpPr>
            <p:cNvPr id="19" name="Freeform 19"/>
            <p:cNvSpPr/>
            <p:nvPr/>
          </p:nvSpPr>
          <p:spPr>
            <a:xfrm>
              <a:off x="12700" y="0"/>
              <a:ext cx="2250313" cy="25400"/>
            </a:xfrm>
            <a:custGeom>
              <a:avLst/>
              <a:gdLst/>
              <a:ahLst/>
              <a:cxnLst/>
              <a:rect l="l" t="t" r="r" b="b"/>
              <a:pathLst>
                <a:path w="2250313" h="25400">
                  <a:moveTo>
                    <a:pt x="0" y="0"/>
                  </a:moveTo>
                  <a:lnTo>
                    <a:pt x="2250313" y="0"/>
                  </a:lnTo>
                  <a:lnTo>
                    <a:pt x="2250313" y="25400"/>
                  </a:lnTo>
                  <a:lnTo>
                    <a:pt x="0" y="25400"/>
                  </a:lnTo>
                  <a:close/>
                </a:path>
              </a:pathLst>
            </a:custGeom>
            <a:solidFill>
              <a:srgbClr val="11265D"/>
            </a:solidFill>
          </p:spPr>
          <p:txBody>
            <a:bodyPr/>
            <a:lstStyle/>
            <a:p>
              <a:endParaRPr lang="en-GB"/>
            </a:p>
          </p:txBody>
        </p:sp>
      </p:grpSp>
      <p:grpSp>
        <p:nvGrpSpPr>
          <p:cNvPr id="20" name="Group 20"/>
          <p:cNvGrpSpPr/>
          <p:nvPr/>
        </p:nvGrpSpPr>
        <p:grpSpPr>
          <a:xfrm>
            <a:off x="306181" y="2074812"/>
            <a:ext cx="1132684" cy="275587"/>
            <a:chOff x="0" y="0"/>
            <a:chExt cx="1510246" cy="367449"/>
          </a:xfrm>
        </p:grpSpPr>
        <p:sp>
          <p:nvSpPr>
            <p:cNvPr id="21" name="Freeform 21"/>
            <p:cNvSpPr/>
            <p:nvPr/>
          </p:nvSpPr>
          <p:spPr>
            <a:xfrm>
              <a:off x="0" y="0"/>
              <a:ext cx="1510284" cy="367411"/>
            </a:xfrm>
            <a:custGeom>
              <a:avLst/>
              <a:gdLst/>
              <a:ahLst/>
              <a:cxnLst/>
              <a:rect l="l" t="t" r="r" b="b"/>
              <a:pathLst>
                <a:path w="1510284" h="367411">
                  <a:moveTo>
                    <a:pt x="0" y="0"/>
                  </a:moveTo>
                  <a:lnTo>
                    <a:pt x="1510284" y="0"/>
                  </a:lnTo>
                  <a:lnTo>
                    <a:pt x="1510284" y="367411"/>
                  </a:lnTo>
                  <a:lnTo>
                    <a:pt x="0" y="367411"/>
                  </a:lnTo>
                  <a:close/>
                </a:path>
              </a:pathLst>
            </a:custGeom>
            <a:solidFill>
              <a:srgbClr val="11265D"/>
            </a:solidFill>
          </p:spPr>
          <p:txBody>
            <a:bodyPr/>
            <a:lstStyle/>
            <a:p>
              <a:endParaRPr lang="en-GB"/>
            </a:p>
          </p:txBody>
        </p:sp>
      </p:grpSp>
      <p:grpSp>
        <p:nvGrpSpPr>
          <p:cNvPr id="22" name="Group 22"/>
          <p:cNvGrpSpPr/>
          <p:nvPr/>
        </p:nvGrpSpPr>
        <p:grpSpPr>
          <a:xfrm>
            <a:off x="306181" y="5603862"/>
            <a:ext cx="2368620" cy="202506"/>
            <a:chOff x="0" y="0"/>
            <a:chExt cx="3158160" cy="270008"/>
          </a:xfrm>
        </p:grpSpPr>
        <p:sp>
          <p:nvSpPr>
            <p:cNvPr id="23" name="Freeform 23"/>
            <p:cNvSpPr/>
            <p:nvPr/>
          </p:nvSpPr>
          <p:spPr>
            <a:xfrm>
              <a:off x="0" y="0"/>
              <a:ext cx="3158109" cy="270021"/>
            </a:xfrm>
            <a:custGeom>
              <a:avLst/>
              <a:gdLst/>
              <a:ahLst/>
              <a:cxnLst/>
              <a:rect l="l" t="t" r="r" b="b"/>
              <a:pathLst>
                <a:path w="3158109" h="270021">
                  <a:moveTo>
                    <a:pt x="0" y="0"/>
                  </a:moveTo>
                  <a:lnTo>
                    <a:pt x="3158109" y="0"/>
                  </a:lnTo>
                  <a:lnTo>
                    <a:pt x="3158109" y="270021"/>
                  </a:lnTo>
                  <a:lnTo>
                    <a:pt x="0" y="270021"/>
                  </a:lnTo>
                  <a:close/>
                </a:path>
              </a:pathLst>
            </a:custGeom>
            <a:solidFill>
              <a:srgbClr val="11265D"/>
            </a:solidFill>
          </p:spPr>
          <p:txBody>
            <a:bodyPr/>
            <a:lstStyle/>
            <a:p>
              <a:endParaRPr lang="en-GB"/>
            </a:p>
          </p:txBody>
        </p:sp>
      </p:grpSp>
      <p:grpSp>
        <p:nvGrpSpPr>
          <p:cNvPr id="24" name="Group 24"/>
          <p:cNvGrpSpPr/>
          <p:nvPr/>
        </p:nvGrpSpPr>
        <p:grpSpPr>
          <a:xfrm>
            <a:off x="5147720" y="2084661"/>
            <a:ext cx="2426265" cy="383508"/>
            <a:chOff x="0" y="0"/>
            <a:chExt cx="3235020" cy="511344"/>
          </a:xfrm>
        </p:grpSpPr>
        <p:sp>
          <p:nvSpPr>
            <p:cNvPr id="25" name="Freeform 25"/>
            <p:cNvSpPr/>
            <p:nvPr/>
          </p:nvSpPr>
          <p:spPr>
            <a:xfrm>
              <a:off x="0" y="0"/>
              <a:ext cx="3235071" cy="511291"/>
            </a:xfrm>
            <a:custGeom>
              <a:avLst/>
              <a:gdLst/>
              <a:ahLst/>
              <a:cxnLst/>
              <a:rect l="l" t="t" r="r" b="b"/>
              <a:pathLst>
                <a:path w="3235071" h="511291">
                  <a:moveTo>
                    <a:pt x="0" y="0"/>
                  </a:moveTo>
                  <a:lnTo>
                    <a:pt x="3235071" y="0"/>
                  </a:lnTo>
                  <a:lnTo>
                    <a:pt x="3235071" y="511291"/>
                  </a:lnTo>
                  <a:lnTo>
                    <a:pt x="0" y="511291"/>
                  </a:lnTo>
                  <a:close/>
                </a:path>
              </a:pathLst>
            </a:custGeom>
            <a:solidFill>
              <a:srgbClr val="11265D"/>
            </a:solidFill>
          </p:spPr>
          <p:txBody>
            <a:bodyPr/>
            <a:lstStyle/>
            <a:p>
              <a:endParaRPr lang="en-GB"/>
            </a:p>
          </p:txBody>
        </p:sp>
      </p:grpSp>
      <p:grpSp>
        <p:nvGrpSpPr>
          <p:cNvPr id="26" name="Group 26"/>
          <p:cNvGrpSpPr/>
          <p:nvPr/>
        </p:nvGrpSpPr>
        <p:grpSpPr>
          <a:xfrm>
            <a:off x="2726950" y="2074812"/>
            <a:ext cx="2281514" cy="296199"/>
            <a:chOff x="0" y="0"/>
            <a:chExt cx="3042018" cy="394932"/>
          </a:xfrm>
        </p:grpSpPr>
        <p:sp>
          <p:nvSpPr>
            <p:cNvPr id="27" name="Freeform 27"/>
            <p:cNvSpPr/>
            <p:nvPr/>
          </p:nvSpPr>
          <p:spPr>
            <a:xfrm>
              <a:off x="0" y="0"/>
              <a:ext cx="3042031" cy="394970"/>
            </a:xfrm>
            <a:custGeom>
              <a:avLst/>
              <a:gdLst/>
              <a:ahLst/>
              <a:cxnLst/>
              <a:rect l="l" t="t" r="r" b="b"/>
              <a:pathLst>
                <a:path w="3042031" h="394970">
                  <a:moveTo>
                    <a:pt x="0" y="0"/>
                  </a:moveTo>
                  <a:lnTo>
                    <a:pt x="3042031" y="0"/>
                  </a:lnTo>
                  <a:lnTo>
                    <a:pt x="3042031" y="394970"/>
                  </a:lnTo>
                  <a:lnTo>
                    <a:pt x="0" y="394970"/>
                  </a:lnTo>
                  <a:close/>
                </a:path>
              </a:pathLst>
            </a:custGeom>
            <a:solidFill>
              <a:srgbClr val="11265D"/>
            </a:solidFill>
          </p:spPr>
          <p:txBody>
            <a:bodyPr/>
            <a:lstStyle/>
            <a:p>
              <a:endParaRPr lang="en-GB"/>
            </a:p>
          </p:txBody>
        </p:sp>
      </p:grpSp>
      <p:grpSp>
        <p:nvGrpSpPr>
          <p:cNvPr id="28" name="Group 28"/>
          <p:cNvGrpSpPr/>
          <p:nvPr/>
        </p:nvGrpSpPr>
        <p:grpSpPr>
          <a:xfrm>
            <a:off x="5699560" y="5592318"/>
            <a:ext cx="3673831" cy="279263"/>
            <a:chOff x="0" y="0"/>
            <a:chExt cx="4898441" cy="372351"/>
          </a:xfrm>
        </p:grpSpPr>
        <p:sp>
          <p:nvSpPr>
            <p:cNvPr id="29" name="Freeform 29"/>
            <p:cNvSpPr/>
            <p:nvPr/>
          </p:nvSpPr>
          <p:spPr>
            <a:xfrm>
              <a:off x="0" y="0"/>
              <a:ext cx="4898390" cy="372364"/>
            </a:xfrm>
            <a:custGeom>
              <a:avLst/>
              <a:gdLst/>
              <a:ahLst/>
              <a:cxnLst/>
              <a:rect l="l" t="t" r="r" b="b"/>
              <a:pathLst>
                <a:path w="4898390" h="372364">
                  <a:moveTo>
                    <a:pt x="0" y="0"/>
                  </a:moveTo>
                  <a:lnTo>
                    <a:pt x="4898390" y="0"/>
                  </a:lnTo>
                  <a:lnTo>
                    <a:pt x="4898390" y="372364"/>
                  </a:lnTo>
                  <a:lnTo>
                    <a:pt x="0" y="372364"/>
                  </a:lnTo>
                  <a:close/>
                </a:path>
              </a:pathLst>
            </a:custGeom>
            <a:solidFill>
              <a:srgbClr val="11265D"/>
            </a:solidFill>
          </p:spPr>
          <p:txBody>
            <a:bodyPr/>
            <a:lstStyle/>
            <a:p>
              <a:endParaRPr lang="en-GB"/>
            </a:p>
          </p:txBody>
        </p:sp>
      </p:grpSp>
      <p:grpSp>
        <p:nvGrpSpPr>
          <p:cNvPr id="30" name="Group 30"/>
          <p:cNvGrpSpPr/>
          <p:nvPr/>
        </p:nvGrpSpPr>
        <p:grpSpPr>
          <a:xfrm>
            <a:off x="2788939" y="5606044"/>
            <a:ext cx="2368620" cy="219704"/>
            <a:chOff x="0" y="0"/>
            <a:chExt cx="3158160" cy="292938"/>
          </a:xfrm>
        </p:grpSpPr>
        <p:sp>
          <p:nvSpPr>
            <p:cNvPr id="31" name="Freeform 31"/>
            <p:cNvSpPr/>
            <p:nvPr/>
          </p:nvSpPr>
          <p:spPr>
            <a:xfrm>
              <a:off x="0" y="0"/>
              <a:ext cx="3158109" cy="292989"/>
            </a:xfrm>
            <a:custGeom>
              <a:avLst/>
              <a:gdLst/>
              <a:ahLst/>
              <a:cxnLst/>
              <a:rect l="l" t="t" r="r" b="b"/>
              <a:pathLst>
                <a:path w="3158109" h="292989">
                  <a:moveTo>
                    <a:pt x="0" y="0"/>
                  </a:moveTo>
                  <a:lnTo>
                    <a:pt x="3158109" y="0"/>
                  </a:lnTo>
                  <a:lnTo>
                    <a:pt x="3158109" y="292989"/>
                  </a:lnTo>
                  <a:lnTo>
                    <a:pt x="0" y="292989"/>
                  </a:lnTo>
                  <a:close/>
                </a:path>
              </a:pathLst>
            </a:custGeom>
            <a:solidFill>
              <a:srgbClr val="11265D"/>
            </a:solidFill>
          </p:spPr>
          <p:txBody>
            <a:bodyPr/>
            <a:lstStyle/>
            <a:p>
              <a:endParaRPr lang="en-GB"/>
            </a:p>
          </p:txBody>
        </p:sp>
      </p:grpSp>
      <p:grpSp>
        <p:nvGrpSpPr>
          <p:cNvPr id="32" name="Group 32"/>
          <p:cNvGrpSpPr/>
          <p:nvPr/>
        </p:nvGrpSpPr>
        <p:grpSpPr>
          <a:xfrm>
            <a:off x="2674801" y="3848919"/>
            <a:ext cx="2081784" cy="219704"/>
            <a:chOff x="0" y="0"/>
            <a:chExt cx="2775712" cy="292938"/>
          </a:xfrm>
        </p:grpSpPr>
        <p:sp>
          <p:nvSpPr>
            <p:cNvPr id="33" name="Freeform 33"/>
            <p:cNvSpPr/>
            <p:nvPr/>
          </p:nvSpPr>
          <p:spPr>
            <a:xfrm>
              <a:off x="0" y="0"/>
              <a:ext cx="2775712" cy="292989"/>
            </a:xfrm>
            <a:custGeom>
              <a:avLst/>
              <a:gdLst/>
              <a:ahLst/>
              <a:cxnLst/>
              <a:rect l="l" t="t" r="r" b="b"/>
              <a:pathLst>
                <a:path w="2775712" h="292989">
                  <a:moveTo>
                    <a:pt x="0" y="0"/>
                  </a:moveTo>
                  <a:lnTo>
                    <a:pt x="2775712" y="0"/>
                  </a:lnTo>
                  <a:lnTo>
                    <a:pt x="2775712" y="292989"/>
                  </a:lnTo>
                  <a:lnTo>
                    <a:pt x="0" y="292989"/>
                  </a:lnTo>
                  <a:close/>
                </a:path>
              </a:pathLst>
            </a:custGeom>
            <a:solidFill>
              <a:srgbClr val="11265D"/>
            </a:solidFill>
          </p:spPr>
          <p:txBody>
            <a:bodyPr/>
            <a:lstStyle/>
            <a:p>
              <a:endParaRPr lang="en-GB"/>
            </a:p>
          </p:txBody>
        </p:sp>
      </p:grpSp>
      <p:grpSp>
        <p:nvGrpSpPr>
          <p:cNvPr id="34" name="Group 34"/>
          <p:cNvGrpSpPr/>
          <p:nvPr/>
        </p:nvGrpSpPr>
        <p:grpSpPr>
          <a:xfrm>
            <a:off x="7712183" y="2094509"/>
            <a:ext cx="2426265" cy="275587"/>
            <a:chOff x="0" y="0"/>
            <a:chExt cx="3235020" cy="367449"/>
          </a:xfrm>
        </p:grpSpPr>
        <p:sp>
          <p:nvSpPr>
            <p:cNvPr id="35" name="Freeform 35"/>
            <p:cNvSpPr/>
            <p:nvPr/>
          </p:nvSpPr>
          <p:spPr>
            <a:xfrm>
              <a:off x="0" y="0"/>
              <a:ext cx="3235071" cy="367411"/>
            </a:xfrm>
            <a:custGeom>
              <a:avLst/>
              <a:gdLst/>
              <a:ahLst/>
              <a:cxnLst/>
              <a:rect l="l" t="t" r="r" b="b"/>
              <a:pathLst>
                <a:path w="3235071" h="367411">
                  <a:moveTo>
                    <a:pt x="0" y="0"/>
                  </a:moveTo>
                  <a:lnTo>
                    <a:pt x="3235071" y="0"/>
                  </a:lnTo>
                  <a:lnTo>
                    <a:pt x="3235071" y="367411"/>
                  </a:lnTo>
                  <a:lnTo>
                    <a:pt x="0" y="367411"/>
                  </a:lnTo>
                  <a:close/>
                </a:path>
              </a:pathLst>
            </a:custGeom>
            <a:solidFill>
              <a:srgbClr val="11265D"/>
            </a:solidFill>
          </p:spPr>
          <p:txBody>
            <a:bodyPr/>
            <a:lstStyle/>
            <a:p>
              <a:endParaRPr lang="en-GB"/>
            </a:p>
          </p:txBody>
        </p:sp>
      </p:grpSp>
      <p:grpSp>
        <p:nvGrpSpPr>
          <p:cNvPr id="36" name="Group 36"/>
          <p:cNvGrpSpPr/>
          <p:nvPr/>
        </p:nvGrpSpPr>
        <p:grpSpPr>
          <a:xfrm>
            <a:off x="5747928" y="6504346"/>
            <a:ext cx="3625453" cy="275587"/>
            <a:chOff x="0" y="0"/>
            <a:chExt cx="4833938" cy="367449"/>
          </a:xfrm>
        </p:grpSpPr>
        <p:sp>
          <p:nvSpPr>
            <p:cNvPr id="37" name="Freeform 37"/>
            <p:cNvSpPr/>
            <p:nvPr/>
          </p:nvSpPr>
          <p:spPr>
            <a:xfrm>
              <a:off x="0" y="0"/>
              <a:ext cx="4834001" cy="367411"/>
            </a:xfrm>
            <a:custGeom>
              <a:avLst/>
              <a:gdLst/>
              <a:ahLst/>
              <a:cxnLst/>
              <a:rect l="l" t="t" r="r" b="b"/>
              <a:pathLst>
                <a:path w="4834001" h="367411">
                  <a:moveTo>
                    <a:pt x="0" y="0"/>
                  </a:moveTo>
                  <a:lnTo>
                    <a:pt x="4834001" y="0"/>
                  </a:lnTo>
                  <a:lnTo>
                    <a:pt x="4834001" y="367411"/>
                  </a:lnTo>
                  <a:lnTo>
                    <a:pt x="0" y="367411"/>
                  </a:lnTo>
                  <a:close/>
                </a:path>
              </a:pathLst>
            </a:custGeom>
            <a:solidFill>
              <a:srgbClr val="11265D"/>
            </a:solidFill>
          </p:spPr>
          <p:txBody>
            <a:bodyPr/>
            <a:lstStyle/>
            <a:p>
              <a:endParaRPr lang="en-GB"/>
            </a:p>
          </p:txBody>
        </p:sp>
      </p:grpSp>
      <p:sp>
        <p:nvSpPr>
          <p:cNvPr id="38" name="Freeform 38"/>
          <p:cNvSpPr/>
          <p:nvPr/>
        </p:nvSpPr>
        <p:spPr>
          <a:xfrm>
            <a:off x="6815198" y="54874"/>
            <a:ext cx="3440051" cy="1808825"/>
          </a:xfrm>
          <a:custGeom>
            <a:avLst/>
            <a:gdLst/>
            <a:ahLst/>
            <a:cxnLst/>
            <a:rect l="l" t="t" r="r" b="b"/>
            <a:pathLst>
              <a:path w="2843946" h="1774004">
                <a:moveTo>
                  <a:pt x="0" y="0"/>
                </a:moveTo>
                <a:lnTo>
                  <a:pt x="2843946" y="0"/>
                </a:lnTo>
                <a:lnTo>
                  <a:pt x="2843946" y="1774004"/>
                </a:lnTo>
                <a:lnTo>
                  <a:pt x="0" y="1774004"/>
                </a:lnTo>
                <a:lnTo>
                  <a:pt x="0" y="0"/>
                </a:lnTo>
                <a:close/>
              </a:path>
            </a:pathLst>
          </a:custGeom>
          <a:blipFill>
            <a:blip r:embed="rId2"/>
            <a:stretch>
              <a:fillRect t="-6312" b="-6312"/>
            </a:stretch>
          </a:blipFill>
        </p:spPr>
        <p:txBody>
          <a:bodyPr/>
          <a:lstStyle/>
          <a:p>
            <a:r>
              <a:rPr lang="en-GB" sz="1400" b="1" dirty="0">
                <a:solidFill>
                  <a:srgbClr val="FF0000"/>
                </a:solidFill>
                <a:latin typeface="Arial" panose="020B0604020202020204" pitchFamily="34" charset="0"/>
                <a:cs typeface="Arial" panose="020B0604020202020204" pitchFamily="34" charset="0"/>
              </a:rPr>
              <a:t>STUDENT NAME: JOE ANSAH </a:t>
            </a:r>
          </a:p>
          <a:p>
            <a:r>
              <a:rPr lang="en-GB" sz="1400" b="1" dirty="0">
                <a:solidFill>
                  <a:srgbClr val="FF0000"/>
                </a:solidFill>
                <a:latin typeface="Arial" panose="020B0604020202020204" pitchFamily="34" charset="0"/>
                <a:cs typeface="Arial" panose="020B0604020202020204" pitchFamily="34" charset="0"/>
              </a:rPr>
              <a:t>STUDENT NO :2247737 </a:t>
            </a:r>
          </a:p>
          <a:p>
            <a:r>
              <a:rPr lang="en-GB" sz="1400" b="1" dirty="0">
                <a:solidFill>
                  <a:srgbClr val="FF0000"/>
                </a:solidFill>
                <a:latin typeface="Arial" panose="020B0604020202020204" pitchFamily="34" charset="0"/>
                <a:cs typeface="Arial" panose="020B0604020202020204" pitchFamily="34" charset="0"/>
              </a:rPr>
              <a:t>PROGRAMME: BSc HEALTH AND SOCIAL CARE </a:t>
            </a:r>
          </a:p>
          <a:p>
            <a:r>
              <a:rPr lang="en-GB" sz="1400" b="1" dirty="0">
                <a:solidFill>
                  <a:srgbClr val="FF0000"/>
                </a:solidFill>
                <a:latin typeface="Arial" panose="020B0604020202020204" pitchFamily="34" charset="0"/>
                <a:cs typeface="Arial" panose="020B0604020202020204" pitchFamily="34" charset="0"/>
              </a:rPr>
              <a:t>MODULE : BMHP6020</a:t>
            </a:r>
          </a:p>
          <a:p>
            <a:r>
              <a:rPr lang="en-GB" sz="1400" b="1" dirty="0">
                <a:solidFill>
                  <a:srgbClr val="FF0000"/>
                </a:solidFill>
                <a:latin typeface="Arial" panose="020B0604020202020204" pitchFamily="34" charset="0"/>
                <a:cs typeface="Arial" panose="020B0604020202020204" pitchFamily="34" charset="0"/>
              </a:rPr>
              <a:t>LECTURER: CHLOE HARRIES</a:t>
            </a:r>
          </a:p>
          <a:p>
            <a:r>
              <a:rPr lang="en-GB" sz="1400" b="1" dirty="0">
                <a:solidFill>
                  <a:srgbClr val="FF0000"/>
                </a:solidFill>
                <a:latin typeface="Arial" panose="020B0604020202020204" pitchFamily="34" charset="0"/>
                <a:cs typeface="Arial" panose="020B0604020202020204" pitchFamily="34" charset="0"/>
              </a:rPr>
              <a:t>MODULE: POSTER</a:t>
            </a:r>
          </a:p>
          <a:p>
            <a:endParaRPr lang="en-GB" b="1" dirty="0"/>
          </a:p>
          <a:p>
            <a:endParaRPr lang="en-GB" b="1" dirty="0"/>
          </a:p>
        </p:txBody>
      </p:sp>
      <p:sp>
        <p:nvSpPr>
          <p:cNvPr id="39" name="Freeform 39"/>
          <p:cNvSpPr/>
          <p:nvPr/>
        </p:nvSpPr>
        <p:spPr>
          <a:xfrm>
            <a:off x="306181" y="4159950"/>
            <a:ext cx="1975860" cy="1178304"/>
          </a:xfrm>
          <a:custGeom>
            <a:avLst/>
            <a:gdLst/>
            <a:ahLst/>
            <a:cxnLst/>
            <a:rect l="l" t="t" r="r" b="b"/>
            <a:pathLst>
              <a:path w="1975860" h="1178304">
                <a:moveTo>
                  <a:pt x="0" y="0"/>
                </a:moveTo>
                <a:lnTo>
                  <a:pt x="1975860" y="0"/>
                </a:lnTo>
                <a:lnTo>
                  <a:pt x="1975860" y="1178304"/>
                </a:lnTo>
                <a:lnTo>
                  <a:pt x="0" y="1178304"/>
                </a:lnTo>
                <a:lnTo>
                  <a:pt x="0" y="0"/>
                </a:lnTo>
                <a:close/>
              </a:path>
            </a:pathLst>
          </a:custGeom>
          <a:blipFill>
            <a:blip r:embed="rId3"/>
            <a:stretch>
              <a:fillRect r="-6266"/>
            </a:stretch>
          </a:blipFill>
        </p:spPr>
        <p:txBody>
          <a:bodyPr/>
          <a:lstStyle/>
          <a:p>
            <a:endParaRPr lang="en-GB"/>
          </a:p>
        </p:txBody>
      </p:sp>
      <p:sp>
        <p:nvSpPr>
          <p:cNvPr id="40" name="Freeform 40"/>
          <p:cNvSpPr/>
          <p:nvPr/>
        </p:nvSpPr>
        <p:spPr>
          <a:xfrm>
            <a:off x="3317467" y="6728353"/>
            <a:ext cx="1686297" cy="744707"/>
          </a:xfrm>
          <a:custGeom>
            <a:avLst/>
            <a:gdLst/>
            <a:ahLst/>
            <a:cxnLst/>
            <a:rect l="l" t="t" r="r" b="b"/>
            <a:pathLst>
              <a:path w="1686297" h="744707">
                <a:moveTo>
                  <a:pt x="0" y="0"/>
                </a:moveTo>
                <a:lnTo>
                  <a:pt x="1686297" y="0"/>
                </a:lnTo>
                <a:lnTo>
                  <a:pt x="1686297" y="744706"/>
                </a:lnTo>
                <a:lnTo>
                  <a:pt x="0" y="744706"/>
                </a:lnTo>
                <a:lnTo>
                  <a:pt x="0" y="0"/>
                </a:lnTo>
                <a:close/>
              </a:path>
            </a:pathLst>
          </a:custGeom>
          <a:blipFill>
            <a:blip r:embed="rId4"/>
            <a:stretch>
              <a:fillRect l="-10979" t="-87639" b="-82990"/>
            </a:stretch>
          </a:blipFill>
        </p:spPr>
        <p:txBody>
          <a:bodyPr/>
          <a:lstStyle/>
          <a:p>
            <a:endParaRPr lang="en-GB"/>
          </a:p>
        </p:txBody>
      </p:sp>
      <p:sp>
        <p:nvSpPr>
          <p:cNvPr id="41" name="Freeform 41"/>
          <p:cNvSpPr/>
          <p:nvPr/>
        </p:nvSpPr>
        <p:spPr>
          <a:xfrm>
            <a:off x="7308599" y="3409615"/>
            <a:ext cx="3263903" cy="1866451"/>
          </a:xfrm>
          <a:custGeom>
            <a:avLst/>
            <a:gdLst/>
            <a:ahLst/>
            <a:cxnLst/>
            <a:rect l="l" t="t" r="r" b="b"/>
            <a:pathLst>
              <a:path w="3263903" h="1866451">
                <a:moveTo>
                  <a:pt x="0" y="0"/>
                </a:moveTo>
                <a:lnTo>
                  <a:pt x="3263903" y="0"/>
                </a:lnTo>
                <a:lnTo>
                  <a:pt x="3263903" y="1866451"/>
                </a:lnTo>
                <a:lnTo>
                  <a:pt x="0" y="1866451"/>
                </a:lnTo>
                <a:lnTo>
                  <a:pt x="0" y="0"/>
                </a:lnTo>
                <a:close/>
              </a:path>
            </a:pathLst>
          </a:custGeom>
          <a:blipFill>
            <a:blip r:embed="rId5"/>
            <a:stretch>
              <a:fillRect b="-16508"/>
            </a:stretch>
          </a:blipFill>
        </p:spPr>
        <p:txBody>
          <a:bodyPr/>
          <a:lstStyle/>
          <a:p>
            <a:endParaRPr lang="en-GB"/>
          </a:p>
        </p:txBody>
      </p:sp>
      <p:sp>
        <p:nvSpPr>
          <p:cNvPr id="42" name="Freeform 42"/>
          <p:cNvSpPr/>
          <p:nvPr/>
        </p:nvSpPr>
        <p:spPr>
          <a:xfrm>
            <a:off x="5274078" y="4680399"/>
            <a:ext cx="1994135" cy="628153"/>
          </a:xfrm>
          <a:custGeom>
            <a:avLst/>
            <a:gdLst/>
            <a:ahLst/>
            <a:cxnLst/>
            <a:rect l="l" t="t" r="r" b="b"/>
            <a:pathLst>
              <a:path w="1994135" h="628153">
                <a:moveTo>
                  <a:pt x="0" y="0"/>
                </a:moveTo>
                <a:lnTo>
                  <a:pt x="1994135" y="0"/>
                </a:lnTo>
                <a:lnTo>
                  <a:pt x="1994135" y="628152"/>
                </a:lnTo>
                <a:lnTo>
                  <a:pt x="0" y="628152"/>
                </a:lnTo>
                <a:lnTo>
                  <a:pt x="0" y="0"/>
                </a:lnTo>
                <a:close/>
              </a:path>
            </a:pathLst>
          </a:custGeom>
          <a:blipFill>
            <a:blip r:embed="rId6"/>
            <a:stretch>
              <a:fillRect/>
            </a:stretch>
          </a:blipFill>
        </p:spPr>
        <p:txBody>
          <a:bodyPr/>
          <a:lstStyle/>
          <a:p>
            <a:endParaRPr lang="en-GB"/>
          </a:p>
        </p:txBody>
      </p:sp>
      <p:sp>
        <p:nvSpPr>
          <p:cNvPr id="43" name="TextBox 43"/>
          <p:cNvSpPr txBox="1"/>
          <p:nvPr/>
        </p:nvSpPr>
        <p:spPr>
          <a:xfrm>
            <a:off x="390087" y="2103577"/>
            <a:ext cx="919848" cy="173750"/>
          </a:xfrm>
          <a:prstGeom prst="rect">
            <a:avLst/>
          </a:prstGeom>
        </p:spPr>
        <p:txBody>
          <a:bodyPr lIns="0" tIns="0" rIns="0" bIns="0" rtlCol="0" anchor="t">
            <a:spAutoFit/>
          </a:bodyPr>
          <a:lstStyle/>
          <a:p>
            <a:pPr algn="ctr">
              <a:lnSpc>
                <a:spcPts val="1447"/>
              </a:lnSpc>
            </a:pPr>
            <a:r>
              <a:rPr lang="en-US" sz="1033" b="1">
                <a:solidFill>
                  <a:srgbClr val="FFFFFF"/>
                </a:solidFill>
                <a:latin typeface="Nourd Bold"/>
                <a:ea typeface="Nourd Bold"/>
                <a:cs typeface="Nourd Bold"/>
                <a:sym typeface="Nourd Bold"/>
              </a:rPr>
              <a:t>Aim</a:t>
            </a:r>
          </a:p>
        </p:txBody>
      </p:sp>
      <p:sp>
        <p:nvSpPr>
          <p:cNvPr id="44" name="TextBox 44"/>
          <p:cNvSpPr txBox="1"/>
          <p:nvPr/>
        </p:nvSpPr>
        <p:spPr>
          <a:xfrm>
            <a:off x="391020" y="5632618"/>
            <a:ext cx="2152269" cy="173750"/>
          </a:xfrm>
          <a:prstGeom prst="rect">
            <a:avLst/>
          </a:prstGeom>
        </p:spPr>
        <p:txBody>
          <a:bodyPr lIns="0" tIns="0" rIns="0" bIns="0" rtlCol="0" anchor="t">
            <a:spAutoFit/>
          </a:bodyPr>
          <a:lstStyle/>
          <a:p>
            <a:pPr algn="ctr">
              <a:lnSpc>
                <a:spcPts val="1447"/>
              </a:lnSpc>
            </a:pPr>
            <a:r>
              <a:rPr lang="en-US" sz="1033" b="1">
                <a:solidFill>
                  <a:srgbClr val="FFFFFF"/>
                </a:solidFill>
                <a:latin typeface="Nourd Bold"/>
                <a:ea typeface="Nourd Bold"/>
                <a:cs typeface="Nourd Bold"/>
                <a:sym typeface="Nourd Bold"/>
              </a:rPr>
              <a:t>Search Strategy</a:t>
            </a:r>
          </a:p>
        </p:txBody>
      </p:sp>
      <p:sp>
        <p:nvSpPr>
          <p:cNvPr id="45" name="TextBox 45"/>
          <p:cNvSpPr txBox="1"/>
          <p:nvPr/>
        </p:nvSpPr>
        <p:spPr>
          <a:xfrm>
            <a:off x="5365337" y="2113426"/>
            <a:ext cx="1936499" cy="354742"/>
          </a:xfrm>
          <a:prstGeom prst="rect">
            <a:avLst/>
          </a:prstGeom>
        </p:spPr>
        <p:txBody>
          <a:bodyPr lIns="0" tIns="0" rIns="0" bIns="0" rtlCol="0" anchor="t">
            <a:spAutoFit/>
          </a:bodyPr>
          <a:lstStyle/>
          <a:p>
            <a:pPr algn="ctr">
              <a:lnSpc>
                <a:spcPts val="1447"/>
              </a:lnSpc>
            </a:pPr>
            <a:r>
              <a:rPr lang="en-US" sz="1033" b="1">
                <a:solidFill>
                  <a:srgbClr val="FFFFFF"/>
                </a:solidFill>
                <a:latin typeface="Nourd Bold"/>
                <a:ea typeface="Nourd Bold"/>
                <a:cs typeface="Nourd Bold"/>
                <a:sym typeface="Nourd Bold"/>
              </a:rPr>
              <a:t>Inclusion and Exclusion Criteria</a:t>
            </a:r>
          </a:p>
        </p:txBody>
      </p:sp>
      <p:sp>
        <p:nvSpPr>
          <p:cNvPr id="46" name="TextBox 46"/>
          <p:cNvSpPr txBox="1"/>
          <p:nvPr/>
        </p:nvSpPr>
        <p:spPr>
          <a:xfrm>
            <a:off x="2795607" y="2103577"/>
            <a:ext cx="2106663" cy="354762"/>
          </a:xfrm>
          <a:prstGeom prst="rect">
            <a:avLst/>
          </a:prstGeom>
        </p:spPr>
        <p:txBody>
          <a:bodyPr lIns="0" tIns="0" rIns="0" bIns="0" rtlCol="0" anchor="t">
            <a:spAutoFit/>
          </a:bodyPr>
          <a:lstStyle/>
          <a:p>
            <a:pPr algn="ctr">
              <a:lnSpc>
                <a:spcPts val="1447"/>
              </a:lnSpc>
            </a:pPr>
            <a:r>
              <a:rPr lang="en-US" sz="1033" b="1">
                <a:solidFill>
                  <a:srgbClr val="FFFFFF"/>
                </a:solidFill>
                <a:latin typeface="Nourd Bold"/>
                <a:ea typeface="Nourd Bold"/>
                <a:cs typeface="Nourd Bold"/>
                <a:sym typeface="Nourd Bold"/>
              </a:rPr>
              <a:t>Objectives</a:t>
            </a:r>
          </a:p>
          <a:p>
            <a:pPr algn="ctr">
              <a:lnSpc>
                <a:spcPts val="1447"/>
              </a:lnSpc>
            </a:pPr>
            <a:endParaRPr lang="en-US" sz="1033" b="1">
              <a:solidFill>
                <a:srgbClr val="FFFFFF"/>
              </a:solidFill>
              <a:latin typeface="Nourd Bold"/>
              <a:ea typeface="Nourd Bold"/>
              <a:cs typeface="Nourd Bold"/>
              <a:sym typeface="Nourd Bold"/>
            </a:endParaRPr>
          </a:p>
        </p:txBody>
      </p:sp>
      <p:sp>
        <p:nvSpPr>
          <p:cNvPr id="47" name="TextBox 47"/>
          <p:cNvSpPr txBox="1"/>
          <p:nvPr/>
        </p:nvSpPr>
        <p:spPr>
          <a:xfrm>
            <a:off x="6003398" y="5618340"/>
            <a:ext cx="3118018" cy="173407"/>
          </a:xfrm>
          <a:prstGeom prst="rect">
            <a:avLst/>
          </a:prstGeom>
        </p:spPr>
        <p:txBody>
          <a:bodyPr lIns="0" tIns="0" rIns="0" bIns="0" rtlCol="0" anchor="t">
            <a:spAutoFit/>
          </a:bodyPr>
          <a:lstStyle/>
          <a:p>
            <a:pPr algn="ctr">
              <a:lnSpc>
                <a:spcPts val="1466"/>
              </a:lnSpc>
            </a:pPr>
            <a:r>
              <a:rPr lang="en-US" sz="1047" b="1">
                <a:solidFill>
                  <a:srgbClr val="FFFFFF"/>
                </a:solidFill>
                <a:latin typeface="Nourd Bold"/>
                <a:ea typeface="Nourd Bold"/>
                <a:cs typeface="Nourd Bold"/>
                <a:sym typeface="Nourd Bold"/>
              </a:rPr>
              <a:t>Ethical Considerations</a:t>
            </a:r>
          </a:p>
        </p:txBody>
      </p:sp>
      <p:sp>
        <p:nvSpPr>
          <p:cNvPr id="48" name="TextBox 48"/>
          <p:cNvSpPr txBox="1"/>
          <p:nvPr/>
        </p:nvSpPr>
        <p:spPr>
          <a:xfrm>
            <a:off x="2873778" y="5634800"/>
            <a:ext cx="2152269" cy="173750"/>
          </a:xfrm>
          <a:prstGeom prst="rect">
            <a:avLst/>
          </a:prstGeom>
        </p:spPr>
        <p:txBody>
          <a:bodyPr lIns="0" tIns="0" rIns="0" bIns="0" rtlCol="0" anchor="t">
            <a:spAutoFit/>
          </a:bodyPr>
          <a:lstStyle/>
          <a:p>
            <a:pPr algn="ctr">
              <a:lnSpc>
                <a:spcPts val="1447"/>
              </a:lnSpc>
            </a:pPr>
            <a:r>
              <a:rPr lang="en-US" sz="1033" b="1">
                <a:solidFill>
                  <a:srgbClr val="FFFFFF"/>
                </a:solidFill>
                <a:latin typeface="Nourd Bold"/>
                <a:ea typeface="Nourd Bold"/>
                <a:cs typeface="Nourd Bold"/>
                <a:sym typeface="Nourd Bold"/>
              </a:rPr>
              <a:t>Data Extraction</a:t>
            </a:r>
          </a:p>
        </p:txBody>
      </p:sp>
      <p:sp>
        <p:nvSpPr>
          <p:cNvPr id="49" name="TextBox 49"/>
          <p:cNvSpPr txBox="1"/>
          <p:nvPr/>
        </p:nvSpPr>
        <p:spPr>
          <a:xfrm>
            <a:off x="2726946" y="3889358"/>
            <a:ext cx="1891627" cy="173750"/>
          </a:xfrm>
          <a:prstGeom prst="rect">
            <a:avLst/>
          </a:prstGeom>
        </p:spPr>
        <p:txBody>
          <a:bodyPr lIns="0" tIns="0" rIns="0" bIns="0" rtlCol="0" anchor="t">
            <a:spAutoFit/>
          </a:bodyPr>
          <a:lstStyle/>
          <a:p>
            <a:pPr algn="ctr">
              <a:lnSpc>
                <a:spcPts val="1447"/>
              </a:lnSpc>
            </a:pPr>
            <a:r>
              <a:rPr lang="en-US" sz="1033" b="1">
                <a:solidFill>
                  <a:srgbClr val="FFFFFF"/>
                </a:solidFill>
                <a:latin typeface="Nourd Bold"/>
                <a:ea typeface="Nourd Bold"/>
                <a:cs typeface="Nourd Bold"/>
                <a:sym typeface="Nourd Bold"/>
              </a:rPr>
              <a:t>Research Design</a:t>
            </a:r>
          </a:p>
        </p:txBody>
      </p:sp>
      <p:sp>
        <p:nvSpPr>
          <p:cNvPr id="50" name="TextBox 50"/>
          <p:cNvSpPr txBox="1"/>
          <p:nvPr/>
        </p:nvSpPr>
        <p:spPr>
          <a:xfrm>
            <a:off x="7929801" y="2123275"/>
            <a:ext cx="1936499" cy="173750"/>
          </a:xfrm>
          <a:prstGeom prst="rect">
            <a:avLst/>
          </a:prstGeom>
        </p:spPr>
        <p:txBody>
          <a:bodyPr lIns="0" tIns="0" rIns="0" bIns="0" rtlCol="0" anchor="t">
            <a:spAutoFit/>
          </a:bodyPr>
          <a:lstStyle/>
          <a:p>
            <a:pPr algn="ctr">
              <a:lnSpc>
                <a:spcPts val="1447"/>
              </a:lnSpc>
            </a:pPr>
            <a:r>
              <a:rPr lang="en-US" sz="1033" b="1">
                <a:solidFill>
                  <a:srgbClr val="FFFFFF"/>
                </a:solidFill>
                <a:latin typeface="Nourd Bold"/>
                <a:ea typeface="Nourd Bold"/>
                <a:cs typeface="Nourd Bold"/>
                <a:sym typeface="Nourd Bold"/>
              </a:rPr>
              <a:t>Quality Appraisal</a:t>
            </a:r>
          </a:p>
        </p:txBody>
      </p:sp>
      <p:sp>
        <p:nvSpPr>
          <p:cNvPr id="51" name="TextBox 51"/>
          <p:cNvSpPr txBox="1"/>
          <p:nvPr/>
        </p:nvSpPr>
        <p:spPr>
          <a:xfrm>
            <a:off x="6047765" y="6533102"/>
            <a:ext cx="3076966" cy="535754"/>
          </a:xfrm>
          <a:prstGeom prst="rect">
            <a:avLst/>
          </a:prstGeom>
        </p:spPr>
        <p:txBody>
          <a:bodyPr lIns="0" tIns="0" rIns="0" bIns="0" rtlCol="0" anchor="t">
            <a:spAutoFit/>
          </a:bodyPr>
          <a:lstStyle/>
          <a:p>
            <a:pPr algn="ctr">
              <a:lnSpc>
                <a:spcPts val="1447"/>
              </a:lnSpc>
            </a:pPr>
            <a:r>
              <a:rPr lang="en-US" sz="1033" b="1">
                <a:solidFill>
                  <a:srgbClr val="FFFFFF"/>
                </a:solidFill>
                <a:latin typeface="Nourd Bold"/>
                <a:ea typeface="Nourd Bold"/>
                <a:cs typeface="Nourd Bold"/>
                <a:sym typeface="Nourd Bold"/>
              </a:rPr>
              <a:t>Expected Outcomes</a:t>
            </a:r>
          </a:p>
          <a:p>
            <a:pPr algn="ctr">
              <a:lnSpc>
                <a:spcPts val="1447"/>
              </a:lnSpc>
            </a:pPr>
            <a:endParaRPr lang="en-US" sz="1033" b="1">
              <a:solidFill>
                <a:srgbClr val="FFFFFF"/>
              </a:solidFill>
              <a:latin typeface="Nourd Bold"/>
              <a:ea typeface="Nourd Bold"/>
              <a:cs typeface="Nourd Bold"/>
              <a:sym typeface="Nourd Bold"/>
            </a:endParaRPr>
          </a:p>
          <a:p>
            <a:pPr algn="ctr">
              <a:lnSpc>
                <a:spcPts val="1447"/>
              </a:lnSpc>
            </a:pPr>
            <a:endParaRPr lang="en-US" sz="1033" b="1">
              <a:solidFill>
                <a:srgbClr val="FFFFFF"/>
              </a:solidFill>
              <a:latin typeface="Nourd Bold"/>
              <a:ea typeface="Nourd Bold"/>
              <a:cs typeface="Nourd Bold"/>
              <a:sym typeface="Nourd Bold"/>
            </a:endParaRPr>
          </a:p>
        </p:txBody>
      </p:sp>
      <p:sp>
        <p:nvSpPr>
          <p:cNvPr id="52" name="TextBox 52"/>
          <p:cNvSpPr txBox="1"/>
          <p:nvPr/>
        </p:nvSpPr>
        <p:spPr>
          <a:xfrm>
            <a:off x="756000" y="-42416"/>
            <a:ext cx="6001459" cy="1777090"/>
          </a:xfrm>
          <a:prstGeom prst="rect">
            <a:avLst/>
          </a:prstGeom>
          <a:solidFill>
            <a:srgbClr val="C00000"/>
          </a:solidFill>
        </p:spPr>
        <p:txBody>
          <a:bodyPr wrap="square" lIns="0" tIns="0" rIns="0" bIns="0" rtlCol="0" anchor="t">
            <a:spAutoFit/>
          </a:bodyPr>
          <a:lstStyle/>
          <a:p>
            <a:pPr algn="l">
              <a:lnSpc>
                <a:spcPts val="2788"/>
              </a:lnSpc>
            </a:pPr>
            <a:r>
              <a:rPr lang="en-US" sz="2323" b="1" dirty="0">
                <a:solidFill>
                  <a:srgbClr val="FFFFFF"/>
                </a:solidFill>
                <a:latin typeface="Arial" panose="020B0604020202020204" pitchFamily="34" charset="0"/>
                <a:ea typeface="Nourd Bold"/>
                <a:cs typeface="Arial" panose="020B0604020202020204" pitchFamily="34" charset="0"/>
                <a:sym typeface="Nourd Bold"/>
              </a:rPr>
              <a:t>The Effectiveness of Mindfulness-Based Interventions in Reducing Burnout Among Health and Social Care Professionals: A Systematic Review</a:t>
            </a:r>
          </a:p>
          <a:p>
            <a:pPr algn="l">
              <a:lnSpc>
                <a:spcPts val="2788"/>
              </a:lnSpc>
            </a:pPr>
            <a:endParaRPr lang="en-US" sz="2323" b="1" dirty="0">
              <a:solidFill>
                <a:srgbClr val="FFFFFF"/>
              </a:solidFill>
              <a:latin typeface="Arial" panose="020B0604020202020204" pitchFamily="34" charset="0"/>
              <a:ea typeface="Nourd Bold"/>
              <a:cs typeface="Arial" panose="020B0604020202020204" pitchFamily="34" charset="0"/>
              <a:sym typeface="Nourd Bold"/>
            </a:endParaRPr>
          </a:p>
        </p:txBody>
      </p:sp>
      <p:sp>
        <p:nvSpPr>
          <p:cNvPr id="53" name="TextBox 53"/>
          <p:cNvSpPr txBox="1"/>
          <p:nvPr/>
        </p:nvSpPr>
        <p:spPr>
          <a:xfrm>
            <a:off x="530057" y="2423979"/>
            <a:ext cx="2082527" cy="1221616"/>
          </a:xfrm>
          <a:prstGeom prst="rect">
            <a:avLst/>
          </a:prstGeom>
        </p:spPr>
        <p:txBody>
          <a:bodyPr lIns="0" tIns="0" rIns="0" bIns="0" rtlCol="0" anchor="t">
            <a:spAutoFit/>
          </a:bodyPr>
          <a:lstStyle/>
          <a:p>
            <a:pPr algn="l">
              <a:lnSpc>
                <a:spcPts val="1200"/>
              </a:lnSpc>
            </a:pPr>
            <a:r>
              <a:rPr lang="en-US" sz="856" spc="3" dirty="0">
                <a:solidFill>
                  <a:srgbClr val="11265D"/>
                </a:solidFill>
                <a:latin typeface="Nourd"/>
                <a:ea typeface="Nourd"/>
                <a:cs typeface="Nourd"/>
                <a:sym typeface="Nourd"/>
              </a:rPr>
              <a:t>The purpose of the research is to assess the efficacy of mindfulness-based interventions (MBIs) in lowering burnout in health and social care workers. Burnout is an increasing issue in health care facilities, and this review aims at looking into whether mindfulness-based methods can enhance wellbeing and prevent stress related effects.</a:t>
            </a:r>
          </a:p>
        </p:txBody>
      </p:sp>
      <p:sp>
        <p:nvSpPr>
          <p:cNvPr id="54" name="TextBox 54"/>
          <p:cNvSpPr txBox="1"/>
          <p:nvPr/>
        </p:nvSpPr>
        <p:spPr>
          <a:xfrm>
            <a:off x="306181" y="5873044"/>
            <a:ext cx="2306403" cy="1477119"/>
          </a:xfrm>
          <a:prstGeom prst="rect">
            <a:avLst/>
          </a:prstGeom>
        </p:spPr>
        <p:txBody>
          <a:bodyPr lIns="0" tIns="0" rIns="0" bIns="0" rtlCol="0" anchor="t">
            <a:spAutoFit/>
          </a:bodyPr>
          <a:lstStyle/>
          <a:p>
            <a:pPr algn="l">
              <a:lnSpc>
                <a:spcPts val="989"/>
              </a:lnSpc>
            </a:pPr>
            <a:r>
              <a:rPr lang="en-US" sz="706" spc="2">
                <a:solidFill>
                  <a:srgbClr val="11265D"/>
                </a:solidFill>
                <a:latin typeface="Nourd"/>
                <a:ea typeface="Nourd"/>
                <a:cs typeface="Nourd"/>
                <a:sym typeface="Nourd"/>
              </a:rPr>
              <a:t>A thorough search will be carried out in various electronic databases such as PubMed, CINAHL, PsycINFO and Scopus. These databases are chosen because they are relevant to the research on health, psychology and social care. Some of the keywords to be used are mindfulness, burnout, healthcare professionals, MBSR, and MBCT. Search words will be combined and narrowed down using Boolean operators like AND and OR. The search will be limited to the literature published in 2010-2025 to make sure that the recent and relevant research is included.</a:t>
            </a:r>
          </a:p>
          <a:p>
            <a:pPr algn="l">
              <a:lnSpc>
                <a:spcPts val="990"/>
              </a:lnSpc>
            </a:pPr>
            <a:endParaRPr lang="en-US" sz="706" spc="2">
              <a:solidFill>
                <a:srgbClr val="11265D"/>
              </a:solidFill>
              <a:latin typeface="Nourd"/>
              <a:ea typeface="Nourd"/>
              <a:cs typeface="Nourd"/>
              <a:sym typeface="Nourd"/>
            </a:endParaRPr>
          </a:p>
        </p:txBody>
      </p:sp>
      <p:sp>
        <p:nvSpPr>
          <p:cNvPr id="55" name="TextBox 55"/>
          <p:cNvSpPr txBox="1"/>
          <p:nvPr/>
        </p:nvSpPr>
        <p:spPr>
          <a:xfrm>
            <a:off x="2926680" y="2422989"/>
            <a:ext cx="2220725" cy="1341783"/>
          </a:xfrm>
          <a:prstGeom prst="rect">
            <a:avLst/>
          </a:prstGeom>
        </p:spPr>
        <p:txBody>
          <a:bodyPr lIns="0" tIns="0" rIns="0" bIns="0" rtlCol="0" anchor="t">
            <a:spAutoFit/>
          </a:bodyPr>
          <a:lstStyle/>
          <a:p>
            <a:pPr marL="132495" lvl="2" indent="-44165" algn="l">
              <a:lnSpc>
                <a:spcPts val="1102"/>
              </a:lnSpc>
              <a:buFont typeface="Arial"/>
              <a:buChar char="⚬"/>
            </a:pPr>
            <a:r>
              <a:rPr lang="en-US" sz="787" spc="3">
                <a:solidFill>
                  <a:srgbClr val="11265D"/>
                </a:solidFill>
                <a:latin typeface="Nourd"/>
                <a:ea typeface="Nourd"/>
                <a:cs typeface="Nourd"/>
                <a:sym typeface="Nourd"/>
              </a:rPr>
              <a:t>·To identify and review existing studies on mindfulness-based interventions and burnout</a:t>
            </a:r>
          </a:p>
          <a:p>
            <a:pPr marL="132495" lvl="2" indent="-44165" algn="l">
              <a:lnSpc>
                <a:spcPts val="1102"/>
              </a:lnSpc>
              <a:buFont typeface="Arial"/>
              <a:buChar char="⚬"/>
            </a:pPr>
            <a:r>
              <a:rPr lang="en-US" sz="787" spc="3">
                <a:solidFill>
                  <a:srgbClr val="11265D"/>
                </a:solidFill>
                <a:latin typeface="Nourd"/>
                <a:ea typeface="Nourd"/>
                <a:cs typeface="Nourd"/>
                <a:sym typeface="Nourd"/>
              </a:rPr>
              <a:t>·To assess the effectiveness of MBIs in reducing emotional exhaustion and improving wellbeing</a:t>
            </a:r>
          </a:p>
          <a:p>
            <a:pPr marL="132495" lvl="2" indent="-44165" algn="l">
              <a:lnSpc>
                <a:spcPts val="1102"/>
              </a:lnSpc>
              <a:buFont typeface="Arial"/>
              <a:buChar char="⚬"/>
            </a:pPr>
            <a:r>
              <a:rPr lang="en-US" sz="787" spc="3">
                <a:solidFill>
                  <a:srgbClr val="11265D"/>
                </a:solidFill>
                <a:latin typeface="Nourd"/>
                <a:ea typeface="Nourd"/>
                <a:cs typeface="Nourd"/>
                <a:sym typeface="Nourd"/>
              </a:rPr>
              <a:t>·To evaluate the methodological quality of included studies</a:t>
            </a:r>
          </a:p>
          <a:p>
            <a:pPr marL="132495" lvl="2" indent="-44165" algn="l">
              <a:lnSpc>
                <a:spcPts val="1102"/>
              </a:lnSpc>
              <a:buFont typeface="Arial"/>
              <a:buChar char="⚬"/>
            </a:pPr>
            <a:r>
              <a:rPr lang="en-US" sz="787" spc="3">
                <a:solidFill>
                  <a:srgbClr val="11265D"/>
                </a:solidFill>
                <a:latin typeface="Nourd"/>
                <a:ea typeface="Nourd"/>
                <a:cs typeface="Nourd"/>
                <a:sym typeface="Nourd"/>
              </a:rPr>
              <a:t>·To explore implications for healthcare practice and future research</a:t>
            </a:r>
          </a:p>
          <a:p>
            <a:pPr marL="132568" lvl="2" indent="-44189" algn="l">
              <a:lnSpc>
                <a:spcPts val="1102"/>
              </a:lnSpc>
              <a:buFont typeface="Arial"/>
              <a:buChar char="⚬"/>
            </a:pPr>
            <a:endParaRPr lang="en-US" sz="787" spc="3">
              <a:solidFill>
                <a:srgbClr val="11265D"/>
              </a:solidFill>
              <a:latin typeface="Nourd"/>
              <a:ea typeface="Nourd"/>
              <a:cs typeface="Nourd"/>
              <a:sym typeface="Nourd"/>
            </a:endParaRPr>
          </a:p>
        </p:txBody>
      </p:sp>
      <p:sp>
        <p:nvSpPr>
          <p:cNvPr id="56" name="TextBox 56"/>
          <p:cNvSpPr txBox="1"/>
          <p:nvPr/>
        </p:nvSpPr>
        <p:spPr>
          <a:xfrm>
            <a:off x="5747928" y="5906043"/>
            <a:ext cx="3625453" cy="672273"/>
          </a:xfrm>
          <a:prstGeom prst="rect">
            <a:avLst/>
          </a:prstGeom>
        </p:spPr>
        <p:txBody>
          <a:bodyPr lIns="0" tIns="0" rIns="0" bIns="0" rtlCol="0" anchor="t">
            <a:spAutoFit/>
          </a:bodyPr>
          <a:lstStyle/>
          <a:p>
            <a:pPr marL="135804" lvl="2" indent="-45268" algn="l">
              <a:lnSpc>
                <a:spcPts val="1129"/>
              </a:lnSpc>
              <a:buFont typeface="Arial"/>
              <a:buChar char="⚬"/>
            </a:pPr>
            <a:r>
              <a:rPr lang="en-US" sz="807" spc="3">
                <a:solidFill>
                  <a:srgbClr val="11265D"/>
                </a:solidFill>
                <a:latin typeface="Nourd"/>
                <a:ea typeface="Nourd"/>
                <a:cs typeface="Nourd"/>
                <a:sym typeface="Nourd"/>
              </a:rPr>
              <a:t>This study does not need any ethical approval since it will use secondary data to conduct the research. Nevertheless, the ethical considerations will be ensured by proper citation and following the academic integrity principles.</a:t>
            </a:r>
          </a:p>
          <a:p>
            <a:pPr marL="135873" lvl="2" indent="-45291" algn="l">
              <a:lnSpc>
                <a:spcPts val="1130"/>
              </a:lnSpc>
              <a:buFont typeface="Arial"/>
              <a:buChar char="⚬"/>
            </a:pPr>
            <a:endParaRPr lang="en-US" sz="807" spc="3">
              <a:solidFill>
                <a:srgbClr val="11265D"/>
              </a:solidFill>
              <a:latin typeface="Nourd"/>
              <a:ea typeface="Nourd"/>
              <a:cs typeface="Nourd"/>
              <a:sym typeface="Nourd"/>
            </a:endParaRPr>
          </a:p>
        </p:txBody>
      </p:sp>
      <p:sp>
        <p:nvSpPr>
          <p:cNvPr id="57" name="TextBox 57"/>
          <p:cNvSpPr txBox="1"/>
          <p:nvPr/>
        </p:nvSpPr>
        <p:spPr>
          <a:xfrm>
            <a:off x="2674801" y="5873044"/>
            <a:ext cx="2858233" cy="845784"/>
          </a:xfrm>
          <a:prstGeom prst="rect">
            <a:avLst/>
          </a:prstGeom>
        </p:spPr>
        <p:txBody>
          <a:bodyPr lIns="0" tIns="0" rIns="0" bIns="0" rtlCol="0" anchor="t">
            <a:spAutoFit/>
          </a:bodyPr>
          <a:lstStyle/>
          <a:p>
            <a:pPr marL="135869" lvl="2" indent="-45290" algn="l">
              <a:lnSpc>
                <a:spcPts val="1130"/>
              </a:lnSpc>
            </a:pPr>
            <a:r>
              <a:rPr lang="en-US" sz="806" spc="4">
                <a:solidFill>
                  <a:srgbClr val="11265D"/>
                </a:solidFill>
                <a:latin typeface="Nourd"/>
                <a:ea typeface="Nourd"/>
                <a:cs typeface="Nourd"/>
                <a:sym typeface="Nourd"/>
              </a:rPr>
              <a:t>A structured template will be used to extract data to be consistent. The most important facts that will be gathered will be the study design, sample size, participants, the nature of mindfulness intervention, and the key findings. This procedure provides the possibility of systematic comparison of studies.</a:t>
            </a:r>
          </a:p>
        </p:txBody>
      </p:sp>
      <p:sp>
        <p:nvSpPr>
          <p:cNvPr id="58" name="TextBox 58"/>
          <p:cNvSpPr txBox="1"/>
          <p:nvPr/>
        </p:nvSpPr>
        <p:spPr>
          <a:xfrm>
            <a:off x="5300367" y="2572944"/>
            <a:ext cx="1941557" cy="2059830"/>
          </a:xfrm>
          <a:prstGeom prst="rect">
            <a:avLst/>
          </a:prstGeom>
        </p:spPr>
        <p:txBody>
          <a:bodyPr lIns="0" tIns="0" rIns="0" bIns="0" rtlCol="0" anchor="t">
            <a:spAutoFit/>
          </a:bodyPr>
          <a:lstStyle/>
          <a:p>
            <a:pPr algn="l">
              <a:lnSpc>
                <a:spcPts val="1064"/>
              </a:lnSpc>
            </a:pPr>
            <a:r>
              <a:rPr lang="en-US" sz="760" b="1" spc="3">
                <a:solidFill>
                  <a:srgbClr val="11265D"/>
                </a:solidFill>
                <a:latin typeface="Nourd Bold"/>
                <a:ea typeface="Nourd Bold"/>
                <a:cs typeface="Nourd Bold"/>
                <a:sym typeface="Nourd Bold"/>
              </a:rPr>
              <a:t>Peer-reviewed empirical research published in English that includes health and social care professionals and studies structured mindfulness-based interventions will be used as inclusion criteria. Research should have quantifiable burnout outcomes, including the ones measured with validated instruments.</a:t>
            </a:r>
          </a:p>
          <a:p>
            <a:pPr algn="l">
              <a:lnSpc>
                <a:spcPts val="1064"/>
              </a:lnSpc>
            </a:pPr>
            <a:r>
              <a:rPr lang="en-US" sz="760" b="1" spc="3">
                <a:solidFill>
                  <a:srgbClr val="11265D"/>
                </a:solidFill>
                <a:latin typeface="Nourd Bold"/>
                <a:ea typeface="Nourd Bold"/>
                <a:cs typeface="Nourd Bold"/>
                <a:sym typeface="Nourd Bold"/>
              </a:rPr>
              <a:t>The exclusion criteria will be the studies that do not concentrate on burnout, opinion articles, review papers, and studies that involve non-relevant population, such as those students who are not on clinical placements.</a:t>
            </a:r>
          </a:p>
        </p:txBody>
      </p:sp>
      <p:sp>
        <p:nvSpPr>
          <p:cNvPr id="59" name="TextBox 59"/>
          <p:cNvSpPr txBox="1"/>
          <p:nvPr/>
        </p:nvSpPr>
        <p:spPr>
          <a:xfrm>
            <a:off x="2405866" y="4110733"/>
            <a:ext cx="2602598" cy="1416989"/>
          </a:xfrm>
          <a:prstGeom prst="rect">
            <a:avLst/>
          </a:prstGeom>
        </p:spPr>
        <p:txBody>
          <a:bodyPr lIns="0" tIns="0" rIns="0" bIns="0" rtlCol="0" anchor="t">
            <a:spAutoFit/>
          </a:bodyPr>
          <a:lstStyle/>
          <a:p>
            <a:pPr algn="l">
              <a:lnSpc>
                <a:spcPts val="1130"/>
              </a:lnSpc>
            </a:pPr>
            <a:r>
              <a:rPr lang="en-US" sz="806" spc="4">
                <a:solidFill>
                  <a:srgbClr val="11265D"/>
                </a:solidFill>
                <a:latin typeface="Nourd"/>
                <a:ea typeface="Nourd"/>
                <a:cs typeface="Nourd"/>
                <a:sym typeface="Nourd"/>
              </a:rPr>
              <a:t>The proposed study will use the systematic review design, which entails gathering and examining the results of studies that were carried out in the past. The review is based on PRISMA (Preferred Reporting Items to Systematic Reviews and meta-analyses) to maintain transparency, rigour and systematic approach to identification and selection of relevant studies. A systematic review is suitable because it can help conduct a thorough analysis of the evidence without having to collect primary data.</a:t>
            </a:r>
          </a:p>
        </p:txBody>
      </p:sp>
      <p:sp>
        <p:nvSpPr>
          <p:cNvPr id="60" name="TextBox 60"/>
          <p:cNvSpPr txBox="1"/>
          <p:nvPr/>
        </p:nvSpPr>
        <p:spPr>
          <a:xfrm>
            <a:off x="7678760" y="2433504"/>
            <a:ext cx="2893743" cy="1060795"/>
          </a:xfrm>
          <a:prstGeom prst="rect">
            <a:avLst/>
          </a:prstGeom>
        </p:spPr>
        <p:txBody>
          <a:bodyPr lIns="0" tIns="0" rIns="0" bIns="0" rtlCol="0" anchor="t">
            <a:spAutoFit/>
          </a:bodyPr>
          <a:lstStyle/>
          <a:p>
            <a:pPr algn="l">
              <a:lnSpc>
                <a:spcPts val="1270"/>
              </a:lnSpc>
            </a:pPr>
            <a:r>
              <a:rPr lang="en-US" sz="907" spc="4">
                <a:solidFill>
                  <a:srgbClr val="11265D"/>
                </a:solidFill>
                <a:latin typeface="Nourd"/>
                <a:ea typeface="Nourd"/>
                <a:cs typeface="Nourd"/>
                <a:sym typeface="Nourd"/>
              </a:rPr>
              <a:t>The quality of included studies will be evaluated with the help of Critical Appraisal Skills Programme (CASP) checklist. This will aid in assessing the reliability, validity and general quality of the study in the sense that the conclusions will be made based on strong evidence.</a:t>
            </a:r>
          </a:p>
          <a:p>
            <a:pPr marL="110657" lvl="2" indent="-36886" algn="l">
              <a:lnSpc>
                <a:spcPts val="920"/>
              </a:lnSpc>
            </a:pPr>
            <a:endParaRPr lang="en-US" sz="907" spc="4">
              <a:solidFill>
                <a:srgbClr val="11265D"/>
              </a:solidFill>
              <a:latin typeface="Nourd"/>
              <a:ea typeface="Nourd"/>
              <a:cs typeface="Nourd"/>
              <a:sym typeface="Nourd"/>
            </a:endParaRPr>
          </a:p>
        </p:txBody>
      </p:sp>
      <p:sp>
        <p:nvSpPr>
          <p:cNvPr id="61" name="TextBox 61"/>
          <p:cNvSpPr txBox="1"/>
          <p:nvPr/>
        </p:nvSpPr>
        <p:spPr>
          <a:xfrm>
            <a:off x="5871058" y="6827596"/>
            <a:ext cx="3502323" cy="666935"/>
          </a:xfrm>
          <a:prstGeom prst="rect">
            <a:avLst/>
          </a:prstGeom>
        </p:spPr>
        <p:txBody>
          <a:bodyPr lIns="0" tIns="0" rIns="0" bIns="0" rtlCol="0" anchor="t">
            <a:spAutoFit/>
          </a:bodyPr>
          <a:lstStyle/>
          <a:p>
            <a:pPr algn="ctr">
              <a:lnSpc>
                <a:spcPts val="1050"/>
              </a:lnSpc>
            </a:pPr>
            <a:r>
              <a:rPr lang="en-US" sz="749">
                <a:solidFill>
                  <a:srgbClr val="0A097D"/>
                </a:solidFill>
                <a:latin typeface="Nourd"/>
                <a:ea typeface="Nourd"/>
                <a:cs typeface="Nourd"/>
                <a:sym typeface="Nourd"/>
              </a:rPr>
              <a:t>It is anticipated that the review will show that mindfulness-based interventions have the potential to decrease burnout and enhance psychological wellbeing in health and social care professionals. The results can justify the introduction of mindfulness programmes into healthcare facilities to improve the wellbeing of the staff and patient care outcomes.</a:t>
            </a:r>
          </a:p>
        </p:txBody>
      </p:sp>
      <p:sp>
        <p:nvSpPr>
          <p:cNvPr id="62" name="TextBox 62"/>
          <p:cNvSpPr txBox="1"/>
          <p:nvPr/>
        </p:nvSpPr>
        <p:spPr>
          <a:xfrm>
            <a:off x="9421254" y="5677776"/>
            <a:ext cx="1151250" cy="1831481"/>
          </a:xfrm>
          <a:prstGeom prst="rect">
            <a:avLst/>
          </a:prstGeom>
        </p:spPr>
        <p:txBody>
          <a:bodyPr wrap="square" lIns="0" tIns="0" rIns="0" bIns="0" rtlCol="0" anchor="t">
            <a:spAutoFit/>
          </a:bodyPr>
          <a:lstStyle/>
          <a:p>
            <a:pPr algn="ctr">
              <a:lnSpc>
                <a:spcPts val="1245"/>
              </a:lnSpc>
            </a:pPr>
            <a:r>
              <a:rPr lang="en-US" sz="889" b="1" spc="3">
                <a:solidFill>
                  <a:srgbClr val="0A097D"/>
                </a:solidFill>
                <a:latin typeface="Nourd Bold"/>
                <a:ea typeface="Nourd Bold"/>
                <a:cs typeface="Nourd Bold"/>
                <a:sym typeface="Nourd Bold"/>
              </a:rPr>
              <a:t>Reference List </a:t>
            </a:r>
          </a:p>
          <a:p>
            <a:pPr algn="l">
              <a:lnSpc>
                <a:spcPts val="306"/>
              </a:lnSpc>
            </a:pPr>
            <a:r>
              <a:rPr lang="en-US" sz="219" b="1" spc="0">
                <a:solidFill>
                  <a:srgbClr val="11265D"/>
                </a:solidFill>
                <a:latin typeface="Nourd Bold"/>
                <a:ea typeface="Nourd Bold"/>
                <a:cs typeface="Nourd Bold"/>
                <a:sym typeface="Nourd Bold"/>
              </a:rPr>
              <a:t>CamArmstrong, J.W. and Tume, L.N., 2022. Mindfulness-based interventions to reduce</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str</a:t>
            </a:r>
            <a:r>
              <a:rPr lang="en-US" sz="219" b="1" u="none" spc="0">
                <a:solidFill>
                  <a:srgbClr val="11265D"/>
                </a:solidFill>
                <a:latin typeface="Nourd Bold"/>
                <a:ea typeface="Nourd Bold"/>
                <a:cs typeface="Nourd Bold"/>
                <a:sym typeface="Nourd Bold"/>
              </a:rPr>
              <a:t>e</a:t>
            </a:r>
            <a:r>
              <a:rPr lang="en-US" sz="219" b="1" spc="0">
                <a:solidFill>
                  <a:srgbClr val="11265D"/>
                </a:solidFill>
                <a:latin typeface="Nourd Bold"/>
                <a:ea typeface="Nourd Bold"/>
                <a:cs typeface="Nourd Bold"/>
                <a:sym typeface="Nourd Bold"/>
              </a:rPr>
              <a:t>ss </a:t>
            </a:r>
            <a:r>
              <a:rPr lang="en-US" sz="219" b="1" u="none" spc="0">
                <a:solidFill>
                  <a:srgbClr val="11265D"/>
                </a:solidFill>
                <a:latin typeface="Nourd Bold"/>
                <a:ea typeface="Nourd Bold"/>
                <a:cs typeface="Nourd Bold"/>
                <a:sym typeface="Nourd Bold"/>
              </a:rPr>
              <a:t>a</a:t>
            </a:r>
            <a:r>
              <a:rPr lang="en-US" sz="219" b="1" spc="0">
                <a:solidFill>
                  <a:srgbClr val="11265D"/>
                </a:solidFill>
                <a:latin typeface="Nourd Bold"/>
                <a:ea typeface="Nourd Bold"/>
                <a:cs typeface="Nourd Bold"/>
                <a:sym typeface="Nourd Bold"/>
              </a:rPr>
              <a:t>nd b</a:t>
            </a:r>
            <a:r>
              <a:rPr lang="en-US" sz="219" b="1" u="none" spc="0">
                <a:solidFill>
                  <a:srgbClr val="11265D"/>
                </a:solidFill>
                <a:latin typeface="Nourd Bold"/>
                <a:ea typeface="Nourd Bold"/>
                <a:cs typeface="Nourd Bold"/>
                <a:sym typeface="Nourd Bold"/>
              </a:rPr>
              <a:t>urn</a:t>
            </a:r>
            <a:r>
              <a:rPr lang="en-US" sz="219" b="1" spc="0">
                <a:solidFill>
                  <a:srgbClr val="11265D"/>
                </a:solidFill>
                <a:latin typeface="Nourd Bold"/>
                <a:ea typeface="Nourd Bold"/>
                <a:cs typeface="Nourd Bold"/>
                <a:sym typeface="Nourd Bold"/>
              </a:rPr>
              <a:t>ou</a:t>
            </a:r>
            <a:r>
              <a:rPr lang="en-US" sz="219" b="1" u="none" spc="0">
                <a:solidFill>
                  <a:srgbClr val="11265D"/>
                </a:solidFill>
                <a:latin typeface="Nourd Bold"/>
                <a:ea typeface="Nourd Bold"/>
                <a:cs typeface="Nourd Bold"/>
                <a:sym typeface="Nourd Bold"/>
              </a:rPr>
              <a:t>t </a:t>
            </a:r>
            <a:r>
              <a:rPr lang="en-US" sz="219" b="1" spc="0">
                <a:solidFill>
                  <a:srgbClr val="11265D"/>
                </a:solidFill>
                <a:latin typeface="Nourd Bold"/>
                <a:ea typeface="Nourd Bold"/>
                <a:cs typeface="Nourd Bold"/>
                <a:sym typeface="Nourd Bold"/>
              </a:rPr>
              <a:t>in</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nur</a:t>
            </a:r>
            <a:r>
              <a:rPr lang="en-US" sz="219" b="1" u="none" spc="0">
                <a:solidFill>
                  <a:srgbClr val="11265D"/>
                </a:solidFill>
                <a:latin typeface="Nourd Bold"/>
                <a:ea typeface="Nourd Bold"/>
                <a:cs typeface="Nourd Bold"/>
                <a:sym typeface="Nourd Bold"/>
              </a:rPr>
              <a:t>s</a:t>
            </a:r>
            <a:r>
              <a:rPr lang="en-US" sz="219" b="1" spc="0">
                <a:solidFill>
                  <a:srgbClr val="11265D"/>
                </a:solidFill>
                <a:latin typeface="Nourd Bold"/>
                <a:ea typeface="Nourd Bold"/>
                <a:cs typeface="Nourd Bold"/>
                <a:sym typeface="Nourd Bold"/>
              </a:rPr>
              <a:t>e</a:t>
            </a:r>
            <a:r>
              <a:rPr lang="en-US" sz="219" b="1" u="none" spc="0">
                <a:solidFill>
                  <a:srgbClr val="11265D"/>
                </a:solidFill>
                <a:latin typeface="Nourd Bold"/>
                <a:ea typeface="Nourd Bold"/>
                <a:cs typeface="Nourd Bold"/>
                <a:sym typeface="Nourd Bold"/>
              </a:rPr>
              <a:t>s</a:t>
            </a:r>
            <a:r>
              <a:rPr lang="en-US" sz="219" b="1" spc="0">
                <a:solidFill>
                  <a:srgbClr val="11265D"/>
                </a:solidFill>
                <a:latin typeface="Nourd Bold"/>
                <a:ea typeface="Nourd Bold"/>
                <a:cs typeface="Nourd Bold"/>
                <a:sym typeface="Nourd Bold"/>
              </a:rPr>
              <a:t>:</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An int</a:t>
            </a:r>
            <a:r>
              <a:rPr lang="en-US" sz="219" b="1" u="none" spc="0">
                <a:solidFill>
                  <a:srgbClr val="11265D"/>
                </a:solidFill>
                <a:latin typeface="Nourd Bold"/>
                <a:ea typeface="Nourd Bold"/>
                <a:cs typeface="Nourd Bold"/>
                <a:sym typeface="Nourd Bold"/>
              </a:rPr>
              <a:t>e</a:t>
            </a:r>
            <a:r>
              <a:rPr lang="en-US" sz="219" b="1" spc="0">
                <a:solidFill>
                  <a:srgbClr val="11265D"/>
                </a:solidFill>
                <a:latin typeface="Nourd Bold"/>
                <a:ea typeface="Nourd Bold"/>
                <a:cs typeface="Nourd Bold"/>
                <a:sym typeface="Nourd Bold"/>
              </a:rPr>
              <a:t>g</a:t>
            </a:r>
            <a:r>
              <a:rPr lang="en-US" sz="219" b="1" u="none" spc="0">
                <a:solidFill>
                  <a:srgbClr val="11265D"/>
                </a:solidFill>
                <a:latin typeface="Nourd Bold"/>
                <a:ea typeface="Nourd Bold"/>
                <a:cs typeface="Nourd Bold"/>
                <a:sym typeface="Nourd Bold"/>
              </a:rPr>
              <a:t>ra</a:t>
            </a:r>
            <a:r>
              <a:rPr lang="en-US" sz="219" b="1" spc="0">
                <a:solidFill>
                  <a:srgbClr val="11265D"/>
                </a:solidFill>
                <a:latin typeface="Nourd Bold"/>
                <a:ea typeface="Nourd Bold"/>
                <a:cs typeface="Nourd Bold"/>
                <a:sym typeface="Nourd Bold"/>
              </a:rPr>
              <a:t>t</a:t>
            </a:r>
            <a:r>
              <a:rPr lang="en-US" sz="219" b="1" u="none" spc="0">
                <a:solidFill>
                  <a:srgbClr val="11265D"/>
                </a:solidFill>
                <a:latin typeface="Nourd Bold"/>
                <a:ea typeface="Nourd Bold"/>
                <a:cs typeface="Nourd Bold"/>
                <a:sym typeface="Nourd Bold"/>
              </a:rPr>
              <a:t>i</a:t>
            </a:r>
            <a:r>
              <a:rPr lang="en-US" sz="219" b="1" spc="0">
                <a:solidFill>
                  <a:srgbClr val="11265D"/>
                </a:solidFill>
                <a:latin typeface="Nourd Bold"/>
                <a:ea typeface="Nourd Bold"/>
                <a:cs typeface="Nourd Bold"/>
                <a:sym typeface="Nourd Bold"/>
              </a:rPr>
              <a:t>ve review. Br</a:t>
            </a:r>
            <a:r>
              <a:rPr lang="en-US" sz="219" b="1" u="none" spc="0">
                <a:solidFill>
                  <a:srgbClr val="11265D"/>
                </a:solidFill>
                <a:latin typeface="Nourd Bold"/>
                <a:ea typeface="Nourd Bold"/>
                <a:cs typeface="Nourd Bold"/>
                <a:sym typeface="Nourd Bold"/>
              </a:rPr>
              <a:t>iti</a:t>
            </a:r>
            <a:r>
              <a:rPr lang="en-US" sz="219" b="1" spc="0">
                <a:solidFill>
                  <a:srgbClr val="11265D"/>
                </a:solidFill>
                <a:latin typeface="Nourd Bold"/>
                <a:ea typeface="Nourd Bold"/>
                <a:cs typeface="Nourd Bold"/>
                <a:sym typeface="Nourd Bold"/>
              </a:rPr>
              <a:t>sh J</a:t>
            </a:r>
            <a:r>
              <a:rPr lang="en-US" sz="219" b="1" u="none" spc="0">
                <a:solidFill>
                  <a:srgbClr val="11265D"/>
                </a:solidFill>
                <a:latin typeface="Nourd Bold"/>
                <a:ea typeface="Nourd Bold"/>
                <a:cs typeface="Nourd Bold"/>
                <a:sym typeface="Nourd Bold"/>
              </a:rPr>
              <a:t>o</a:t>
            </a:r>
            <a:r>
              <a:rPr lang="en-US" sz="219" b="1" spc="0">
                <a:solidFill>
                  <a:srgbClr val="11265D"/>
                </a:solidFill>
                <a:latin typeface="Nourd Bold"/>
                <a:ea typeface="Nourd Bold"/>
                <a:cs typeface="Nourd Bold"/>
                <a:sym typeface="Nourd Bold"/>
              </a:rPr>
              <a:t>ur</a:t>
            </a:r>
            <a:r>
              <a:rPr lang="en-US" sz="219" b="1" u="none" spc="0">
                <a:solidFill>
                  <a:srgbClr val="11265D"/>
                </a:solidFill>
                <a:latin typeface="Nourd Bold"/>
                <a:ea typeface="Nourd Bold"/>
                <a:cs typeface="Nourd Bold"/>
                <a:sym typeface="Nourd Bold"/>
              </a:rPr>
              <a:t>n</a:t>
            </a:r>
            <a:r>
              <a:rPr lang="en-US" sz="219" b="1" spc="0">
                <a:solidFill>
                  <a:srgbClr val="11265D"/>
                </a:solidFill>
                <a:latin typeface="Nourd Bold"/>
                <a:ea typeface="Nourd Bold"/>
                <a:cs typeface="Nourd Bold"/>
                <a:sym typeface="Nourd Bold"/>
              </a:rPr>
              <a:t>al</a:t>
            </a:r>
            <a:r>
              <a:rPr lang="en-US" sz="219" b="1" u="none" spc="0">
                <a:solidFill>
                  <a:srgbClr val="11265D"/>
                </a:solidFill>
                <a:latin typeface="Nourd Bold"/>
                <a:ea typeface="Nourd Bold"/>
                <a:cs typeface="Nourd Bold"/>
                <a:sym typeface="Nourd Bold"/>
              </a:rPr>
              <a:t> of </a:t>
            </a:r>
            <a:r>
              <a:rPr lang="en-US" sz="219" b="1" spc="0">
                <a:solidFill>
                  <a:srgbClr val="11265D"/>
                </a:solidFill>
                <a:latin typeface="Nourd Bold"/>
                <a:ea typeface="Nourd Bold"/>
                <a:cs typeface="Nourd Bold"/>
                <a:sym typeface="Nourd Bold"/>
              </a:rPr>
              <a:t>Me</a:t>
            </a:r>
            <a:r>
              <a:rPr lang="en-US" sz="219" b="1" u="none" spc="0">
                <a:solidFill>
                  <a:srgbClr val="11265D"/>
                </a:solidFill>
                <a:latin typeface="Nourd Bold"/>
                <a:ea typeface="Nourd Bold"/>
                <a:cs typeface="Nourd Bold"/>
                <a:sym typeface="Nourd Bold"/>
              </a:rPr>
              <a:t>nt</a:t>
            </a:r>
            <a:r>
              <a:rPr lang="en-US" sz="219" b="1" spc="0">
                <a:solidFill>
                  <a:srgbClr val="11265D"/>
                </a:solidFill>
                <a:latin typeface="Nourd Bold"/>
                <a:ea typeface="Nourd Bold"/>
                <a:cs typeface="Nourd Bold"/>
                <a:sym typeface="Nourd Bold"/>
              </a:rPr>
              <a:t>al H</a:t>
            </a:r>
            <a:r>
              <a:rPr lang="en-US" sz="219" b="1" u="none" spc="0">
                <a:solidFill>
                  <a:srgbClr val="11265D"/>
                </a:solidFill>
                <a:latin typeface="Nourd Bold"/>
                <a:ea typeface="Nourd Bold"/>
                <a:cs typeface="Nourd Bold"/>
                <a:sym typeface="Nourd Bold"/>
              </a:rPr>
              <a:t>e</a:t>
            </a:r>
            <a:r>
              <a:rPr lang="en-US" sz="219" b="1" spc="0">
                <a:solidFill>
                  <a:srgbClr val="11265D"/>
                </a:solidFill>
                <a:latin typeface="Nourd Bold"/>
                <a:ea typeface="Nourd Bold"/>
                <a:cs typeface="Nourd Bold"/>
                <a:sym typeface="Nourd Bold"/>
              </a:rPr>
              <a:t>alth Nu</a:t>
            </a:r>
            <a:r>
              <a:rPr lang="en-US" sz="219" b="1" u="none" spc="0">
                <a:solidFill>
                  <a:srgbClr val="11265D"/>
                </a:solidFill>
                <a:latin typeface="Nourd Bold"/>
                <a:ea typeface="Nourd Bold"/>
                <a:cs typeface="Nourd Bold"/>
                <a:sym typeface="Nourd Bold"/>
              </a:rPr>
              <a:t>rs</a:t>
            </a:r>
            <a:r>
              <a:rPr lang="en-US" sz="219" b="1" spc="0">
                <a:solidFill>
                  <a:srgbClr val="11265D"/>
                </a:solidFill>
                <a:latin typeface="Nourd Bold"/>
                <a:ea typeface="Nourd Bold"/>
                <a:cs typeface="Nourd Bold"/>
                <a:sym typeface="Nourd Bold"/>
              </a:rPr>
              <a:t>ing, 11(1), pp.1-11</a:t>
            </a:r>
            <a:r>
              <a:rPr lang="en-US" sz="219" b="1" u="none" spc="0">
                <a:solidFill>
                  <a:srgbClr val="11265D"/>
                </a:solidFill>
                <a:latin typeface="Nourd Bold"/>
                <a:ea typeface="Nourd Bold"/>
                <a:cs typeface="Nourd Bold"/>
                <a:sym typeface="Nourd Bold"/>
              </a:rPr>
              <a:t>.</a:t>
            </a:r>
          </a:p>
          <a:p>
            <a:pPr algn="l">
              <a:lnSpc>
                <a:spcPts val="306"/>
              </a:lnSpc>
            </a:pPr>
            <a:r>
              <a:rPr lang="en-US" sz="219" b="1" spc="0">
                <a:solidFill>
                  <a:srgbClr val="11265D"/>
                </a:solidFill>
                <a:latin typeface="Nourd Bold"/>
                <a:ea typeface="Nourd Bold"/>
                <a:cs typeface="Nourd Bold"/>
                <a:sym typeface="Nourd Bold"/>
              </a:rPr>
              <a:t>Bryce,</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C., Pov</a:t>
            </a:r>
            <a:r>
              <a:rPr lang="en-US" sz="219" b="1" u="none" spc="0">
                <a:solidFill>
                  <a:srgbClr val="11265D"/>
                </a:solidFill>
                <a:latin typeface="Nourd Bold"/>
                <a:ea typeface="Nourd Bold"/>
                <a:cs typeface="Nourd Bold"/>
                <a:sym typeface="Nourd Bold"/>
              </a:rPr>
              <a:t>e</a:t>
            </a:r>
            <a:r>
              <a:rPr lang="en-US" sz="219" b="1" spc="0">
                <a:solidFill>
                  <a:srgbClr val="11265D"/>
                </a:solidFill>
                <a:latin typeface="Nourd Bold"/>
                <a:ea typeface="Nourd Bold"/>
                <a:cs typeface="Nourd Bold"/>
                <a:sym typeface="Nourd Bold"/>
              </a:rPr>
              <a:t>y, R., Oliv</a:t>
            </a:r>
            <a:r>
              <a:rPr lang="en-US" sz="219" b="1" u="none" spc="0">
                <a:solidFill>
                  <a:srgbClr val="11265D"/>
                </a:solidFill>
                <a:latin typeface="Nourd Bold"/>
                <a:ea typeface="Nourd Bold"/>
                <a:cs typeface="Nourd Bold"/>
                <a:sym typeface="Nourd Bold"/>
              </a:rPr>
              <a:t>e</a:t>
            </a:r>
            <a:r>
              <a:rPr lang="en-US" sz="219" b="1" spc="0">
                <a:solidFill>
                  <a:srgbClr val="11265D"/>
                </a:solidFill>
                <a:latin typeface="Nourd Bold"/>
                <a:ea typeface="Nourd Bold"/>
                <a:cs typeface="Nourd Bold"/>
                <a:sym typeface="Nourd Bold"/>
              </a:rPr>
              <a:t>r, M. a</a:t>
            </a:r>
            <a:r>
              <a:rPr lang="en-US" sz="219" b="1" u="none" spc="0">
                <a:solidFill>
                  <a:srgbClr val="11265D"/>
                </a:solidFill>
                <a:latin typeface="Nourd Bold"/>
                <a:ea typeface="Nourd Bold"/>
                <a:cs typeface="Nourd Bold"/>
                <a:sym typeface="Nourd Bold"/>
              </a:rPr>
              <a:t>n</a:t>
            </a:r>
            <a:r>
              <a:rPr lang="en-US" sz="219" b="1" spc="0">
                <a:solidFill>
                  <a:srgbClr val="11265D"/>
                </a:solidFill>
                <a:latin typeface="Nourd Bold"/>
                <a:ea typeface="Nourd Bold"/>
                <a:cs typeface="Nourd Bold"/>
                <a:sym typeface="Nourd Bold"/>
              </a:rPr>
              <a:t>d C</a:t>
            </a:r>
            <a:r>
              <a:rPr lang="en-US" sz="219" b="1" u="none" spc="0">
                <a:solidFill>
                  <a:srgbClr val="11265D"/>
                </a:solidFill>
                <a:latin typeface="Nourd Bold"/>
                <a:ea typeface="Nourd Bold"/>
                <a:cs typeface="Nourd Bold"/>
                <a:sym typeface="Nourd Bold"/>
              </a:rPr>
              <a:t>oo</a:t>
            </a:r>
            <a:r>
              <a:rPr lang="en-US" sz="219" b="1" spc="0">
                <a:solidFill>
                  <a:srgbClr val="11265D"/>
                </a:solidFill>
                <a:latin typeface="Nourd Bold"/>
                <a:ea typeface="Nourd Bold"/>
                <a:cs typeface="Nourd Bold"/>
                <a:sym typeface="Nourd Bold"/>
              </a:rPr>
              <a:t>ke, R., 2024. Effecti</a:t>
            </a:r>
            <a:r>
              <a:rPr lang="en-US" sz="219" b="1" u="none" spc="0">
                <a:solidFill>
                  <a:srgbClr val="11265D"/>
                </a:solidFill>
                <a:latin typeface="Nourd Bold"/>
                <a:ea typeface="Nourd Bold"/>
                <a:cs typeface="Nourd Bold"/>
                <a:sym typeface="Nourd Bold"/>
              </a:rPr>
              <a:t>ve</a:t>
            </a:r>
            <a:r>
              <a:rPr lang="en-US" sz="219" b="1" spc="0">
                <a:solidFill>
                  <a:srgbClr val="11265D"/>
                </a:solidFill>
                <a:latin typeface="Nourd Bold"/>
                <a:ea typeface="Nourd Bold"/>
                <a:cs typeface="Nourd Bold"/>
                <a:sym typeface="Nourd Bold"/>
              </a:rPr>
              <a:t> inte</a:t>
            </a:r>
            <a:r>
              <a:rPr lang="en-US" sz="219" b="1" u="none" spc="0">
                <a:solidFill>
                  <a:srgbClr val="11265D"/>
                </a:solidFill>
                <a:latin typeface="Nourd Bold"/>
                <a:ea typeface="Nourd Bold"/>
                <a:cs typeface="Nourd Bold"/>
                <a:sym typeface="Nourd Bold"/>
              </a:rPr>
              <a:t>r</a:t>
            </a:r>
            <a:r>
              <a:rPr lang="en-US" sz="219" b="1" spc="0">
                <a:solidFill>
                  <a:srgbClr val="11265D"/>
                </a:solidFill>
                <a:latin typeface="Nourd Bold"/>
                <a:ea typeface="Nourd Bold"/>
                <a:cs typeface="Nourd Bold"/>
                <a:sym typeface="Nourd Bold"/>
              </a:rPr>
              <a:t>vent</a:t>
            </a:r>
            <a:r>
              <a:rPr lang="en-US" sz="219" b="1" u="none" spc="0">
                <a:solidFill>
                  <a:srgbClr val="11265D"/>
                </a:solidFill>
                <a:latin typeface="Nourd Bold"/>
                <a:ea typeface="Nourd Bold"/>
                <a:cs typeface="Nourd Bold"/>
                <a:sym typeface="Nourd Bold"/>
              </a:rPr>
              <a:t>ion</a:t>
            </a:r>
            <a:r>
              <a:rPr lang="en-US" sz="219" b="1" spc="0">
                <a:solidFill>
                  <a:srgbClr val="11265D"/>
                </a:solidFill>
                <a:latin typeface="Nourd Bold"/>
                <a:ea typeface="Nourd Bold"/>
                <a:cs typeface="Nourd Bold"/>
                <a:sym typeface="Nourd Bold"/>
              </a:rPr>
              <a:t>s</a:t>
            </a:r>
            <a:r>
              <a:rPr lang="en-US" sz="219" b="1" u="none" spc="0">
                <a:solidFill>
                  <a:srgbClr val="11265D"/>
                </a:solidFill>
                <a:latin typeface="Nourd Bold"/>
                <a:ea typeface="Nourd Bold"/>
                <a:cs typeface="Nourd Bold"/>
                <a:sym typeface="Nourd Bold"/>
              </a:rPr>
              <a:t> to re</a:t>
            </a:r>
            <a:r>
              <a:rPr lang="en-US" sz="219" b="1" spc="0">
                <a:solidFill>
                  <a:srgbClr val="11265D"/>
                </a:solidFill>
                <a:latin typeface="Nourd Bold"/>
                <a:ea typeface="Nourd Bold"/>
                <a:cs typeface="Nourd Bold"/>
                <a:sym typeface="Nourd Bold"/>
              </a:rPr>
              <a:t>duc</a:t>
            </a:r>
            <a:r>
              <a:rPr lang="en-US" sz="219" b="1" u="none" spc="0">
                <a:solidFill>
                  <a:srgbClr val="11265D"/>
                </a:solidFill>
                <a:latin typeface="Nourd Bold"/>
                <a:ea typeface="Nourd Bold"/>
                <a:cs typeface="Nourd Bold"/>
                <a:sym typeface="Nourd Bold"/>
              </a:rPr>
              <a:t>e </a:t>
            </a:r>
            <a:r>
              <a:rPr lang="en-US" sz="219" b="1" spc="0">
                <a:solidFill>
                  <a:srgbClr val="11265D"/>
                </a:solidFill>
                <a:latin typeface="Nourd Bold"/>
                <a:ea typeface="Nourd Bold"/>
                <a:cs typeface="Nourd Bold"/>
                <a:sym typeface="Nourd Bold"/>
              </a:rPr>
              <a:t>bur</a:t>
            </a:r>
            <a:r>
              <a:rPr lang="en-US" sz="219" b="1" u="none" spc="0">
                <a:solidFill>
                  <a:srgbClr val="11265D"/>
                </a:solidFill>
                <a:latin typeface="Nourd Bold"/>
                <a:ea typeface="Nourd Bold"/>
                <a:cs typeface="Nourd Bold"/>
                <a:sym typeface="Nourd Bold"/>
              </a:rPr>
              <a:t>n</a:t>
            </a:r>
            <a:r>
              <a:rPr lang="en-US" sz="219" b="1" spc="0">
                <a:solidFill>
                  <a:srgbClr val="11265D"/>
                </a:solidFill>
                <a:latin typeface="Nourd Bold"/>
                <a:ea typeface="Nourd Bold"/>
                <a:cs typeface="Nourd Bold"/>
                <a:sym typeface="Nourd Bold"/>
              </a:rPr>
              <a:t>ou</a:t>
            </a:r>
            <a:r>
              <a:rPr lang="en-US" sz="219" b="1" u="none" spc="0">
                <a:solidFill>
                  <a:srgbClr val="11265D"/>
                </a:solidFill>
                <a:latin typeface="Nourd Bold"/>
                <a:ea typeface="Nourd Bold"/>
                <a:cs typeface="Nourd Bold"/>
                <a:sym typeface="Nourd Bold"/>
              </a:rPr>
              <a:t>t </a:t>
            </a:r>
            <a:r>
              <a:rPr lang="en-US" sz="219" b="1" spc="0">
                <a:solidFill>
                  <a:srgbClr val="11265D"/>
                </a:solidFill>
                <a:latin typeface="Nourd Bold"/>
                <a:ea typeface="Nourd Bold"/>
                <a:cs typeface="Nourd Bold"/>
                <a:sym typeface="Nourd Bold"/>
              </a:rPr>
              <a:t>i</a:t>
            </a:r>
            <a:r>
              <a:rPr lang="en-US" sz="219" b="1" u="none" spc="0">
                <a:solidFill>
                  <a:srgbClr val="11265D"/>
                </a:solidFill>
                <a:latin typeface="Nourd Bold"/>
                <a:ea typeface="Nourd Bold"/>
                <a:cs typeface="Nourd Bold"/>
                <a:sym typeface="Nourd Bold"/>
              </a:rPr>
              <a:t>n </a:t>
            </a:r>
            <a:r>
              <a:rPr lang="en-US" sz="219" b="1" spc="0">
                <a:solidFill>
                  <a:srgbClr val="11265D"/>
                </a:solidFill>
                <a:latin typeface="Nourd Bold"/>
                <a:ea typeface="Nourd Bold"/>
                <a:cs typeface="Nourd Bold"/>
                <a:sym typeface="Nourd Bold"/>
              </a:rPr>
              <a:t>s</a:t>
            </a:r>
            <a:r>
              <a:rPr lang="en-US" sz="219" b="1" u="none" spc="0">
                <a:solidFill>
                  <a:srgbClr val="11265D"/>
                </a:solidFill>
                <a:latin typeface="Nourd Bold"/>
                <a:ea typeface="Nourd Bold"/>
                <a:cs typeface="Nourd Bold"/>
                <a:sym typeface="Nourd Bold"/>
              </a:rPr>
              <a:t>o</a:t>
            </a:r>
            <a:r>
              <a:rPr lang="en-US" sz="219" b="1" spc="0">
                <a:solidFill>
                  <a:srgbClr val="11265D"/>
                </a:solidFill>
                <a:latin typeface="Nourd Bold"/>
                <a:ea typeface="Nourd Bold"/>
                <a:cs typeface="Nourd Bold"/>
                <a:sym typeface="Nourd Bold"/>
              </a:rPr>
              <a:t>cial</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w</a:t>
            </a:r>
            <a:r>
              <a:rPr lang="en-US" sz="219" b="1" u="none" spc="0">
                <a:solidFill>
                  <a:srgbClr val="11265D"/>
                </a:solidFill>
                <a:latin typeface="Nourd Bold"/>
                <a:ea typeface="Nourd Bold"/>
                <a:cs typeface="Nourd Bold"/>
                <a:sym typeface="Nourd Bold"/>
              </a:rPr>
              <a:t>o</a:t>
            </a:r>
            <a:r>
              <a:rPr lang="en-US" sz="219" b="1" spc="0">
                <a:solidFill>
                  <a:srgbClr val="11265D"/>
                </a:solidFill>
                <a:latin typeface="Nourd Bold"/>
                <a:ea typeface="Nourd Bold"/>
                <a:cs typeface="Nourd Bold"/>
                <a:sym typeface="Nourd Bold"/>
              </a:rPr>
              <a:t>rk</a:t>
            </a:r>
            <a:r>
              <a:rPr lang="en-US" sz="219" b="1" u="none" spc="0">
                <a:solidFill>
                  <a:srgbClr val="11265D"/>
                </a:solidFill>
                <a:latin typeface="Nourd Bold"/>
                <a:ea typeface="Nourd Bold"/>
                <a:cs typeface="Nourd Bold"/>
                <a:sym typeface="Nourd Bold"/>
              </a:rPr>
              <a:t>ers</a:t>
            </a:r>
            <a:r>
              <a:rPr lang="en-US" sz="219" b="1" spc="0">
                <a:solidFill>
                  <a:srgbClr val="11265D"/>
                </a:solidFill>
                <a:latin typeface="Nourd Bold"/>
                <a:ea typeface="Nourd Bold"/>
                <a:cs typeface="Nourd Bold"/>
                <a:sym typeface="Nourd Bold"/>
              </a:rPr>
              <a:t>: A</a:t>
            </a:r>
            <a:r>
              <a:rPr lang="en-US" sz="219" b="1" u="none" spc="0">
                <a:solidFill>
                  <a:srgbClr val="11265D"/>
                </a:solidFill>
                <a:latin typeface="Nourd Bold"/>
                <a:ea typeface="Nourd Bold"/>
                <a:cs typeface="Nourd Bold"/>
                <a:sym typeface="Nourd Bold"/>
              </a:rPr>
              <a:t> s</a:t>
            </a:r>
            <a:r>
              <a:rPr lang="en-US" sz="219" b="1" spc="0">
                <a:solidFill>
                  <a:srgbClr val="11265D"/>
                </a:solidFill>
                <a:latin typeface="Nourd Bold"/>
                <a:ea typeface="Nourd Bold"/>
                <a:cs typeface="Nourd Bold"/>
                <a:sym typeface="Nourd Bold"/>
              </a:rPr>
              <a:t>yste</a:t>
            </a:r>
            <a:r>
              <a:rPr lang="en-US" sz="219" b="1" u="none" spc="0">
                <a:solidFill>
                  <a:srgbClr val="11265D"/>
                </a:solidFill>
                <a:latin typeface="Nourd Bold"/>
                <a:ea typeface="Nourd Bold"/>
                <a:cs typeface="Nourd Bold"/>
                <a:sym typeface="Nourd Bold"/>
              </a:rPr>
              <a:t>ma</a:t>
            </a:r>
            <a:r>
              <a:rPr lang="en-US" sz="219" b="1" spc="0">
                <a:solidFill>
                  <a:srgbClr val="11265D"/>
                </a:solidFill>
                <a:latin typeface="Nourd Bold"/>
                <a:ea typeface="Nourd Bold"/>
                <a:cs typeface="Nourd Bold"/>
                <a:sym typeface="Nourd Bold"/>
              </a:rPr>
              <a:t>tic </a:t>
            </a:r>
            <a:r>
              <a:rPr lang="en-US" sz="219" b="1" u="none" spc="0">
                <a:solidFill>
                  <a:srgbClr val="11265D"/>
                </a:solidFill>
                <a:latin typeface="Nourd Bold"/>
                <a:ea typeface="Nourd Bold"/>
                <a:cs typeface="Nourd Bold"/>
                <a:sym typeface="Nourd Bold"/>
              </a:rPr>
              <a:t>re</a:t>
            </a:r>
            <a:r>
              <a:rPr lang="en-US" sz="219" b="1" spc="0">
                <a:solidFill>
                  <a:srgbClr val="11265D"/>
                </a:solidFill>
                <a:latin typeface="Nourd Bold"/>
                <a:ea typeface="Nourd Bold"/>
                <a:cs typeface="Nourd Bold"/>
                <a:sym typeface="Nourd Bold"/>
              </a:rPr>
              <a:t>view.</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The</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Bri</a:t>
            </a:r>
            <a:r>
              <a:rPr lang="en-US" sz="219" b="1" u="none" spc="0">
                <a:solidFill>
                  <a:srgbClr val="11265D"/>
                </a:solidFill>
                <a:latin typeface="Nourd Bold"/>
                <a:ea typeface="Nourd Bold"/>
                <a:cs typeface="Nourd Bold"/>
                <a:sym typeface="Nourd Bold"/>
              </a:rPr>
              <a:t>t</a:t>
            </a:r>
            <a:r>
              <a:rPr lang="en-US" sz="219" b="1" spc="0">
                <a:solidFill>
                  <a:srgbClr val="11265D"/>
                </a:solidFill>
                <a:latin typeface="Nourd Bold"/>
                <a:ea typeface="Nourd Bold"/>
                <a:cs typeface="Nourd Bold"/>
                <a:sym typeface="Nourd Bold"/>
              </a:rPr>
              <a:t>i</a:t>
            </a:r>
            <a:r>
              <a:rPr lang="en-US" sz="219" b="1" u="none" spc="0">
                <a:solidFill>
                  <a:srgbClr val="11265D"/>
                </a:solidFill>
                <a:latin typeface="Nourd Bold"/>
                <a:ea typeface="Nourd Bold"/>
                <a:cs typeface="Nourd Bold"/>
                <a:sym typeface="Nourd Bold"/>
              </a:rPr>
              <a:t>s</a:t>
            </a:r>
            <a:r>
              <a:rPr lang="en-US" sz="219" b="1" spc="0">
                <a:solidFill>
                  <a:srgbClr val="11265D"/>
                </a:solidFill>
                <a:latin typeface="Nourd Bold"/>
                <a:ea typeface="Nourd Bold"/>
                <a:cs typeface="Nourd Bold"/>
                <a:sym typeface="Nourd Bold"/>
              </a:rPr>
              <a:t>h</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J</a:t>
            </a:r>
            <a:r>
              <a:rPr lang="en-US" sz="219" b="1" u="none" spc="0">
                <a:solidFill>
                  <a:srgbClr val="11265D"/>
                </a:solidFill>
                <a:latin typeface="Nourd Bold"/>
                <a:ea typeface="Nourd Bold"/>
                <a:cs typeface="Nourd Bold"/>
                <a:sym typeface="Nourd Bold"/>
              </a:rPr>
              <a:t>o</a:t>
            </a:r>
            <a:r>
              <a:rPr lang="en-US" sz="219" b="1" spc="0">
                <a:solidFill>
                  <a:srgbClr val="11265D"/>
                </a:solidFill>
                <a:latin typeface="Nourd Bold"/>
                <a:ea typeface="Nourd Bold"/>
                <a:cs typeface="Nourd Bold"/>
                <a:sym typeface="Nourd Bold"/>
              </a:rPr>
              <a:t>ur</a:t>
            </a:r>
            <a:r>
              <a:rPr lang="en-US" sz="219" b="1" u="none" spc="0">
                <a:solidFill>
                  <a:srgbClr val="11265D"/>
                </a:solidFill>
                <a:latin typeface="Nourd Bold"/>
                <a:ea typeface="Nourd Bold"/>
                <a:cs typeface="Nourd Bold"/>
                <a:sym typeface="Nourd Bold"/>
              </a:rPr>
              <a:t>n</a:t>
            </a:r>
            <a:r>
              <a:rPr lang="en-US" sz="219" b="1" spc="0">
                <a:solidFill>
                  <a:srgbClr val="11265D"/>
                </a:solidFill>
                <a:latin typeface="Nourd Bold"/>
                <a:ea typeface="Nourd Bold"/>
                <a:cs typeface="Nourd Bold"/>
                <a:sym typeface="Nourd Bold"/>
              </a:rPr>
              <a:t>al</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of</a:t>
            </a:r>
            <a:r>
              <a:rPr lang="en-US" sz="219" b="1" u="none" spc="0">
                <a:solidFill>
                  <a:srgbClr val="11265D"/>
                </a:solidFill>
                <a:latin typeface="Nourd Bold"/>
                <a:ea typeface="Nourd Bold"/>
                <a:cs typeface="Nourd Bold"/>
                <a:sym typeface="Nourd Bold"/>
              </a:rPr>
              <a:t> </a:t>
            </a:r>
            <a:r>
              <a:rPr lang="en-US" sz="219" b="1" spc="0">
                <a:solidFill>
                  <a:srgbClr val="11265D"/>
                </a:solidFill>
                <a:latin typeface="Nourd Bold"/>
                <a:ea typeface="Nourd Bold"/>
                <a:cs typeface="Nourd Bold"/>
                <a:sym typeface="Nourd Bold"/>
              </a:rPr>
              <a:t>So</a:t>
            </a:r>
            <a:r>
              <a:rPr lang="en-US" sz="219" b="1" u="none" spc="0">
                <a:solidFill>
                  <a:srgbClr val="11265D"/>
                </a:solidFill>
                <a:latin typeface="Nourd Bold"/>
                <a:ea typeface="Nourd Bold"/>
                <a:cs typeface="Nourd Bold"/>
                <a:sym typeface="Nourd Bold"/>
              </a:rPr>
              <a:t>c</a:t>
            </a:r>
            <a:r>
              <a:rPr lang="en-US" sz="219" b="1" spc="0">
                <a:solidFill>
                  <a:srgbClr val="11265D"/>
                </a:solidFill>
                <a:latin typeface="Nourd Bold"/>
                <a:ea typeface="Nourd Bold"/>
                <a:cs typeface="Nourd Bold"/>
                <a:sym typeface="Nourd Bold"/>
              </a:rPr>
              <a:t>i</a:t>
            </a:r>
            <a:r>
              <a:rPr lang="en-US" sz="219" b="1" u="none" spc="0">
                <a:solidFill>
                  <a:srgbClr val="11265D"/>
                </a:solidFill>
                <a:latin typeface="Nourd Bold"/>
                <a:ea typeface="Nourd Bold"/>
                <a:cs typeface="Nourd Bold"/>
                <a:sym typeface="Nourd Bold"/>
              </a:rPr>
              <a:t>a</a:t>
            </a:r>
            <a:r>
              <a:rPr lang="en-US" sz="219" b="1" spc="0">
                <a:solidFill>
                  <a:srgbClr val="11265D"/>
                </a:solidFill>
                <a:latin typeface="Nourd Bold"/>
                <a:ea typeface="Nourd Bold"/>
                <a:cs typeface="Nourd Bold"/>
                <a:sym typeface="Nourd Bold"/>
              </a:rPr>
              <a:t>l Work, 54(8), </a:t>
            </a:r>
            <a:r>
              <a:rPr lang="en-US" sz="219" b="1" u="none" spc="0">
                <a:solidFill>
                  <a:srgbClr val="11265D"/>
                </a:solidFill>
                <a:latin typeface="Nourd Bold"/>
                <a:ea typeface="Nourd Bold"/>
                <a:cs typeface="Nourd Bold"/>
                <a:sym typeface="Nourd Bold"/>
              </a:rPr>
              <a:t>p</a:t>
            </a:r>
            <a:r>
              <a:rPr lang="en-US" sz="219" b="1" spc="0">
                <a:solidFill>
                  <a:srgbClr val="11265D"/>
                </a:solidFill>
                <a:latin typeface="Nourd Bold"/>
                <a:ea typeface="Nourd Bold"/>
                <a:cs typeface="Nourd Bold"/>
                <a:sym typeface="Nourd Bold"/>
              </a:rPr>
              <a:t>p.3794-3819</a:t>
            </a:r>
            <a:r>
              <a:rPr lang="en-US" sz="219" b="1" u="none" spc="0">
                <a:solidFill>
                  <a:srgbClr val="11265D"/>
                </a:solidFill>
                <a:latin typeface="Nourd Bold"/>
                <a:ea typeface="Nourd Bold"/>
                <a:cs typeface="Nourd Bold"/>
                <a:sym typeface="Nourd Bold"/>
              </a:rPr>
              <a:t>.</a:t>
            </a:r>
          </a:p>
          <a:p>
            <a:pPr algn="l">
              <a:lnSpc>
                <a:spcPts val="306"/>
              </a:lnSpc>
            </a:pPr>
            <a:r>
              <a:rPr lang="en-US" sz="219" b="1" spc="0">
                <a:solidFill>
                  <a:srgbClr val="11265D"/>
                </a:solidFill>
                <a:latin typeface="Nourd Bold"/>
                <a:ea typeface="Nourd Bold"/>
                <a:cs typeface="Nourd Bold"/>
                <a:sym typeface="Nourd Bold"/>
              </a:rPr>
              <a:t>Burton, A., Burgess, C., Dean, S., Koutsopoulou, G.Z. and Hugh‐Jones, S., 2017. How effective are mindfulness‐based interventions for reducing stress amongst healthcare professionals? A systematic review and meta‐analysis. Stress and Health, 33(1), pp.3-13.</a:t>
            </a:r>
          </a:p>
          <a:p>
            <a:pPr algn="l">
              <a:lnSpc>
                <a:spcPts val="306"/>
              </a:lnSpc>
            </a:pPr>
            <a:r>
              <a:rPr lang="en-US" sz="219" b="1" spc="0">
                <a:solidFill>
                  <a:srgbClr val="11265D"/>
                </a:solidFill>
                <a:latin typeface="Nourd Bold"/>
                <a:ea typeface="Nourd Bold"/>
                <a:cs typeface="Nourd Bold"/>
                <a:sym typeface="Nourd Bold"/>
              </a:rPr>
              <a:t>Fendel, J.C., Bürkle, J.J. and Göritz, A.S., 2021. Mindfulness-based interventions to reduce burnout and stress in physicians: a systematic review and meta-analysis. Academic Medicine, 96(5), pp.751-764.</a:t>
            </a:r>
          </a:p>
          <a:p>
            <a:pPr algn="l">
              <a:lnSpc>
                <a:spcPts val="306"/>
              </a:lnSpc>
            </a:pPr>
            <a:r>
              <a:rPr lang="en-US" sz="219" b="1" spc="0">
                <a:solidFill>
                  <a:srgbClr val="11265D"/>
                </a:solidFill>
                <a:latin typeface="Nourd Bold"/>
                <a:ea typeface="Nourd Bold"/>
                <a:cs typeface="Nourd Bold"/>
                <a:sym typeface="Nourd Bold"/>
              </a:rPr>
              <a:t>Klein, A., Taieb, O., Xavier, S., Baubet, T. and Reyre, A., 2020. The benefits of mindfulness-based interventions on burnout amongst health professionals: A systematic review. Explore, 16(1), pp.35-43.</a:t>
            </a:r>
          </a:p>
          <a:p>
            <a:pPr algn="l">
              <a:lnSpc>
                <a:spcPts val="306"/>
              </a:lnSpc>
            </a:pPr>
            <a:r>
              <a:rPr lang="en-US" sz="219" b="1" spc="0">
                <a:solidFill>
                  <a:srgbClr val="11265D"/>
                </a:solidFill>
                <a:latin typeface="Nourd Bold"/>
                <a:ea typeface="Nourd Bold"/>
                <a:cs typeface="Nourd Bold"/>
                <a:sym typeface="Nourd Bold"/>
              </a:rPr>
              <a:t>Kriakous, S.A., Elliott, K.A., Lamers, C. and Owen, R., 2021. The effectiveness of mindfulness-based stress reduction on the psychological functioning of healthcare professionals: A systematic review. Mindfulness, 12(1), pp.1-28.</a:t>
            </a:r>
          </a:p>
          <a:p>
            <a:pPr algn="l">
              <a:lnSpc>
                <a:spcPts val="306"/>
              </a:lnSpc>
            </a:pPr>
            <a:r>
              <a:rPr lang="en-US" sz="219" b="1" spc="0">
                <a:solidFill>
                  <a:srgbClr val="11265D"/>
                </a:solidFill>
                <a:latin typeface="Nourd Bold"/>
                <a:ea typeface="Nourd Bold"/>
                <a:cs typeface="Nourd Bold"/>
                <a:sym typeface="Nourd Bold"/>
              </a:rPr>
              <a:t>Ong, N.Y., Teo, F.J.J., Ee, J.Z.Y., Yau, C.E., Thumboo, J., Tan, H.K. and Ng, Q.X., 2024. Effectiveness of mindfulness‐based interventions on the well‐being of healthcare workers: a systematic review and meta‐analysis. General psychiatry, 37(3), p.e101115.</a:t>
            </a:r>
          </a:p>
          <a:p>
            <a:pPr algn="l">
              <a:lnSpc>
                <a:spcPts val="306"/>
              </a:lnSpc>
            </a:pPr>
            <a:r>
              <a:rPr lang="en-US" sz="219" b="1" spc="0">
                <a:solidFill>
                  <a:srgbClr val="11265D"/>
                </a:solidFill>
                <a:latin typeface="Nourd Bold"/>
                <a:ea typeface="Nourd Bold"/>
                <a:cs typeface="Nourd Bold"/>
                <a:sym typeface="Nourd Bold"/>
              </a:rPr>
              <a:t>Ramachandran, H.J., Bin Mahmud, M.S., Rajendran, P., Jiang, Y., Cheng, L. and Wang, W., 2023. Effectiveness of mindfulness‐based interventions on psychological well‐being, burnout and post‐traumatic stress disorder amongst nurses: A systematic review and meta‐analysis. Journal of clinical nursing, 32(11-12), pp.2323-2338.</a:t>
            </a:r>
          </a:p>
          <a:p>
            <a:pPr algn="l">
              <a:lnSpc>
                <a:spcPts val="306"/>
              </a:lnSpc>
            </a:pPr>
            <a:r>
              <a:rPr lang="en-US" sz="219" b="1" spc="0">
                <a:solidFill>
                  <a:srgbClr val="11265D"/>
                </a:solidFill>
                <a:latin typeface="Nourd Bold"/>
                <a:ea typeface="Nourd Bold"/>
                <a:cs typeface="Nourd Bold"/>
                <a:sym typeface="Nourd Bold"/>
              </a:rPr>
              <a:t>Salvado, M., Marques, D.L., Pires, I.M. and Silva, N.M., 2021, October. Mindfulness-based interventions to reduce burnout in primary healthcare professionals: a systematic review and meta-analysis. In Healthcare (Vol. 9, No. 10, p. 1342). MDPI.</a:t>
            </a:r>
          </a:p>
          <a:p>
            <a:pPr algn="l">
              <a:lnSpc>
                <a:spcPts val="306"/>
              </a:lnSpc>
            </a:pPr>
            <a:r>
              <a:rPr lang="en-US" sz="219" b="1" spc="0">
                <a:solidFill>
                  <a:srgbClr val="11265D"/>
                </a:solidFill>
                <a:latin typeface="Nourd Bold"/>
                <a:ea typeface="Nourd Bold"/>
                <a:cs typeface="Nourd Bold"/>
                <a:sym typeface="Nourd Bold"/>
              </a:rPr>
              <a:t>Selič-Zupančič, P., Klemenc-Ketiš, Z. and Onuk Tement, S., 2023. The impact of psychological interventions with elements of mindfulness on burnout and well-being in healthcare professionals: a systematic review. Journal of multidisciplinary healthcare, pp.1821-1831.</a:t>
            </a:r>
          </a:p>
          <a:p>
            <a:pPr algn="l">
              <a:lnSpc>
                <a:spcPts val="306"/>
              </a:lnSpc>
            </a:pPr>
            <a:r>
              <a:rPr lang="en-US" sz="219" b="1" spc="0">
                <a:solidFill>
                  <a:srgbClr val="11265D"/>
                </a:solidFill>
                <a:latin typeface="Nourd Bold"/>
                <a:ea typeface="Nourd Bold"/>
                <a:cs typeface="Nourd Bold"/>
                <a:sym typeface="Nourd Bold"/>
              </a:rPr>
              <a:t>Sos, T. and Melton, B., 2024. Comparison of mindfulness practices for effectiveness of stress and burnout reduction in healthcare staff. Journal of Holistic Nursing, 42(4), pp.333-343.</a:t>
            </a:r>
          </a:p>
          <a:p>
            <a:pPr algn="l">
              <a:lnSpc>
                <a:spcPts val="306"/>
              </a:lnSpc>
            </a:pPr>
            <a:r>
              <a:rPr lang="en-US" sz="219" b="1" spc="0">
                <a:solidFill>
                  <a:srgbClr val="11265D"/>
                </a:solidFill>
                <a:latin typeface="Nourd Bold"/>
                <a:ea typeface="Nourd Bold"/>
                <a:cs typeface="Nourd Bold"/>
                <a:sym typeface="Nourd Bold"/>
              </a:rPr>
              <a:t>Wang, Q., Wang, F., Zhang, S., Liu, C., Feng, Y. and Chen, J., 2023. Effects of a mindfulness-based interventions on stress, burnout in nurses: a systematic review and meta-analysis. Frontiers in psychiatry, 14, p.1218340.</a:t>
            </a:r>
          </a:p>
          <a:p>
            <a:pPr marL="36911" lvl="2" indent="-12304" algn="l">
              <a:lnSpc>
                <a:spcPts val="306"/>
              </a:lnSpc>
            </a:pPr>
            <a:endParaRPr lang="en-US" sz="219" b="1" spc="0">
              <a:solidFill>
                <a:srgbClr val="11265D"/>
              </a:solidFill>
              <a:latin typeface="Nourd Bold"/>
              <a:ea typeface="Nourd Bold"/>
              <a:cs typeface="Nourd Bold"/>
              <a:sym typeface="Nourd Bold"/>
            </a:endParaRPr>
          </a:p>
        </p:txBody>
      </p:sp>
      <p:pic>
        <p:nvPicPr>
          <p:cNvPr id="64" name="Picture 63">
            <a:extLst>
              <a:ext uri="{FF2B5EF4-FFF2-40B4-BE49-F238E27FC236}">
                <a16:creationId xmlns:a16="http://schemas.microsoft.com/office/drawing/2014/main" id="{6BD146D1-9D4B-6EC5-1C90-D3B97F744C2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526964" y="54550"/>
            <a:ext cx="968226" cy="520423"/>
          </a:xfrm>
          <a:prstGeom prst="rect">
            <a:avLst/>
          </a:prstGeom>
        </p:spPr>
      </p:pic>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13</TotalTime>
  <Words>1253</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Century Gothic</vt:lpstr>
      <vt:lpstr>Nourd</vt:lpstr>
      <vt:lpstr>Nourd Bold</vt:lpstr>
      <vt:lpstr>Wingdings 3</vt:lpstr>
      <vt:lpstr>Wisp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BSD111 Security-001</dc:creator>
  <cp:lastModifiedBy>BSD111 Security-001</cp:lastModifiedBy>
  <cp:revision>6</cp:revision>
  <dcterms:created xsi:type="dcterms:W3CDTF">2006-08-16T00:00:00Z</dcterms:created>
  <dcterms:modified xsi:type="dcterms:W3CDTF">2026-07-26T07:51:50Z</dcterms:modified>
  <dc:identifier>DAHGKnbspJg</dc:identifier>
</cp:coreProperties>
</file>