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1280" y="-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85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84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276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892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764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212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236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989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349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513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822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6581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327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0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4286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402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435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6880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1636"/>
          </a:xfrm>
        </p:spPr>
        <p:txBody>
          <a:bodyPr>
            <a:normAutofit fontScale="90000"/>
          </a:bodyPr>
          <a:lstStyle/>
          <a:p>
            <a:r>
              <a:rPr u="sng" dirty="0"/>
              <a:t>Cover Page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4283"/>
            <a:ext cx="8229600" cy="5531317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Recruitment Process and Learning &amp; Development Needs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Module: LCLM5002</a:t>
            </a:r>
          </a:p>
          <a:p>
            <a:r>
              <a:rPr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Sikiru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Aderemi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Oyelami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2430250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Dr.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Edu.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Submission Date: 19 March 2026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4029">
        <p14:doors dir="vert"/>
      </p:transition>
    </mc:Choice>
    <mc:Fallback>
      <p:transition spd="slow" advTm="40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9869"/>
            <a:ext cx="8229600" cy="707139"/>
          </a:xfrm>
        </p:spPr>
        <p:txBody>
          <a:bodyPr>
            <a:normAutofit fontScale="90000"/>
          </a:bodyPr>
          <a:lstStyle/>
          <a:p>
            <a:r>
              <a:rPr u="sng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334" y="1359906"/>
            <a:ext cx="6711654" cy="4195481"/>
          </a:xfrm>
        </p:spPr>
        <p:txBody>
          <a:bodyPr>
            <a:no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1. Introduction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2. Overview of Tesco PLC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3. Importance of Effective Recruitment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4. Job Analysis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5. Job Description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6. Person Specification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7. Recruitment Process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8. Learning &amp; Development Needs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9.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Behaviourist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Learning Theory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10. Cognitivist Learning Theory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11. Humanist / Experiential Learning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12. Application in Tesco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13. Conclusion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14. References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265">
        <p:dissolve/>
      </p:transition>
    </mc:Choice>
    <mc:Fallback>
      <p:transition spd="slow" advTm="1265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456" y="106209"/>
            <a:ext cx="7055380" cy="817816"/>
          </a:xfrm>
        </p:spPr>
        <p:txBody>
          <a:bodyPr/>
          <a:lstStyle/>
          <a:p>
            <a:r>
              <a:rPr u="sng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754" y="1386038"/>
            <a:ext cx="3898231" cy="475488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Recruitment and employee development are essential functions of Human Resource Management that help organisations achieve sustainable performance (Armstrong, 2020).</a:t>
            </a:r>
          </a:p>
          <a:p>
            <a:pPr>
              <a:lnSpc>
                <a:spcPct val="150000"/>
              </a:lnSpc>
            </a:pPr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Continuous learning and development improve employee performance, motivation and productivity (Noe, 2020).</a:t>
            </a:r>
          </a:p>
          <a:p>
            <a:pPr>
              <a:lnSpc>
                <a:spcPct val="150000"/>
              </a:lnSpc>
            </a:pPr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This presentation analyses recruitment and learning needs within Tesco PLC.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612" y="1193532"/>
            <a:ext cx="4871988" cy="3580599"/>
          </a:xfrm>
          <a:prstGeom prst="rect">
            <a:avLst/>
          </a:prstGeom>
        </p:spPr>
      </p:pic>
    </p:spTree>
  </p:cSld>
  <p:clrMapOvr>
    <a:masterClrMapping/>
  </p:clrMapOvr>
  <p:transition spd="slow" advTm="130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837" y="96584"/>
            <a:ext cx="7055380" cy="692688"/>
          </a:xfrm>
        </p:spPr>
        <p:txBody>
          <a:bodyPr/>
          <a:lstStyle/>
          <a:p>
            <a:r>
              <a:rPr u="sng" dirty="0"/>
              <a:t>Overview of Tesco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0" y="827773"/>
            <a:ext cx="6711654" cy="2088682"/>
          </a:xfrm>
        </p:spPr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Tesco PLC is one of the largest multinational retailers in the United Kingdom.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employs over 300,000 people and focuses on customer satisfaction, operational efficiency and workforce development (Tesco, 2024).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Tesco invests heavily in recruitment and employee development to maintain competitive advantage (Armstrong and Taylor, 2023).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002" y="2839453"/>
            <a:ext cx="9221002" cy="3941544"/>
          </a:xfrm>
          <a:prstGeom prst="rect">
            <a:avLst/>
          </a:prstGeom>
        </p:spPr>
      </p:pic>
    </p:spTree>
  </p:cSld>
  <p:clrMapOvr>
    <a:masterClrMapping/>
  </p:clrMapOvr>
  <p:transition spd="slow" advTm="68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202462"/>
            <a:ext cx="7055380" cy="1308704"/>
          </a:xfrm>
        </p:spPr>
        <p:txBody>
          <a:bodyPr>
            <a:normAutofit fontScale="90000"/>
          </a:bodyPr>
          <a:lstStyle/>
          <a:p>
            <a:r>
              <a:rPr u="sng" dirty="0"/>
              <a:t>Importance of Effective Recruitment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Recruitment refers to the process of attracting and selecting suitable candidates for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roles (Bratton and Gold, 2022).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Identify skilled employees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Reduce staff turnover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Improve productivity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Support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growth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Selecting the right employees helps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achieve strategic goals (Armstrong, 2020).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836">
        <p:split orient="vert"/>
      </p:transition>
    </mc:Choice>
    <mc:Fallback>
      <p:transition spd="slow" advTm="836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Job analysis identifies duties, responsibilities and requirements associated with a job role (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Dessler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At Tesco, job analysis helps HR determine required skills for roles such as store assistants and supervisors.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It includes: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Job responsibilities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Required skills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Working conditions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This forms the basis of job descriptions and person specifications.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med" advTm="141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Example Role: Tesco Store Assistant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Key Responsibilities: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Assist customers in store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Manage stock and displays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Operate tills and handle payments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Maintain store cleanliness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Clear job descriptions help employees understand expectations (Bratton and Gold, 2022).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953">
        <p15:prstTrans prst="prestige"/>
      </p:transition>
    </mc:Choice>
    <mc:Fallback>
      <p:transition spd="slow" advTm="9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43093"/>
            <a:ext cx="7055380" cy="1400530"/>
          </a:xfrm>
        </p:spPr>
        <p:txBody>
          <a:bodyPr/>
          <a:lstStyle/>
          <a:p>
            <a:r>
              <a:rPr u="sng" dirty="0"/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 person specification outlines skills and attributes required for a job (Armstrong, 2020).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Example Requirements: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Qualifications: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Basic education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Skills: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Communication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Customer service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Teamwork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Personal Qualities: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Reliability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Positive attitude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Ability to work under pressure.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1344">
        <p14:ripple/>
      </p:transition>
    </mc:Choice>
    <mc:Fallback>
      <p:transition spd="slow" advTm="13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Recruitment Process at Tesco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Tesco follows a structured recruitment process: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1. Identify job vacancy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2. Conduct job analysis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3. Advertise the vacancy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4. Screen applications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5. Conduct interviews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6. Select candidate and offer job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Structured recruitment improves fairness and effectiveness (Armstrong and Taylor, 2023).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 advTm="1450">
        <p15:prstTrans prst="origami"/>
      </p:transition>
    </mc:Choice>
    <mc:Fallback>
      <p:transition spd="slow" advTm="145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Learning and Development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Learning and development improve employees' knowledge and skills (Noe, 2020).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New employees at Tesco may need training in: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Customer service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Product knowledge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Communication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Teamwork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Technology systems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Identifying training needs improves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performance.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med" advTm="262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 err="1"/>
              <a:t>Behaviourist</a:t>
            </a:r>
            <a:r>
              <a:rPr u="sng" dirty="0"/>
              <a:t>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Behaviourist theory focuses on learning through stimulus and reinforcement (Skinner, 1953).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Applications in Tesco: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• Demonstration of tasks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• Repetition of activities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• Supervisor feedback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Positive reinforcement encourages desirable workplace behaviour (Noe, 2020).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 advTm="1445">
        <p:checker/>
      </p:transition>
    </mc:Choice>
    <mc:Fallback>
      <p:transition spd="slow" advTm="1445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Cognitivist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43300"/>
            <a:ext cx="6711654" cy="4195481"/>
          </a:xfrm>
        </p:spPr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Cognitivist theory focuses on how individuals process information (Piaget, 1976).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Applications in Tesco training: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E-learning modules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Training on company policies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Problem-solving exercises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These help employees understand procedures and perform effectively.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495">
        <p:split orient="vert"/>
      </p:transition>
    </mc:Choice>
    <mc:Fallback>
      <p:transition spd="slow" advTm="2495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Humanist / Experiential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62550"/>
            <a:ext cx="6711654" cy="4195481"/>
          </a:xfrm>
        </p:spPr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Experiential learning focuses on learning through experience (Kolb, 1984).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Examples at Tesco: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On-the-job training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Team-based learning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Practical workplace experience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Employees learn effectively when applying knowledge in real situations.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2160">
        <p15:prstTrans prst="fracture"/>
      </p:transition>
    </mc:Choice>
    <mc:Fallback>
      <p:transition spd="slow" advTm="21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886"/>
          </a:xfrm>
        </p:spPr>
        <p:txBody>
          <a:bodyPr>
            <a:normAutofit fontScale="90000"/>
          </a:bodyPr>
          <a:lstStyle/>
          <a:p>
            <a:r>
              <a:rPr u="sng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04800"/>
            <a:ext cx="6711654" cy="4195481"/>
          </a:xfrm>
        </p:spPr>
        <p:txBody>
          <a:bodyPr>
            <a:normAutofit/>
          </a:bodyPr>
          <a:lstStyle/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Effective recruitment and employee development are essential for organisational success.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Tesco uses structured recruitment methods including job analysis, job descriptions and person specifications.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Learning theories support employee training and development.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Investing in people helps organisations maintain competitive advantage and achieve sustainable performance.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Tm="81">
        <p14:glitter pattern="hexagon"/>
      </p:transition>
    </mc:Choice>
    <mc:Fallback>
      <p:transition spd="slow" advTm="8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dirty="0"/>
              <a:t>Armstrong, M. (2020) Armstrong’s Handbook of Human Resource Management Practice.</a:t>
            </a:r>
          </a:p>
          <a:p>
            <a:pPr>
              <a:lnSpc>
                <a:spcPct val="170000"/>
              </a:lnSpc>
            </a:pPr>
            <a:r>
              <a:rPr dirty="0"/>
              <a:t>Armstrong, M. &amp; Taylor, S. (2023) Human Resource Management Practice.</a:t>
            </a:r>
          </a:p>
          <a:p>
            <a:pPr>
              <a:lnSpc>
                <a:spcPct val="170000"/>
              </a:lnSpc>
            </a:pPr>
            <a:r>
              <a:rPr dirty="0"/>
              <a:t>Bratton, J. &amp; Gold, J. (2022) Human Resource Management: Theory and Practice.</a:t>
            </a:r>
          </a:p>
          <a:p>
            <a:pPr>
              <a:lnSpc>
                <a:spcPct val="170000"/>
              </a:lnSpc>
            </a:pPr>
            <a:r>
              <a:rPr dirty="0" err="1"/>
              <a:t>Dessler</a:t>
            </a:r>
            <a:r>
              <a:rPr dirty="0"/>
              <a:t>, G. (2020) Human Resource Management.</a:t>
            </a:r>
          </a:p>
          <a:p>
            <a:pPr>
              <a:lnSpc>
                <a:spcPct val="170000"/>
              </a:lnSpc>
            </a:pPr>
            <a:r>
              <a:rPr dirty="0"/>
              <a:t>Kolb, D. (1984) Experiential Learning.</a:t>
            </a:r>
          </a:p>
          <a:p>
            <a:pPr>
              <a:lnSpc>
                <a:spcPct val="170000"/>
              </a:lnSpc>
            </a:pPr>
            <a:r>
              <a:rPr dirty="0"/>
              <a:t>Noe, R. (2020) Employee Training and Development.</a:t>
            </a:r>
          </a:p>
          <a:p>
            <a:pPr>
              <a:lnSpc>
                <a:spcPct val="170000"/>
              </a:lnSpc>
            </a:pPr>
            <a:r>
              <a:rPr dirty="0"/>
              <a:t>Piaget, J. (1976) The Psychology of Intelligence.</a:t>
            </a:r>
          </a:p>
          <a:p>
            <a:pPr>
              <a:lnSpc>
                <a:spcPct val="170000"/>
              </a:lnSpc>
            </a:pPr>
            <a:r>
              <a:rPr dirty="0"/>
              <a:t>Skinner, B.F. (1953) Science and Human </a:t>
            </a:r>
            <a:r>
              <a:rPr dirty="0" err="1"/>
              <a:t>Behaviour</a:t>
            </a:r>
            <a:r>
              <a:rPr dirty="0"/>
              <a:t>.</a:t>
            </a:r>
          </a:p>
          <a:p>
            <a:pPr>
              <a:lnSpc>
                <a:spcPct val="170000"/>
              </a:lnSpc>
            </a:pPr>
            <a:r>
              <a:rPr dirty="0"/>
              <a:t>Tesco (2024) Tesco Annual Report.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28"/>
    </mc:Choice>
    <mc:Fallback>
      <p:transition spd="slow" advTm="3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Custom 1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FF0000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4060</TotalTime>
  <Words>834</Words>
  <Application>Microsoft Office PowerPoint</Application>
  <PresentationFormat>On-screen Show (4:3)</PresentationFormat>
  <Paragraphs>152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</vt:lpstr>
      <vt:lpstr>Cover Page</vt:lpstr>
      <vt:lpstr>Table of Contents</vt:lpstr>
      <vt:lpstr>Introduction</vt:lpstr>
      <vt:lpstr>Overview of Tesco PLC</vt:lpstr>
      <vt:lpstr>Importance of Effective Recruitment</vt:lpstr>
      <vt:lpstr>Job Analysis</vt:lpstr>
      <vt:lpstr>Job Description</vt:lpstr>
      <vt:lpstr>Person Specification</vt:lpstr>
      <vt:lpstr>Recruitment Process at Tesco</vt:lpstr>
      <vt:lpstr>Learning and Development Needs</vt:lpstr>
      <vt:lpstr>Behaviourist Learning Theory</vt:lpstr>
      <vt:lpstr>Cognitivist Learning Theory</vt:lpstr>
      <vt:lpstr>Humanist / Experiential Learning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subject/>
  <dc:creator/>
  <cp:keywords/>
  <dc:description>generated using python-pptx</dc:description>
  <cp:lastModifiedBy>Microsoft account</cp:lastModifiedBy>
  <cp:revision>14</cp:revision>
  <dcterms:created xsi:type="dcterms:W3CDTF">2013-01-27T09:14:16Z</dcterms:created>
  <dcterms:modified xsi:type="dcterms:W3CDTF">2026-03-17T09:02:43Z</dcterms:modified>
  <cp:category/>
</cp:coreProperties>
</file>