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73" r:id="rId4"/>
  </p:sldMasterIdLst>
  <p:sldIdLst>
    <p:sldId id="257" r:id="rId5"/>
    <p:sldId id="265" r:id="rId6"/>
    <p:sldId id="263" r:id="rId7"/>
    <p:sldId id="261" r:id="rId8"/>
    <p:sldId id="275" r:id="rId9"/>
    <p:sldId id="264" r:id="rId10"/>
    <p:sldId id="276" r:id="rId11"/>
    <p:sldId id="277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19" autoAdjust="0"/>
  </p:normalViewPr>
  <p:slideViewPr>
    <p:cSldViewPr snapToGrid="0">
      <p:cViewPr varScale="1">
        <p:scale>
          <a:sx n="87" d="100"/>
          <a:sy n="87" d="100"/>
        </p:scale>
        <p:origin x="51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svg"/><Relationship Id="rId1" Type="http://schemas.openxmlformats.org/officeDocument/2006/relationships/image" Target="../media/image4.png"/><Relationship Id="rId6" Type="http://schemas.openxmlformats.org/officeDocument/2006/relationships/image" Target="../media/image10.svg"/><Relationship Id="rId5" Type="http://schemas.openxmlformats.org/officeDocument/2006/relationships/image" Target="../media/image6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svg"/><Relationship Id="rId1" Type="http://schemas.openxmlformats.org/officeDocument/2006/relationships/image" Target="../media/image4.png"/><Relationship Id="rId6" Type="http://schemas.openxmlformats.org/officeDocument/2006/relationships/image" Target="../media/image10.svg"/><Relationship Id="rId5" Type="http://schemas.openxmlformats.org/officeDocument/2006/relationships/image" Target="../media/image6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svg"/><Relationship Id="rId1" Type="http://schemas.openxmlformats.org/officeDocument/2006/relationships/image" Target="../media/image4.png"/><Relationship Id="rId6" Type="http://schemas.openxmlformats.org/officeDocument/2006/relationships/image" Target="../media/image10.svg"/><Relationship Id="rId5" Type="http://schemas.openxmlformats.org/officeDocument/2006/relationships/image" Target="../media/image6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svg"/><Relationship Id="rId1" Type="http://schemas.openxmlformats.org/officeDocument/2006/relationships/image" Target="../media/image4.png"/><Relationship Id="rId6" Type="http://schemas.openxmlformats.org/officeDocument/2006/relationships/image" Target="../media/image10.svg"/><Relationship Id="rId5" Type="http://schemas.openxmlformats.org/officeDocument/2006/relationships/image" Target="../media/image6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71C356-46E8-4FED-9AB4-1EBF344194F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4352005-5D6C-4AD2-8676-A291DC1A9C4B}">
      <dgm:prSet/>
      <dgm:spPr/>
      <dgm:t>
        <a:bodyPr/>
        <a:lstStyle/>
        <a:p>
          <a:r>
            <a:rPr lang="en-GB"/>
            <a:t>To check in with you all about your placement work over the summer </a:t>
          </a:r>
          <a:endParaRPr lang="en-US"/>
        </a:p>
      </dgm:t>
    </dgm:pt>
    <dgm:pt modelId="{98010635-A4EA-4E60-BA54-8E31B44F2CD1}" type="parTrans" cxnId="{DEBA6EAF-9F86-45CA-A4C3-7D8F86D3C5C7}">
      <dgm:prSet/>
      <dgm:spPr/>
      <dgm:t>
        <a:bodyPr/>
        <a:lstStyle/>
        <a:p>
          <a:endParaRPr lang="en-US"/>
        </a:p>
      </dgm:t>
    </dgm:pt>
    <dgm:pt modelId="{974BCB33-7163-4C6F-A6FE-0E6C1AF7B9FD}" type="sibTrans" cxnId="{DEBA6EAF-9F86-45CA-A4C3-7D8F86D3C5C7}">
      <dgm:prSet/>
      <dgm:spPr/>
      <dgm:t>
        <a:bodyPr/>
        <a:lstStyle/>
        <a:p>
          <a:endParaRPr lang="en-US"/>
        </a:p>
      </dgm:t>
    </dgm:pt>
    <dgm:pt modelId="{59D697D0-CFC3-4BFF-943A-D33EABAF7098}">
      <dgm:prSet/>
      <dgm:spPr/>
      <dgm:t>
        <a:bodyPr/>
        <a:lstStyle/>
        <a:p>
          <a:r>
            <a:rPr lang="en-GB"/>
            <a:t>To go through the documentation you need in order to qualify</a:t>
          </a:r>
          <a:endParaRPr lang="en-US"/>
        </a:p>
      </dgm:t>
    </dgm:pt>
    <dgm:pt modelId="{AF62296D-A2C6-43AF-ABE5-3406454D4003}" type="parTrans" cxnId="{879AA9D5-235F-4278-9389-F1CE4B66051B}">
      <dgm:prSet/>
      <dgm:spPr/>
      <dgm:t>
        <a:bodyPr/>
        <a:lstStyle/>
        <a:p>
          <a:endParaRPr lang="en-US"/>
        </a:p>
      </dgm:t>
    </dgm:pt>
    <dgm:pt modelId="{715F9322-9CCB-4F5A-A379-7BD9BC1058EC}" type="sibTrans" cxnId="{879AA9D5-235F-4278-9389-F1CE4B66051B}">
      <dgm:prSet/>
      <dgm:spPr/>
      <dgm:t>
        <a:bodyPr/>
        <a:lstStyle/>
        <a:p>
          <a:endParaRPr lang="en-US"/>
        </a:p>
      </dgm:t>
    </dgm:pt>
    <dgm:pt modelId="{407AAB84-7E89-4277-A9BA-D4430E5E38FB}">
      <dgm:prSet/>
      <dgm:spPr/>
      <dgm:t>
        <a:bodyPr/>
        <a:lstStyle/>
        <a:p>
          <a:r>
            <a:rPr lang="en-GB" dirty="0"/>
            <a:t>To give you the opportunity to ask any questions you may have regarding your placement/documentation</a:t>
          </a:r>
          <a:endParaRPr lang="en-US" dirty="0"/>
        </a:p>
      </dgm:t>
    </dgm:pt>
    <dgm:pt modelId="{E2749F0D-C699-44DC-895D-A4348779EF88}" type="parTrans" cxnId="{5F33E616-9FCE-45AB-9DA0-CB4AE1F516A0}">
      <dgm:prSet/>
      <dgm:spPr/>
      <dgm:t>
        <a:bodyPr/>
        <a:lstStyle/>
        <a:p>
          <a:endParaRPr lang="en-US"/>
        </a:p>
      </dgm:t>
    </dgm:pt>
    <dgm:pt modelId="{3497732D-EF58-4CBD-8E32-C465E25147E2}" type="sibTrans" cxnId="{5F33E616-9FCE-45AB-9DA0-CB4AE1F516A0}">
      <dgm:prSet/>
      <dgm:spPr/>
      <dgm:t>
        <a:bodyPr/>
        <a:lstStyle/>
        <a:p>
          <a:endParaRPr lang="en-US"/>
        </a:p>
      </dgm:t>
    </dgm:pt>
    <dgm:pt modelId="{FE047FEB-D951-465A-BFB0-A280F0EDCB7B}" type="pres">
      <dgm:prSet presAssocID="{DF71C356-46E8-4FED-9AB4-1EBF344194F9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8A487D3-0AEC-4BD2-B2CE-6CC1576DDCCE}" type="pres">
      <dgm:prSet presAssocID="{84352005-5D6C-4AD2-8676-A291DC1A9C4B}" presName="compNode" presStyleCnt="0"/>
      <dgm:spPr/>
    </dgm:pt>
    <dgm:pt modelId="{B5241C46-213C-4AA6-B203-5590122329C6}" type="pres">
      <dgm:prSet presAssocID="{84352005-5D6C-4AD2-8676-A291DC1A9C4B}" presName="bgRect" presStyleLbl="bgShp" presStyleIdx="0" presStyleCnt="3"/>
      <dgm:spPr/>
    </dgm:pt>
    <dgm:pt modelId="{522D1290-A7C5-42A1-A17A-30C7C75926CD}" type="pres">
      <dgm:prSet presAssocID="{84352005-5D6C-4AD2-8676-A291DC1A9C4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0C736E9-C89F-410E-BE32-BCB8BC2ADE4C}" type="pres">
      <dgm:prSet presAssocID="{84352005-5D6C-4AD2-8676-A291DC1A9C4B}" presName="spaceRect" presStyleCnt="0"/>
      <dgm:spPr/>
    </dgm:pt>
    <dgm:pt modelId="{49CF2E96-E8D3-4406-B494-CB5CB774A888}" type="pres">
      <dgm:prSet presAssocID="{84352005-5D6C-4AD2-8676-A291DC1A9C4B}" presName="parTx" presStyleLbl="revTx" presStyleIdx="0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FA6E52B5-3500-4032-A198-E606C679289D}" type="pres">
      <dgm:prSet presAssocID="{974BCB33-7163-4C6F-A6FE-0E6C1AF7B9FD}" presName="sibTrans" presStyleCnt="0"/>
      <dgm:spPr/>
    </dgm:pt>
    <dgm:pt modelId="{B6151CD6-5C3A-4733-A884-B5C33CA3432E}" type="pres">
      <dgm:prSet presAssocID="{59D697D0-CFC3-4BFF-943A-D33EABAF7098}" presName="compNode" presStyleCnt="0"/>
      <dgm:spPr/>
    </dgm:pt>
    <dgm:pt modelId="{BBDE1EA4-275C-4E71-879C-30E71FBB1178}" type="pres">
      <dgm:prSet presAssocID="{59D697D0-CFC3-4BFF-943A-D33EABAF7098}" presName="bgRect" presStyleLbl="bgShp" presStyleIdx="1" presStyleCnt="3"/>
      <dgm:spPr/>
    </dgm:pt>
    <dgm:pt modelId="{E4DD372C-6CAC-4AF8-ADDC-DC99F8A454F0}" type="pres">
      <dgm:prSet presAssocID="{59D697D0-CFC3-4BFF-943A-D33EABAF709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8DB23297-A6EF-4296-B3CA-2D71D7D7F50B}" type="pres">
      <dgm:prSet presAssocID="{59D697D0-CFC3-4BFF-943A-D33EABAF7098}" presName="spaceRect" presStyleCnt="0"/>
      <dgm:spPr/>
    </dgm:pt>
    <dgm:pt modelId="{332E5ECA-E318-418F-8EBE-ECBE9A80D5C4}" type="pres">
      <dgm:prSet presAssocID="{59D697D0-CFC3-4BFF-943A-D33EABAF7098}" presName="par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C489AA6F-F088-46E3-9BB4-0DD7EFFA0753}" type="pres">
      <dgm:prSet presAssocID="{715F9322-9CCB-4F5A-A379-7BD9BC1058EC}" presName="sibTrans" presStyleCnt="0"/>
      <dgm:spPr/>
    </dgm:pt>
    <dgm:pt modelId="{BF4C7891-C34F-499C-A314-887D0107D044}" type="pres">
      <dgm:prSet presAssocID="{407AAB84-7E89-4277-A9BA-D4430E5E38FB}" presName="compNode" presStyleCnt="0"/>
      <dgm:spPr/>
    </dgm:pt>
    <dgm:pt modelId="{171EBB5B-0457-47C9-BA20-E4943958DDDF}" type="pres">
      <dgm:prSet presAssocID="{407AAB84-7E89-4277-A9BA-D4430E5E38FB}" presName="bgRect" presStyleLbl="bgShp" presStyleIdx="2" presStyleCnt="3"/>
      <dgm:spPr/>
    </dgm:pt>
    <dgm:pt modelId="{B2BD80C4-567C-4C29-B459-9AD47B80AFC0}" type="pres">
      <dgm:prSet presAssocID="{407AAB84-7E89-4277-A9BA-D4430E5E38F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A2B95BB-D968-4199-90D5-697E0C9EF456}" type="pres">
      <dgm:prSet presAssocID="{407AAB84-7E89-4277-A9BA-D4430E5E38FB}" presName="spaceRect" presStyleCnt="0"/>
      <dgm:spPr/>
    </dgm:pt>
    <dgm:pt modelId="{1333B1C0-FA12-46B2-86D1-5826A8EA1A94}" type="pres">
      <dgm:prSet presAssocID="{407AAB84-7E89-4277-A9BA-D4430E5E38FB}" presName="parTx" presStyleLbl="revTx" presStyleIdx="2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879AA9D5-235F-4278-9389-F1CE4B66051B}" srcId="{DF71C356-46E8-4FED-9AB4-1EBF344194F9}" destId="{59D697D0-CFC3-4BFF-943A-D33EABAF7098}" srcOrd="1" destOrd="0" parTransId="{AF62296D-A2C6-43AF-ABE5-3406454D4003}" sibTransId="{715F9322-9CCB-4F5A-A379-7BD9BC1058EC}"/>
    <dgm:cxn modelId="{32D9D6F5-E513-4C19-9635-9C69144CB72E}" type="presOf" srcId="{59D697D0-CFC3-4BFF-943A-D33EABAF7098}" destId="{332E5ECA-E318-418F-8EBE-ECBE9A80D5C4}" srcOrd="0" destOrd="0" presId="urn:microsoft.com/office/officeart/2018/2/layout/IconVerticalSolidList"/>
    <dgm:cxn modelId="{840AD6E0-197C-44B1-9157-23C5C5EF83B0}" type="presOf" srcId="{84352005-5D6C-4AD2-8676-A291DC1A9C4B}" destId="{49CF2E96-E8D3-4406-B494-CB5CB774A888}" srcOrd="0" destOrd="0" presId="urn:microsoft.com/office/officeart/2018/2/layout/IconVerticalSolidList"/>
    <dgm:cxn modelId="{01B1CE5C-87B6-4160-82A2-BCCCA34A5434}" type="presOf" srcId="{407AAB84-7E89-4277-A9BA-D4430E5E38FB}" destId="{1333B1C0-FA12-46B2-86D1-5826A8EA1A94}" srcOrd="0" destOrd="0" presId="urn:microsoft.com/office/officeart/2018/2/layout/IconVerticalSolidList"/>
    <dgm:cxn modelId="{5F33E616-9FCE-45AB-9DA0-CB4AE1F516A0}" srcId="{DF71C356-46E8-4FED-9AB4-1EBF344194F9}" destId="{407AAB84-7E89-4277-A9BA-D4430E5E38FB}" srcOrd="2" destOrd="0" parTransId="{E2749F0D-C699-44DC-895D-A4348779EF88}" sibTransId="{3497732D-EF58-4CBD-8E32-C465E25147E2}"/>
    <dgm:cxn modelId="{DEBA6EAF-9F86-45CA-A4C3-7D8F86D3C5C7}" srcId="{DF71C356-46E8-4FED-9AB4-1EBF344194F9}" destId="{84352005-5D6C-4AD2-8676-A291DC1A9C4B}" srcOrd="0" destOrd="0" parTransId="{98010635-A4EA-4E60-BA54-8E31B44F2CD1}" sibTransId="{974BCB33-7163-4C6F-A6FE-0E6C1AF7B9FD}"/>
    <dgm:cxn modelId="{26BF7575-586B-4D13-AE02-8EE2453F06EE}" type="presOf" srcId="{DF71C356-46E8-4FED-9AB4-1EBF344194F9}" destId="{FE047FEB-D951-465A-BFB0-A280F0EDCB7B}" srcOrd="0" destOrd="0" presId="urn:microsoft.com/office/officeart/2018/2/layout/IconVerticalSolidList"/>
    <dgm:cxn modelId="{6E222F4C-5CF8-4579-B1C7-2348A95E8865}" type="presParOf" srcId="{FE047FEB-D951-465A-BFB0-A280F0EDCB7B}" destId="{78A487D3-0AEC-4BD2-B2CE-6CC1576DDCCE}" srcOrd="0" destOrd="0" presId="urn:microsoft.com/office/officeart/2018/2/layout/IconVerticalSolidList"/>
    <dgm:cxn modelId="{E3823900-5CC3-4637-9334-CDFD50AB0C72}" type="presParOf" srcId="{78A487D3-0AEC-4BD2-B2CE-6CC1576DDCCE}" destId="{B5241C46-213C-4AA6-B203-5590122329C6}" srcOrd="0" destOrd="0" presId="urn:microsoft.com/office/officeart/2018/2/layout/IconVerticalSolidList"/>
    <dgm:cxn modelId="{6AAAD16F-94D9-42EE-99DC-0E08F30678FA}" type="presParOf" srcId="{78A487D3-0AEC-4BD2-B2CE-6CC1576DDCCE}" destId="{522D1290-A7C5-42A1-A17A-30C7C75926CD}" srcOrd="1" destOrd="0" presId="urn:microsoft.com/office/officeart/2018/2/layout/IconVerticalSolidList"/>
    <dgm:cxn modelId="{5C0DC8D5-4ACD-4309-9708-ABE62CE4F374}" type="presParOf" srcId="{78A487D3-0AEC-4BD2-B2CE-6CC1576DDCCE}" destId="{20C736E9-C89F-410E-BE32-BCB8BC2ADE4C}" srcOrd="2" destOrd="0" presId="urn:microsoft.com/office/officeart/2018/2/layout/IconVerticalSolidList"/>
    <dgm:cxn modelId="{23EF35A3-F0BF-4630-9F41-821035792D33}" type="presParOf" srcId="{78A487D3-0AEC-4BD2-B2CE-6CC1576DDCCE}" destId="{49CF2E96-E8D3-4406-B494-CB5CB774A888}" srcOrd="3" destOrd="0" presId="urn:microsoft.com/office/officeart/2018/2/layout/IconVerticalSolidList"/>
    <dgm:cxn modelId="{DAA86419-22F3-4B50-A728-4345D3D522B7}" type="presParOf" srcId="{FE047FEB-D951-465A-BFB0-A280F0EDCB7B}" destId="{FA6E52B5-3500-4032-A198-E606C679289D}" srcOrd="1" destOrd="0" presId="urn:microsoft.com/office/officeart/2018/2/layout/IconVerticalSolidList"/>
    <dgm:cxn modelId="{C71B6FDF-2087-4016-832D-0F8E2BC5ECCD}" type="presParOf" srcId="{FE047FEB-D951-465A-BFB0-A280F0EDCB7B}" destId="{B6151CD6-5C3A-4733-A884-B5C33CA3432E}" srcOrd="2" destOrd="0" presId="urn:microsoft.com/office/officeart/2018/2/layout/IconVerticalSolidList"/>
    <dgm:cxn modelId="{EE218219-D43E-4583-9CCF-8A5DCB8783F7}" type="presParOf" srcId="{B6151CD6-5C3A-4733-A884-B5C33CA3432E}" destId="{BBDE1EA4-275C-4E71-879C-30E71FBB1178}" srcOrd="0" destOrd="0" presId="urn:microsoft.com/office/officeart/2018/2/layout/IconVerticalSolidList"/>
    <dgm:cxn modelId="{03C7FE72-286E-4779-A01A-18D02505B7D9}" type="presParOf" srcId="{B6151CD6-5C3A-4733-A884-B5C33CA3432E}" destId="{E4DD372C-6CAC-4AF8-ADDC-DC99F8A454F0}" srcOrd="1" destOrd="0" presId="urn:microsoft.com/office/officeart/2018/2/layout/IconVerticalSolidList"/>
    <dgm:cxn modelId="{6E9B7717-0D0E-4AE4-B405-F84D0AF77FDB}" type="presParOf" srcId="{B6151CD6-5C3A-4733-A884-B5C33CA3432E}" destId="{8DB23297-A6EF-4296-B3CA-2D71D7D7F50B}" srcOrd="2" destOrd="0" presId="urn:microsoft.com/office/officeart/2018/2/layout/IconVerticalSolidList"/>
    <dgm:cxn modelId="{F449F676-E9F5-438D-BACB-C44964352BA9}" type="presParOf" srcId="{B6151CD6-5C3A-4733-A884-B5C33CA3432E}" destId="{332E5ECA-E318-418F-8EBE-ECBE9A80D5C4}" srcOrd="3" destOrd="0" presId="urn:microsoft.com/office/officeart/2018/2/layout/IconVerticalSolidList"/>
    <dgm:cxn modelId="{56B024F2-7C0A-4177-9E4E-1F4CD8B63DD1}" type="presParOf" srcId="{FE047FEB-D951-465A-BFB0-A280F0EDCB7B}" destId="{C489AA6F-F088-46E3-9BB4-0DD7EFFA0753}" srcOrd="3" destOrd="0" presId="urn:microsoft.com/office/officeart/2018/2/layout/IconVerticalSolidList"/>
    <dgm:cxn modelId="{9EF5FC75-386D-4949-BC70-02DC5DDD23C9}" type="presParOf" srcId="{FE047FEB-D951-465A-BFB0-A280F0EDCB7B}" destId="{BF4C7891-C34F-499C-A314-887D0107D044}" srcOrd="4" destOrd="0" presId="urn:microsoft.com/office/officeart/2018/2/layout/IconVerticalSolidList"/>
    <dgm:cxn modelId="{45B46849-8BF3-40D0-92C5-B22FAC6B18FE}" type="presParOf" srcId="{BF4C7891-C34F-499C-A314-887D0107D044}" destId="{171EBB5B-0457-47C9-BA20-E4943958DDDF}" srcOrd="0" destOrd="0" presId="urn:microsoft.com/office/officeart/2018/2/layout/IconVerticalSolidList"/>
    <dgm:cxn modelId="{0F52BEC2-D930-4D6C-A6E5-531AA1C38463}" type="presParOf" srcId="{BF4C7891-C34F-499C-A314-887D0107D044}" destId="{B2BD80C4-567C-4C29-B459-9AD47B80AFC0}" srcOrd="1" destOrd="0" presId="urn:microsoft.com/office/officeart/2018/2/layout/IconVerticalSolidList"/>
    <dgm:cxn modelId="{A0E68200-3BF8-42E1-A618-723D9160FE3A}" type="presParOf" srcId="{BF4C7891-C34F-499C-A314-887D0107D044}" destId="{1A2B95BB-D968-4199-90D5-697E0C9EF456}" srcOrd="2" destOrd="0" presId="urn:microsoft.com/office/officeart/2018/2/layout/IconVerticalSolidList"/>
    <dgm:cxn modelId="{26A3CC89-639E-4CEC-8075-66D8A357F932}" type="presParOf" srcId="{BF4C7891-C34F-499C-A314-887D0107D044}" destId="{1333B1C0-FA12-46B2-86D1-5826A8EA1A9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05/8/layout/vProcess5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defRPr cap="all"/>
          </a:pPr>
          <a:r>
            <a:rPr lang="en-US" dirty="0"/>
            <a:t>Where you are volunteering … 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defRPr cap="all"/>
          </a:pPr>
          <a:r>
            <a:rPr lang="en-US" dirty="0"/>
            <a:t>YOUR PLACEMENT EXPERIENCES OVER THE SUMMER …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7632DE0A-F634-4937-A02A-8F1E71FFE111}">
      <dgm:prSet/>
      <dgm:spPr/>
      <dgm:t>
        <a:bodyPr/>
        <a:lstStyle/>
        <a:p>
          <a:pPr>
            <a:defRPr cap="all"/>
          </a:pPr>
          <a:r>
            <a:rPr lang="en-US"/>
            <a:t>Your hopes and concerns regarding your placement this year …</a:t>
          </a:r>
          <a:endParaRPr lang="en-US" dirty="0"/>
        </a:p>
      </dgm:t>
    </dgm:pt>
    <dgm:pt modelId="{52CFBB21-FD05-405D-B1F1-C0C57F6B6C62}" type="parTrans" cxnId="{7B9AA1EF-310A-439D-A886-0806E2F8E8F3}">
      <dgm:prSet/>
      <dgm:spPr/>
      <dgm:t>
        <a:bodyPr/>
        <a:lstStyle/>
        <a:p>
          <a:endParaRPr lang="en-GB"/>
        </a:p>
      </dgm:t>
    </dgm:pt>
    <dgm:pt modelId="{330B0FBB-9203-4CA4-8089-9593C72F2423}" type="sibTrans" cxnId="{7B9AA1EF-310A-439D-A886-0806E2F8E8F3}">
      <dgm:prSet/>
      <dgm:spPr/>
      <dgm:t>
        <a:bodyPr/>
        <a:lstStyle/>
        <a:p>
          <a:endParaRPr lang="en-GB"/>
        </a:p>
      </dgm:t>
    </dgm:pt>
    <dgm:pt modelId="{1C383F32-22E8-4F62-A3E0-BDC3D5F48992}">
      <dgm:prSet/>
      <dgm:spPr/>
      <dgm:t>
        <a:bodyPr/>
        <a:lstStyle/>
        <a:p>
          <a:pPr>
            <a:defRPr cap="all"/>
          </a:pPr>
          <a:r>
            <a:rPr lang="en-US" dirty="0"/>
            <a:t> current number of hours accrued …</a:t>
          </a:r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5F0695B2-DD30-4087-8F95-2A58B0D3F326}" type="pres">
      <dgm:prSet presAssocID="{01A66772-F185-4D58-B8BB-E9370D7A7A2B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2CE686E-B998-494A-BA28-27BC9C1C170D}" type="pres">
      <dgm:prSet presAssocID="{01A66772-F185-4D58-B8BB-E9370D7A7A2B}" presName="dummyMaxCanvas" presStyleCnt="0">
        <dgm:presLayoutVars/>
      </dgm:prSet>
      <dgm:spPr/>
    </dgm:pt>
    <dgm:pt modelId="{4F17C40A-2D8D-4E8C-8A34-6BE86CBF76DB}" type="pres">
      <dgm:prSet presAssocID="{01A66772-F185-4D58-B8BB-E9370D7A7A2B}" presName="FourNodes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2C8CDA5-4324-4865-8129-ED5CF5B58702}" type="pres">
      <dgm:prSet presAssocID="{01A66772-F185-4D58-B8BB-E9370D7A7A2B}" presName="FourNodes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AD88C10-FD96-439F-A60D-116EF47F99C0}" type="pres">
      <dgm:prSet presAssocID="{01A66772-F185-4D58-B8BB-E9370D7A7A2B}" presName="FourNodes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3E5AE48-90D5-4BEC-8919-C17213AAF8F1}" type="pres">
      <dgm:prSet presAssocID="{01A66772-F185-4D58-B8BB-E9370D7A7A2B}" presName="FourNodes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B0AB083-33BF-4F3D-A10B-CCA4D589C28A}" type="pres">
      <dgm:prSet presAssocID="{01A66772-F185-4D58-B8BB-E9370D7A7A2B}" presName="FourConn_1-2" presStyleLbl="f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B099803-F2B8-48AB-AAA8-F1BC22A735D3}" type="pres">
      <dgm:prSet presAssocID="{01A66772-F185-4D58-B8BB-E9370D7A7A2B}" presName="FourConn_2-3" presStyleLbl="f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C6EB79E-FD9D-4738-9F5C-14CD8A4A1DC7}" type="pres">
      <dgm:prSet presAssocID="{01A66772-F185-4D58-B8BB-E9370D7A7A2B}" presName="FourConn_3-4" presStyleLbl="f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F4EEDAE-E429-4F3E-BA0F-A33877288878}" type="pres">
      <dgm:prSet presAssocID="{01A66772-F185-4D58-B8BB-E9370D7A7A2B}" presName="FourNodes_1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1CB7C22-E210-46EA-9294-CA0516ADC1E3}" type="pres">
      <dgm:prSet presAssocID="{01A66772-F185-4D58-B8BB-E9370D7A7A2B}" presName="FourNodes_2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68889C9-F523-4CCB-BA10-05428063C79C}" type="pres">
      <dgm:prSet presAssocID="{01A66772-F185-4D58-B8BB-E9370D7A7A2B}" presName="FourNodes_3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7FA98-634B-4667-8A1F-90E922B51C62}" type="pres">
      <dgm:prSet presAssocID="{01A66772-F185-4D58-B8BB-E9370D7A7A2B}" presName="FourNodes_4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4B03AFA-E47D-41C8-A2EB-4EDE83801C78}" type="presOf" srcId="{5B62599A-5C9B-48E7-896E-EA782AC60C8B}" destId="{AB0AB083-33BF-4F3D-A10B-CCA4D589C28A}" srcOrd="0" destOrd="0" presId="urn:microsoft.com/office/officeart/2005/8/layout/vProcess5"/>
    <dgm:cxn modelId="{86A89337-CA08-41DB-BEED-BA0E00448CEC}" type="presOf" srcId="{9646853A-8964-4519-A5B1-0B7D18B2983D}" destId="{4B099803-F2B8-48AB-AAA8-F1BC22A735D3}" srcOrd="0" destOrd="0" presId="urn:microsoft.com/office/officeart/2005/8/layout/vProcess5"/>
    <dgm:cxn modelId="{0B508E67-A06D-4FA1-BD19-76633E7D8217}" type="presOf" srcId="{8500F72A-2C6D-4FDF-9C1D-CA691380EB0B}" destId="{3C6EB79E-FD9D-4738-9F5C-14CD8A4A1DC7}" srcOrd="0" destOrd="0" presId="urn:microsoft.com/office/officeart/2005/8/layout/vProcess5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59F64E1F-2080-44BA-BE81-8D43F57A6AD2}" type="presOf" srcId="{40FC4FFE-8987-4A26-B7F4-8A516F18ADAE}" destId="{4F17C40A-2D8D-4E8C-8A34-6BE86CBF76DB}" srcOrd="0" destOrd="0" presId="urn:microsoft.com/office/officeart/2005/8/layout/vProcess5"/>
    <dgm:cxn modelId="{8CC0C7D1-812A-473B-8A5C-ECEE1EE5D66B}" type="presOf" srcId="{7632DE0A-F634-4937-A02A-8F1E71FFE111}" destId="{F277FA98-634B-4667-8A1F-90E922B51C62}" srcOrd="1" destOrd="0" presId="urn:microsoft.com/office/officeart/2005/8/layout/vProcess5"/>
    <dgm:cxn modelId="{B4D28748-CC0B-4234-8E53-CA96E7C062EC}" type="presOf" srcId="{01A66772-F185-4D58-B8BB-E9370D7A7A2B}" destId="{5F0695B2-DD30-4087-8F95-2A58B0D3F326}" srcOrd="0" destOrd="0" presId="urn:microsoft.com/office/officeart/2005/8/layout/vProcess5"/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7B9AA1EF-310A-439D-A886-0806E2F8E8F3}" srcId="{01A66772-F185-4D58-B8BB-E9370D7A7A2B}" destId="{7632DE0A-F634-4937-A02A-8F1E71FFE111}" srcOrd="3" destOrd="0" parTransId="{52CFBB21-FD05-405D-B1F1-C0C57F6B6C62}" sibTransId="{330B0FBB-9203-4CA4-8089-9593C72F2423}"/>
    <dgm:cxn modelId="{F372028B-C8B5-49C2-A399-713DEDADE0F3}" type="presOf" srcId="{7632DE0A-F634-4937-A02A-8F1E71FFE111}" destId="{33E5AE48-90D5-4BEC-8919-C17213AAF8F1}" srcOrd="0" destOrd="0" presId="urn:microsoft.com/office/officeart/2005/8/layout/vProcess5"/>
    <dgm:cxn modelId="{BB0B62DC-39C8-4B89-BA87-286B1C66046B}" type="presOf" srcId="{49225C73-1633-42F1-AB3B-7CB183E5F8B8}" destId="{F1CB7C22-E210-46EA-9294-CA0516ADC1E3}" srcOrd="1" destOrd="0" presId="urn:microsoft.com/office/officeart/2005/8/layout/vProcess5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8FC4476D-7F6B-45AA-B68C-B281E43A6782}" type="presOf" srcId="{1C383F32-22E8-4F62-A3E0-BDC3D5F48992}" destId="{BAD88C10-FD96-439F-A60D-116EF47F99C0}" srcOrd="0" destOrd="0" presId="urn:microsoft.com/office/officeart/2005/8/layout/vProcess5"/>
    <dgm:cxn modelId="{D6DAA631-02C7-4DDB-97E8-2731D2C17E03}" type="presOf" srcId="{49225C73-1633-42F1-AB3B-7CB183E5F8B8}" destId="{12C8CDA5-4324-4865-8129-ED5CF5B58702}" srcOrd="0" destOrd="0" presId="urn:microsoft.com/office/officeart/2005/8/layout/vProcess5"/>
    <dgm:cxn modelId="{9C970359-D3AD-4671-B7F4-98F7CA77F0DD}" type="presOf" srcId="{1C383F32-22E8-4F62-A3E0-BDC3D5F48992}" destId="{D68889C9-F523-4CCB-BA10-05428063C79C}" srcOrd="1" destOrd="0" presId="urn:microsoft.com/office/officeart/2005/8/layout/vProcess5"/>
    <dgm:cxn modelId="{C0EEB3D2-A125-403A-96CD-B37012EFDC18}" type="presOf" srcId="{40FC4FFE-8987-4A26-B7F4-8A516F18ADAE}" destId="{FF4EEDAE-E429-4F3E-BA0F-A33877288878}" srcOrd="1" destOrd="0" presId="urn:microsoft.com/office/officeart/2005/8/layout/vProcess5"/>
    <dgm:cxn modelId="{F1A4724E-6EB7-4C60-A576-A9D9C4148C0B}" type="presParOf" srcId="{5F0695B2-DD30-4087-8F95-2A58B0D3F326}" destId="{02CE686E-B998-494A-BA28-27BC9C1C170D}" srcOrd="0" destOrd="0" presId="urn:microsoft.com/office/officeart/2005/8/layout/vProcess5"/>
    <dgm:cxn modelId="{88FE0964-D2F3-4E88-8D40-25A021374E2C}" type="presParOf" srcId="{5F0695B2-DD30-4087-8F95-2A58B0D3F326}" destId="{4F17C40A-2D8D-4E8C-8A34-6BE86CBF76DB}" srcOrd="1" destOrd="0" presId="urn:microsoft.com/office/officeart/2005/8/layout/vProcess5"/>
    <dgm:cxn modelId="{164C3B0B-F8EB-4A0F-8D3B-03DAD2137E4C}" type="presParOf" srcId="{5F0695B2-DD30-4087-8F95-2A58B0D3F326}" destId="{12C8CDA5-4324-4865-8129-ED5CF5B58702}" srcOrd="2" destOrd="0" presId="urn:microsoft.com/office/officeart/2005/8/layout/vProcess5"/>
    <dgm:cxn modelId="{A341EBAC-3BD1-4F48-B3A9-8C1AA1D4391D}" type="presParOf" srcId="{5F0695B2-DD30-4087-8F95-2A58B0D3F326}" destId="{BAD88C10-FD96-439F-A60D-116EF47F99C0}" srcOrd="3" destOrd="0" presId="urn:microsoft.com/office/officeart/2005/8/layout/vProcess5"/>
    <dgm:cxn modelId="{01289F3E-C130-4A21-ABC6-33DFFB28D736}" type="presParOf" srcId="{5F0695B2-DD30-4087-8F95-2A58B0D3F326}" destId="{33E5AE48-90D5-4BEC-8919-C17213AAF8F1}" srcOrd="4" destOrd="0" presId="urn:microsoft.com/office/officeart/2005/8/layout/vProcess5"/>
    <dgm:cxn modelId="{B65D4A42-B663-4B4A-A17A-BF3546255388}" type="presParOf" srcId="{5F0695B2-DD30-4087-8F95-2A58B0D3F326}" destId="{AB0AB083-33BF-4F3D-A10B-CCA4D589C28A}" srcOrd="5" destOrd="0" presId="urn:microsoft.com/office/officeart/2005/8/layout/vProcess5"/>
    <dgm:cxn modelId="{0FF84CE7-4B46-4107-9AD6-EDD6B576E9A8}" type="presParOf" srcId="{5F0695B2-DD30-4087-8F95-2A58B0D3F326}" destId="{4B099803-F2B8-48AB-AAA8-F1BC22A735D3}" srcOrd="6" destOrd="0" presId="urn:microsoft.com/office/officeart/2005/8/layout/vProcess5"/>
    <dgm:cxn modelId="{1EA055C4-022A-46B8-8C11-D60A155676E5}" type="presParOf" srcId="{5F0695B2-DD30-4087-8F95-2A58B0D3F326}" destId="{3C6EB79E-FD9D-4738-9F5C-14CD8A4A1DC7}" srcOrd="7" destOrd="0" presId="urn:microsoft.com/office/officeart/2005/8/layout/vProcess5"/>
    <dgm:cxn modelId="{A1CF4635-C370-4912-8DC9-4F907355E262}" type="presParOf" srcId="{5F0695B2-DD30-4087-8F95-2A58B0D3F326}" destId="{FF4EEDAE-E429-4F3E-BA0F-A33877288878}" srcOrd="8" destOrd="0" presId="urn:microsoft.com/office/officeart/2005/8/layout/vProcess5"/>
    <dgm:cxn modelId="{62A9121D-0E34-4530-96B7-9928C42AF8AF}" type="presParOf" srcId="{5F0695B2-DD30-4087-8F95-2A58B0D3F326}" destId="{F1CB7C22-E210-46EA-9294-CA0516ADC1E3}" srcOrd="9" destOrd="0" presId="urn:microsoft.com/office/officeart/2005/8/layout/vProcess5"/>
    <dgm:cxn modelId="{B91A2C9F-E077-4CE1-AB80-613BADFD057C}" type="presParOf" srcId="{5F0695B2-DD30-4087-8F95-2A58B0D3F326}" destId="{D68889C9-F523-4CCB-BA10-05428063C79C}" srcOrd="10" destOrd="0" presId="urn:microsoft.com/office/officeart/2005/8/layout/vProcess5"/>
    <dgm:cxn modelId="{47022F2C-81F7-46D0-B854-22EC94E8600C}" type="presParOf" srcId="{5F0695B2-DD30-4087-8F95-2A58B0D3F326}" destId="{F277FA98-634B-4667-8A1F-90E922B51C6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F71C356-46E8-4FED-9AB4-1EBF344194F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4352005-5D6C-4AD2-8676-A291DC1A9C4B}">
      <dgm:prSet/>
      <dgm:spPr/>
      <dgm:t>
        <a:bodyPr/>
        <a:lstStyle/>
        <a:p>
          <a:r>
            <a:rPr lang="en-GB"/>
            <a:t>To check in with you all about your placement work over the summer </a:t>
          </a:r>
          <a:endParaRPr lang="en-US"/>
        </a:p>
      </dgm:t>
    </dgm:pt>
    <dgm:pt modelId="{98010635-A4EA-4E60-BA54-8E31B44F2CD1}" type="parTrans" cxnId="{DEBA6EAF-9F86-45CA-A4C3-7D8F86D3C5C7}">
      <dgm:prSet/>
      <dgm:spPr/>
      <dgm:t>
        <a:bodyPr/>
        <a:lstStyle/>
        <a:p>
          <a:endParaRPr lang="en-US"/>
        </a:p>
      </dgm:t>
    </dgm:pt>
    <dgm:pt modelId="{974BCB33-7163-4C6F-A6FE-0E6C1AF7B9FD}" type="sibTrans" cxnId="{DEBA6EAF-9F86-45CA-A4C3-7D8F86D3C5C7}">
      <dgm:prSet/>
      <dgm:spPr/>
      <dgm:t>
        <a:bodyPr/>
        <a:lstStyle/>
        <a:p>
          <a:endParaRPr lang="en-US"/>
        </a:p>
      </dgm:t>
    </dgm:pt>
    <dgm:pt modelId="{59D697D0-CFC3-4BFF-943A-D33EABAF7098}">
      <dgm:prSet/>
      <dgm:spPr/>
      <dgm:t>
        <a:bodyPr/>
        <a:lstStyle/>
        <a:p>
          <a:r>
            <a:rPr lang="en-GB"/>
            <a:t>To go through the documentation you need in order to qualify</a:t>
          </a:r>
          <a:endParaRPr lang="en-US"/>
        </a:p>
      </dgm:t>
    </dgm:pt>
    <dgm:pt modelId="{AF62296D-A2C6-43AF-ABE5-3406454D4003}" type="parTrans" cxnId="{879AA9D5-235F-4278-9389-F1CE4B66051B}">
      <dgm:prSet/>
      <dgm:spPr/>
      <dgm:t>
        <a:bodyPr/>
        <a:lstStyle/>
        <a:p>
          <a:endParaRPr lang="en-US"/>
        </a:p>
      </dgm:t>
    </dgm:pt>
    <dgm:pt modelId="{715F9322-9CCB-4F5A-A379-7BD9BC1058EC}" type="sibTrans" cxnId="{879AA9D5-235F-4278-9389-F1CE4B66051B}">
      <dgm:prSet/>
      <dgm:spPr/>
      <dgm:t>
        <a:bodyPr/>
        <a:lstStyle/>
        <a:p>
          <a:endParaRPr lang="en-US"/>
        </a:p>
      </dgm:t>
    </dgm:pt>
    <dgm:pt modelId="{407AAB84-7E89-4277-A9BA-D4430E5E38FB}">
      <dgm:prSet/>
      <dgm:spPr/>
      <dgm:t>
        <a:bodyPr/>
        <a:lstStyle/>
        <a:p>
          <a:r>
            <a:rPr lang="en-GB"/>
            <a:t>To give you the opportunity to ask any questions you may have regarding your placement documentation</a:t>
          </a:r>
          <a:endParaRPr lang="en-US"/>
        </a:p>
      </dgm:t>
    </dgm:pt>
    <dgm:pt modelId="{E2749F0D-C699-44DC-895D-A4348779EF88}" type="parTrans" cxnId="{5F33E616-9FCE-45AB-9DA0-CB4AE1F516A0}">
      <dgm:prSet/>
      <dgm:spPr/>
      <dgm:t>
        <a:bodyPr/>
        <a:lstStyle/>
        <a:p>
          <a:endParaRPr lang="en-US"/>
        </a:p>
      </dgm:t>
    </dgm:pt>
    <dgm:pt modelId="{3497732D-EF58-4CBD-8E32-C465E25147E2}" type="sibTrans" cxnId="{5F33E616-9FCE-45AB-9DA0-CB4AE1F516A0}">
      <dgm:prSet/>
      <dgm:spPr/>
      <dgm:t>
        <a:bodyPr/>
        <a:lstStyle/>
        <a:p>
          <a:endParaRPr lang="en-US"/>
        </a:p>
      </dgm:t>
    </dgm:pt>
    <dgm:pt modelId="{FE047FEB-D951-465A-BFB0-A280F0EDCB7B}" type="pres">
      <dgm:prSet presAssocID="{DF71C356-46E8-4FED-9AB4-1EBF344194F9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8A487D3-0AEC-4BD2-B2CE-6CC1576DDCCE}" type="pres">
      <dgm:prSet presAssocID="{84352005-5D6C-4AD2-8676-A291DC1A9C4B}" presName="compNode" presStyleCnt="0"/>
      <dgm:spPr/>
    </dgm:pt>
    <dgm:pt modelId="{B5241C46-213C-4AA6-B203-5590122329C6}" type="pres">
      <dgm:prSet presAssocID="{84352005-5D6C-4AD2-8676-A291DC1A9C4B}" presName="bgRect" presStyleLbl="bgShp" presStyleIdx="0" presStyleCnt="3"/>
      <dgm:spPr/>
    </dgm:pt>
    <dgm:pt modelId="{522D1290-A7C5-42A1-A17A-30C7C75926CD}" type="pres">
      <dgm:prSet presAssocID="{84352005-5D6C-4AD2-8676-A291DC1A9C4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0C736E9-C89F-410E-BE32-BCB8BC2ADE4C}" type="pres">
      <dgm:prSet presAssocID="{84352005-5D6C-4AD2-8676-A291DC1A9C4B}" presName="spaceRect" presStyleCnt="0"/>
      <dgm:spPr/>
    </dgm:pt>
    <dgm:pt modelId="{49CF2E96-E8D3-4406-B494-CB5CB774A888}" type="pres">
      <dgm:prSet presAssocID="{84352005-5D6C-4AD2-8676-A291DC1A9C4B}" presName="parTx" presStyleLbl="revTx" presStyleIdx="0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FA6E52B5-3500-4032-A198-E606C679289D}" type="pres">
      <dgm:prSet presAssocID="{974BCB33-7163-4C6F-A6FE-0E6C1AF7B9FD}" presName="sibTrans" presStyleCnt="0"/>
      <dgm:spPr/>
    </dgm:pt>
    <dgm:pt modelId="{B6151CD6-5C3A-4733-A884-B5C33CA3432E}" type="pres">
      <dgm:prSet presAssocID="{59D697D0-CFC3-4BFF-943A-D33EABAF7098}" presName="compNode" presStyleCnt="0"/>
      <dgm:spPr/>
    </dgm:pt>
    <dgm:pt modelId="{BBDE1EA4-275C-4E71-879C-30E71FBB1178}" type="pres">
      <dgm:prSet presAssocID="{59D697D0-CFC3-4BFF-943A-D33EABAF7098}" presName="bgRect" presStyleLbl="bgShp" presStyleIdx="1" presStyleCnt="3"/>
      <dgm:spPr/>
    </dgm:pt>
    <dgm:pt modelId="{E4DD372C-6CAC-4AF8-ADDC-DC99F8A454F0}" type="pres">
      <dgm:prSet presAssocID="{59D697D0-CFC3-4BFF-943A-D33EABAF709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8DB23297-A6EF-4296-B3CA-2D71D7D7F50B}" type="pres">
      <dgm:prSet presAssocID="{59D697D0-CFC3-4BFF-943A-D33EABAF7098}" presName="spaceRect" presStyleCnt="0"/>
      <dgm:spPr/>
    </dgm:pt>
    <dgm:pt modelId="{332E5ECA-E318-418F-8EBE-ECBE9A80D5C4}" type="pres">
      <dgm:prSet presAssocID="{59D697D0-CFC3-4BFF-943A-D33EABAF7098}" presName="par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C489AA6F-F088-46E3-9BB4-0DD7EFFA0753}" type="pres">
      <dgm:prSet presAssocID="{715F9322-9CCB-4F5A-A379-7BD9BC1058EC}" presName="sibTrans" presStyleCnt="0"/>
      <dgm:spPr/>
    </dgm:pt>
    <dgm:pt modelId="{BF4C7891-C34F-499C-A314-887D0107D044}" type="pres">
      <dgm:prSet presAssocID="{407AAB84-7E89-4277-A9BA-D4430E5E38FB}" presName="compNode" presStyleCnt="0"/>
      <dgm:spPr/>
    </dgm:pt>
    <dgm:pt modelId="{171EBB5B-0457-47C9-BA20-E4943958DDDF}" type="pres">
      <dgm:prSet presAssocID="{407AAB84-7E89-4277-A9BA-D4430E5E38FB}" presName="bgRect" presStyleLbl="bgShp" presStyleIdx="2" presStyleCnt="3"/>
      <dgm:spPr/>
    </dgm:pt>
    <dgm:pt modelId="{B2BD80C4-567C-4C29-B459-9AD47B80AFC0}" type="pres">
      <dgm:prSet presAssocID="{407AAB84-7E89-4277-A9BA-D4430E5E38F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A2B95BB-D968-4199-90D5-697E0C9EF456}" type="pres">
      <dgm:prSet presAssocID="{407AAB84-7E89-4277-A9BA-D4430E5E38FB}" presName="spaceRect" presStyleCnt="0"/>
      <dgm:spPr/>
    </dgm:pt>
    <dgm:pt modelId="{1333B1C0-FA12-46B2-86D1-5826A8EA1A94}" type="pres">
      <dgm:prSet presAssocID="{407AAB84-7E89-4277-A9BA-D4430E5E38FB}" presName="parTx" presStyleLbl="revTx" presStyleIdx="2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879AA9D5-235F-4278-9389-F1CE4B66051B}" srcId="{DF71C356-46E8-4FED-9AB4-1EBF344194F9}" destId="{59D697D0-CFC3-4BFF-943A-D33EABAF7098}" srcOrd="1" destOrd="0" parTransId="{AF62296D-A2C6-43AF-ABE5-3406454D4003}" sibTransId="{715F9322-9CCB-4F5A-A379-7BD9BC1058EC}"/>
    <dgm:cxn modelId="{32D9D6F5-E513-4C19-9635-9C69144CB72E}" type="presOf" srcId="{59D697D0-CFC3-4BFF-943A-D33EABAF7098}" destId="{332E5ECA-E318-418F-8EBE-ECBE9A80D5C4}" srcOrd="0" destOrd="0" presId="urn:microsoft.com/office/officeart/2018/2/layout/IconVerticalSolidList"/>
    <dgm:cxn modelId="{840AD6E0-197C-44B1-9157-23C5C5EF83B0}" type="presOf" srcId="{84352005-5D6C-4AD2-8676-A291DC1A9C4B}" destId="{49CF2E96-E8D3-4406-B494-CB5CB774A888}" srcOrd="0" destOrd="0" presId="urn:microsoft.com/office/officeart/2018/2/layout/IconVerticalSolidList"/>
    <dgm:cxn modelId="{01B1CE5C-87B6-4160-82A2-BCCCA34A5434}" type="presOf" srcId="{407AAB84-7E89-4277-A9BA-D4430E5E38FB}" destId="{1333B1C0-FA12-46B2-86D1-5826A8EA1A94}" srcOrd="0" destOrd="0" presId="urn:microsoft.com/office/officeart/2018/2/layout/IconVerticalSolidList"/>
    <dgm:cxn modelId="{5F33E616-9FCE-45AB-9DA0-CB4AE1F516A0}" srcId="{DF71C356-46E8-4FED-9AB4-1EBF344194F9}" destId="{407AAB84-7E89-4277-A9BA-D4430E5E38FB}" srcOrd="2" destOrd="0" parTransId="{E2749F0D-C699-44DC-895D-A4348779EF88}" sibTransId="{3497732D-EF58-4CBD-8E32-C465E25147E2}"/>
    <dgm:cxn modelId="{DEBA6EAF-9F86-45CA-A4C3-7D8F86D3C5C7}" srcId="{DF71C356-46E8-4FED-9AB4-1EBF344194F9}" destId="{84352005-5D6C-4AD2-8676-A291DC1A9C4B}" srcOrd="0" destOrd="0" parTransId="{98010635-A4EA-4E60-BA54-8E31B44F2CD1}" sibTransId="{974BCB33-7163-4C6F-A6FE-0E6C1AF7B9FD}"/>
    <dgm:cxn modelId="{26BF7575-586B-4D13-AE02-8EE2453F06EE}" type="presOf" srcId="{DF71C356-46E8-4FED-9AB4-1EBF344194F9}" destId="{FE047FEB-D951-465A-BFB0-A280F0EDCB7B}" srcOrd="0" destOrd="0" presId="urn:microsoft.com/office/officeart/2018/2/layout/IconVerticalSolidList"/>
    <dgm:cxn modelId="{6E222F4C-5CF8-4579-B1C7-2348A95E8865}" type="presParOf" srcId="{FE047FEB-D951-465A-BFB0-A280F0EDCB7B}" destId="{78A487D3-0AEC-4BD2-B2CE-6CC1576DDCCE}" srcOrd="0" destOrd="0" presId="urn:microsoft.com/office/officeart/2018/2/layout/IconVerticalSolidList"/>
    <dgm:cxn modelId="{E3823900-5CC3-4637-9334-CDFD50AB0C72}" type="presParOf" srcId="{78A487D3-0AEC-4BD2-B2CE-6CC1576DDCCE}" destId="{B5241C46-213C-4AA6-B203-5590122329C6}" srcOrd="0" destOrd="0" presId="urn:microsoft.com/office/officeart/2018/2/layout/IconVerticalSolidList"/>
    <dgm:cxn modelId="{6AAAD16F-94D9-42EE-99DC-0E08F30678FA}" type="presParOf" srcId="{78A487D3-0AEC-4BD2-B2CE-6CC1576DDCCE}" destId="{522D1290-A7C5-42A1-A17A-30C7C75926CD}" srcOrd="1" destOrd="0" presId="urn:microsoft.com/office/officeart/2018/2/layout/IconVerticalSolidList"/>
    <dgm:cxn modelId="{5C0DC8D5-4ACD-4309-9708-ABE62CE4F374}" type="presParOf" srcId="{78A487D3-0AEC-4BD2-B2CE-6CC1576DDCCE}" destId="{20C736E9-C89F-410E-BE32-BCB8BC2ADE4C}" srcOrd="2" destOrd="0" presId="urn:microsoft.com/office/officeart/2018/2/layout/IconVerticalSolidList"/>
    <dgm:cxn modelId="{23EF35A3-F0BF-4630-9F41-821035792D33}" type="presParOf" srcId="{78A487D3-0AEC-4BD2-B2CE-6CC1576DDCCE}" destId="{49CF2E96-E8D3-4406-B494-CB5CB774A888}" srcOrd="3" destOrd="0" presId="urn:microsoft.com/office/officeart/2018/2/layout/IconVerticalSolidList"/>
    <dgm:cxn modelId="{DAA86419-22F3-4B50-A728-4345D3D522B7}" type="presParOf" srcId="{FE047FEB-D951-465A-BFB0-A280F0EDCB7B}" destId="{FA6E52B5-3500-4032-A198-E606C679289D}" srcOrd="1" destOrd="0" presId="urn:microsoft.com/office/officeart/2018/2/layout/IconVerticalSolidList"/>
    <dgm:cxn modelId="{C71B6FDF-2087-4016-832D-0F8E2BC5ECCD}" type="presParOf" srcId="{FE047FEB-D951-465A-BFB0-A280F0EDCB7B}" destId="{B6151CD6-5C3A-4733-A884-B5C33CA3432E}" srcOrd="2" destOrd="0" presId="urn:microsoft.com/office/officeart/2018/2/layout/IconVerticalSolidList"/>
    <dgm:cxn modelId="{EE218219-D43E-4583-9CCF-8A5DCB8783F7}" type="presParOf" srcId="{B6151CD6-5C3A-4733-A884-B5C33CA3432E}" destId="{BBDE1EA4-275C-4E71-879C-30E71FBB1178}" srcOrd="0" destOrd="0" presId="urn:microsoft.com/office/officeart/2018/2/layout/IconVerticalSolidList"/>
    <dgm:cxn modelId="{03C7FE72-286E-4779-A01A-18D02505B7D9}" type="presParOf" srcId="{B6151CD6-5C3A-4733-A884-B5C33CA3432E}" destId="{E4DD372C-6CAC-4AF8-ADDC-DC99F8A454F0}" srcOrd="1" destOrd="0" presId="urn:microsoft.com/office/officeart/2018/2/layout/IconVerticalSolidList"/>
    <dgm:cxn modelId="{6E9B7717-0D0E-4AE4-B405-F84D0AF77FDB}" type="presParOf" srcId="{B6151CD6-5C3A-4733-A884-B5C33CA3432E}" destId="{8DB23297-A6EF-4296-B3CA-2D71D7D7F50B}" srcOrd="2" destOrd="0" presId="urn:microsoft.com/office/officeart/2018/2/layout/IconVerticalSolidList"/>
    <dgm:cxn modelId="{F449F676-E9F5-438D-BACB-C44964352BA9}" type="presParOf" srcId="{B6151CD6-5C3A-4733-A884-B5C33CA3432E}" destId="{332E5ECA-E318-418F-8EBE-ECBE9A80D5C4}" srcOrd="3" destOrd="0" presId="urn:microsoft.com/office/officeart/2018/2/layout/IconVerticalSolidList"/>
    <dgm:cxn modelId="{56B024F2-7C0A-4177-9E4E-1F4CD8B63DD1}" type="presParOf" srcId="{FE047FEB-D951-465A-BFB0-A280F0EDCB7B}" destId="{C489AA6F-F088-46E3-9BB4-0DD7EFFA0753}" srcOrd="3" destOrd="0" presId="urn:microsoft.com/office/officeart/2018/2/layout/IconVerticalSolidList"/>
    <dgm:cxn modelId="{9EF5FC75-386D-4949-BC70-02DC5DDD23C9}" type="presParOf" srcId="{FE047FEB-D951-465A-BFB0-A280F0EDCB7B}" destId="{BF4C7891-C34F-499C-A314-887D0107D044}" srcOrd="4" destOrd="0" presId="urn:microsoft.com/office/officeart/2018/2/layout/IconVerticalSolidList"/>
    <dgm:cxn modelId="{45B46849-8BF3-40D0-92C5-B22FAC6B18FE}" type="presParOf" srcId="{BF4C7891-C34F-499C-A314-887D0107D044}" destId="{171EBB5B-0457-47C9-BA20-E4943958DDDF}" srcOrd="0" destOrd="0" presId="urn:microsoft.com/office/officeart/2018/2/layout/IconVerticalSolidList"/>
    <dgm:cxn modelId="{0F52BEC2-D930-4D6C-A6E5-531AA1C38463}" type="presParOf" srcId="{BF4C7891-C34F-499C-A314-887D0107D044}" destId="{B2BD80C4-567C-4C29-B459-9AD47B80AFC0}" srcOrd="1" destOrd="0" presId="urn:microsoft.com/office/officeart/2018/2/layout/IconVerticalSolidList"/>
    <dgm:cxn modelId="{A0E68200-3BF8-42E1-A618-723D9160FE3A}" type="presParOf" srcId="{BF4C7891-C34F-499C-A314-887D0107D044}" destId="{1A2B95BB-D968-4199-90D5-697E0C9EF456}" srcOrd="2" destOrd="0" presId="urn:microsoft.com/office/officeart/2018/2/layout/IconVerticalSolidList"/>
    <dgm:cxn modelId="{26A3CC89-639E-4CEC-8075-66D8A357F932}" type="presParOf" srcId="{BF4C7891-C34F-499C-A314-887D0107D044}" destId="{1333B1C0-FA12-46B2-86D1-5826A8EA1A9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41C46-213C-4AA6-B203-5590122329C6}">
      <dsp:nvSpPr>
        <dsp:cNvPr id="0" name=""/>
        <dsp:cNvSpPr/>
      </dsp:nvSpPr>
      <dsp:spPr>
        <a:xfrm>
          <a:off x="0" y="638"/>
          <a:ext cx="5906181" cy="14941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2D1290-A7C5-42A1-A17A-30C7C75926CD}">
      <dsp:nvSpPr>
        <dsp:cNvPr id="0" name=""/>
        <dsp:cNvSpPr/>
      </dsp:nvSpPr>
      <dsp:spPr>
        <a:xfrm>
          <a:off x="451973" y="336816"/>
          <a:ext cx="821769" cy="821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CF2E96-E8D3-4406-B494-CB5CB774A888}">
      <dsp:nvSpPr>
        <dsp:cNvPr id="0" name=""/>
        <dsp:cNvSpPr/>
      </dsp:nvSpPr>
      <dsp:spPr>
        <a:xfrm>
          <a:off x="1725715" y="638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/>
            <a:t>To check in with you all about your placement work over the summer </a:t>
          </a:r>
          <a:endParaRPr lang="en-US" sz="2100" kern="1200"/>
        </a:p>
      </dsp:txBody>
      <dsp:txXfrm>
        <a:off x="1725715" y="638"/>
        <a:ext cx="4180465" cy="1494125"/>
      </dsp:txXfrm>
    </dsp:sp>
    <dsp:sp modelId="{BBDE1EA4-275C-4E71-879C-30E71FBB1178}">
      <dsp:nvSpPr>
        <dsp:cNvPr id="0" name=""/>
        <dsp:cNvSpPr/>
      </dsp:nvSpPr>
      <dsp:spPr>
        <a:xfrm>
          <a:off x="0" y="1868296"/>
          <a:ext cx="5906181" cy="1494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DD372C-6CAC-4AF8-ADDC-DC99F8A454F0}">
      <dsp:nvSpPr>
        <dsp:cNvPr id="0" name=""/>
        <dsp:cNvSpPr/>
      </dsp:nvSpPr>
      <dsp:spPr>
        <a:xfrm>
          <a:off x="451973" y="2204474"/>
          <a:ext cx="821769" cy="821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2E5ECA-E318-418F-8EBE-ECBE9A80D5C4}">
      <dsp:nvSpPr>
        <dsp:cNvPr id="0" name=""/>
        <dsp:cNvSpPr/>
      </dsp:nvSpPr>
      <dsp:spPr>
        <a:xfrm>
          <a:off x="1725715" y="1868296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/>
            <a:t>To go through the documentation you need in order to qualify</a:t>
          </a:r>
          <a:endParaRPr lang="en-US" sz="2100" kern="1200"/>
        </a:p>
      </dsp:txBody>
      <dsp:txXfrm>
        <a:off x="1725715" y="1868296"/>
        <a:ext cx="4180465" cy="1494125"/>
      </dsp:txXfrm>
    </dsp:sp>
    <dsp:sp modelId="{171EBB5B-0457-47C9-BA20-E4943958DDDF}">
      <dsp:nvSpPr>
        <dsp:cNvPr id="0" name=""/>
        <dsp:cNvSpPr/>
      </dsp:nvSpPr>
      <dsp:spPr>
        <a:xfrm>
          <a:off x="0" y="3735953"/>
          <a:ext cx="5906181" cy="149412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BD80C4-567C-4C29-B459-9AD47B80AFC0}">
      <dsp:nvSpPr>
        <dsp:cNvPr id="0" name=""/>
        <dsp:cNvSpPr/>
      </dsp:nvSpPr>
      <dsp:spPr>
        <a:xfrm>
          <a:off x="451973" y="4072131"/>
          <a:ext cx="821769" cy="821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33B1C0-FA12-46B2-86D1-5826A8EA1A94}">
      <dsp:nvSpPr>
        <dsp:cNvPr id="0" name=""/>
        <dsp:cNvSpPr/>
      </dsp:nvSpPr>
      <dsp:spPr>
        <a:xfrm>
          <a:off x="1725715" y="3735953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/>
            <a:t>To give you the opportunity to ask any questions you may have regarding your placement/documentation</a:t>
          </a:r>
          <a:endParaRPr lang="en-US" sz="2100" kern="1200" dirty="0"/>
        </a:p>
      </dsp:txBody>
      <dsp:txXfrm>
        <a:off x="1725715" y="3735953"/>
        <a:ext cx="4180465" cy="14941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17C40A-2D8D-4E8C-8A34-6BE86CBF76DB}">
      <dsp:nvSpPr>
        <dsp:cNvPr id="0" name=""/>
        <dsp:cNvSpPr/>
      </dsp:nvSpPr>
      <dsp:spPr>
        <a:xfrm>
          <a:off x="0" y="0"/>
          <a:ext cx="8046720" cy="113925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2400" kern="1200" dirty="0"/>
            <a:t>Where you are volunteering … </a:t>
          </a:r>
        </a:p>
      </dsp:txBody>
      <dsp:txXfrm>
        <a:off x="33368" y="33368"/>
        <a:ext cx="6721108" cy="1072517"/>
      </dsp:txXfrm>
    </dsp:sp>
    <dsp:sp modelId="{12C8CDA5-4324-4865-8129-ED5CF5B58702}">
      <dsp:nvSpPr>
        <dsp:cNvPr id="0" name=""/>
        <dsp:cNvSpPr/>
      </dsp:nvSpPr>
      <dsp:spPr>
        <a:xfrm>
          <a:off x="673912" y="1346390"/>
          <a:ext cx="8046720" cy="1139253"/>
        </a:xfrm>
        <a:prstGeom prst="roundRect">
          <a:avLst>
            <a:gd name="adj" fmla="val 10000"/>
          </a:avLst>
        </a:prstGeom>
        <a:solidFill>
          <a:schemeClr val="accent2">
            <a:hueOff val="3744838"/>
            <a:satOff val="-11947"/>
            <a:lumOff val="-46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2400" kern="1200" dirty="0"/>
            <a:t>YOUR PLACEMENT EXPERIENCES OVER THE SUMMER …</a:t>
          </a:r>
        </a:p>
      </dsp:txBody>
      <dsp:txXfrm>
        <a:off x="707280" y="1379758"/>
        <a:ext cx="6565556" cy="1072517"/>
      </dsp:txXfrm>
    </dsp:sp>
    <dsp:sp modelId="{BAD88C10-FD96-439F-A60D-116EF47F99C0}">
      <dsp:nvSpPr>
        <dsp:cNvPr id="0" name=""/>
        <dsp:cNvSpPr/>
      </dsp:nvSpPr>
      <dsp:spPr>
        <a:xfrm>
          <a:off x="1337767" y="2692781"/>
          <a:ext cx="8046720" cy="1139253"/>
        </a:xfrm>
        <a:prstGeom prst="roundRect">
          <a:avLst>
            <a:gd name="adj" fmla="val 10000"/>
          </a:avLst>
        </a:prstGeom>
        <a:solidFill>
          <a:schemeClr val="accent2">
            <a:hueOff val="7489676"/>
            <a:satOff val="-23894"/>
            <a:lumOff val="-92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2400" kern="1200" dirty="0"/>
            <a:t> current number of hours accrued …</a:t>
          </a:r>
        </a:p>
      </dsp:txBody>
      <dsp:txXfrm>
        <a:off x="1371135" y="2726149"/>
        <a:ext cx="6575614" cy="1072517"/>
      </dsp:txXfrm>
    </dsp:sp>
    <dsp:sp modelId="{33E5AE48-90D5-4BEC-8919-C17213AAF8F1}">
      <dsp:nvSpPr>
        <dsp:cNvPr id="0" name=""/>
        <dsp:cNvSpPr/>
      </dsp:nvSpPr>
      <dsp:spPr>
        <a:xfrm>
          <a:off x="2011680" y="4039171"/>
          <a:ext cx="8046720" cy="1139253"/>
        </a:xfrm>
        <a:prstGeom prst="roundRect">
          <a:avLst>
            <a:gd name="adj" fmla="val 10000"/>
          </a:avLst>
        </a:prstGeom>
        <a:solidFill>
          <a:schemeClr val="accent2">
            <a:hueOff val="11234514"/>
            <a:satOff val="-35841"/>
            <a:lumOff val="-13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defRPr cap="all"/>
          </a:pPr>
          <a:r>
            <a:rPr lang="en-US" sz="2400" kern="1200"/>
            <a:t>Your hopes and concerns regarding your placement this year …</a:t>
          </a:r>
          <a:endParaRPr lang="en-US" sz="2400" kern="1200" dirty="0"/>
        </a:p>
      </dsp:txBody>
      <dsp:txXfrm>
        <a:off x="2045048" y="4072539"/>
        <a:ext cx="6565556" cy="1072517"/>
      </dsp:txXfrm>
    </dsp:sp>
    <dsp:sp modelId="{AB0AB083-33BF-4F3D-A10B-CCA4D589C28A}">
      <dsp:nvSpPr>
        <dsp:cNvPr id="0" name=""/>
        <dsp:cNvSpPr/>
      </dsp:nvSpPr>
      <dsp:spPr>
        <a:xfrm>
          <a:off x="7306205" y="872564"/>
          <a:ext cx="740514" cy="74051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3300" kern="1200"/>
        </a:p>
      </dsp:txBody>
      <dsp:txXfrm>
        <a:off x="7472821" y="872564"/>
        <a:ext cx="407282" cy="557237"/>
      </dsp:txXfrm>
    </dsp:sp>
    <dsp:sp modelId="{4B099803-F2B8-48AB-AAA8-F1BC22A735D3}">
      <dsp:nvSpPr>
        <dsp:cNvPr id="0" name=""/>
        <dsp:cNvSpPr/>
      </dsp:nvSpPr>
      <dsp:spPr>
        <a:xfrm>
          <a:off x="7980118" y="2218955"/>
          <a:ext cx="740514" cy="74051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914366"/>
            <a:satOff val="-28525"/>
            <a:lumOff val="-246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5914366"/>
              <a:satOff val="-28525"/>
              <a:lumOff val="-24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3300" kern="1200"/>
        </a:p>
      </dsp:txBody>
      <dsp:txXfrm>
        <a:off x="8146734" y="2218955"/>
        <a:ext cx="407282" cy="557237"/>
      </dsp:txXfrm>
    </dsp:sp>
    <dsp:sp modelId="{3C6EB79E-FD9D-4738-9F5C-14CD8A4A1DC7}">
      <dsp:nvSpPr>
        <dsp:cNvPr id="0" name=""/>
        <dsp:cNvSpPr/>
      </dsp:nvSpPr>
      <dsp:spPr>
        <a:xfrm>
          <a:off x="8643972" y="3565345"/>
          <a:ext cx="740514" cy="74051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1828732"/>
            <a:satOff val="-57050"/>
            <a:lumOff val="-493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1828732"/>
              <a:satOff val="-57050"/>
              <a:lumOff val="-493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3300" kern="1200"/>
        </a:p>
      </dsp:txBody>
      <dsp:txXfrm>
        <a:off x="8810588" y="3565345"/>
        <a:ext cx="407282" cy="5572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41C46-213C-4AA6-B203-5590122329C6}">
      <dsp:nvSpPr>
        <dsp:cNvPr id="0" name=""/>
        <dsp:cNvSpPr/>
      </dsp:nvSpPr>
      <dsp:spPr>
        <a:xfrm>
          <a:off x="0" y="638"/>
          <a:ext cx="5906181" cy="14941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2D1290-A7C5-42A1-A17A-30C7C75926CD}">
      <dsp:nvSpPr>
        <dsp:cNvPr id="0" name=""/>
        <dsp:cNvSpPr/>
      </dsp:nvSpPr>
      <dsp:spPr>
        <a:xfrm>
          <a:off x="451973" y="336816"/>
          <a:ext cx="821769" cy="821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CF2E96-E8D3-4406-B494-CB5CB774A888}">
      <dsp:nvSpPr>
        <dsp:cNvPr id="0" name=""/>
        <dsp:cNvSpPr/>
      </dsp:nvSpPr>
      <dsp:spPr>
        <a:xfrm>
          <a:off x="1725715" y="638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/>
            <a:t>To check in with you all about your placement work over the summer </a:t>
          </a:r>
          <a:endParaRPr lang="en-US" sz="2100" kern="1200"/>
        </a:p>
      </dsp:txBody>
      <dsp:txXfrm>
        <a:off x="1725715" y="638"/>
        <a:ext cx="4180465" cy="1494125"/>
      </dsp:txXfrm>
    </dsp:sp>
    <dsp:sp modelId="{BBDE1EA4-275C-4E71-879C-30E71FBB1178}">
      <dsp:nvSpPr>
        <dsp:cNvPr id="0" name=""/>
        <dsp:cNvSpPr/>
      </dsp:nvSpPr>
      <dsp:spPr>
        <a:xfrm>
          <a:off x="0" y="1868296"/>
          <a:ext cx="5906181" cy="1494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DD372C-6CAC-4AF8-ADDC-DC99F8A454F0}">
      <dsp:nvSpPr>
        <dsp:cNvPr id="0" name=""/>
        <dsp:cNvSpPr/>
      </dsp:nvSpPr>
      <dsp:spPr>
        <a:xfrm>
          <a:off x="451973" y="2204474"/>
          <a:ext cx="821769" cy="821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2E5ECA-E318-418F-8EBE-ECBE9A80D5C4}">
      <dsp:nvSpPr>
        <dsp:cNvPr id="0" name=""/>
        <dsp:cNvSpPr/>
      </dsp:nvSpPr>
      <dsp:spPr>
        <a:xfrm>
          <a:off x="1725715" y="1868296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/>
            <a:t>To go through the documentation you need in order to qualify</a:t>
          </a:r>
          <a:endParaRPr lang="en-US" sz="2100" kern="1200"/>
        </a:p>
      </dsp:txBody>
      <dsp:txXfrm>
        <a:off x="1725715" y="1868296"/>
        <a:ext cx="4180465" cy="1494125"/>
      </dsp:txXfrm>
    </dsp:sp>
    <dsp:sp modelId="{171EBB5B-0457-47C9-BA20-E4943958DDDF}">
      <dsp:nvSpPr>
        <dsp:cNvPr id="0" name=""/>
        <dsp:cNvSpPr/>
      </dsp:nvSpPr>
      <dsp:spPr>
        <a:xfrm>
          <a:off x="0" y="3735953"/>
          <a:ext cx="5906181" cy="149412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BD80C4-567C-4C29-B459-9AD47B80AFC0}">
      <dsp:nvSpPr>
        <dsp:cNvPr id="0" name=""/>
        <dsp:cNvSpPr/>
      </dsp:nvSpPr>
      <dsp:spPr>
        <a:xfrm>
          <a:off x="451973" y="4072131"/>
          <a:ext cx="821769" cy="821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33B1C0-FA12-46B2-86D1-5826A8EA1A94}">
      <dsp:nvSpPr>
        <dsp:cNvPr id="0" name=""/>
        <dsp:cNvSpPr/>
      </dsp:nvSpPr>
      <dsp:spPr>
        <a:xfrm>
          <a:off x="1725715" y="3735953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/>
            <a:t>To give you the opportunity to ask any questions you may have regarding your placement documentation</a:t>
          </a:r>
          <a:endParaRPr lang="en-US" sz="2100" kern="1200"/>
        </a:p>
      </dsp:txBody>
      <dsp:txXfrm>
        <a:off x="1725715" y="3735953"/>
        <a:ext cx="4180465" cy="14941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10/3/2020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10/3/2020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 placement workshop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Autofit/>
          </a:bodyPr>
          <a:lstStyle/>
          <a:p>
            <a:pPr>
              <a:spcAft>
                <a:spcPts val="600"/>
              </a:spcAft>
            </a:pPr>
            <a:r>
              <a:rPr lang="en-US" sz="2400" dirty="0">
                <a:solidFill>
                  <a:schemeClr val="tx1"/>
                </a:solidFill>
              </a:rPr>
              <a:t>Monday, 5</a:t>
            </a:r>
            <a:r>
              <a:rPr lang="en-US" sz="2400" baseline="30000" dirty="0">
                <a:solidFill>
                  <a:schemeClr val="tx1"/>
                </a:solidFill>
              </a:rPr>
              <a:t>th</a:t>
            </a:r>
            <a:r>
              <a:rPr lang="en-US" sz="2400" dirty="0">
                <a:solidFill>
                  <a:schemeClr val="tx1"/>
                </a:solidFill>
              </a:rPr>
              <a:t> October 2020</a:t>
            </a:r>
          </a:p>
          <a:p>
            <a:pPr>
              <a:spcAft>
                <a:spcPts val="600"/>
              </a:spcAft>
            </a:pPr>
            <a:r>
              <a:rPr lang="en-US" sz="2400" dirty="0">
                <a:solidFill>
                  <a:schemeClr val="tx1"/>
                </a:solidFill>
              </a:rPr>
              <a:t>Dr Beverly Cole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52B744B-0F81-487E-A851-51A3233F0E6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D6D39BE-B8E2-4FCD-92BE-1E88F59736D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13A2EBD-9403-4884-A9BD-8B154778C35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0D7FA6-7137-44AF-BBB3-6887C472C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 dirty="0"/>
              <a:t>Format for the workshop:</a:t>
            </a:r>
          </a:p>
        </p:txBody>
      </p:sp>
      <p:pic>
        <p:nvPicPr>
          <p:cNvPr id="7" name="Graphic 6" descr="Clock">
            <a:extLst>
              <a:ext uri="{FF2B5EF4-FFF2-40B4-BE49-F238E27FC236}">
                <a16:creationId xmlns:a16="http://schemas.microsoft.com/office/drawing/2014/main" id="{3A777843-06F6-4833-9439-EE0B889C2A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1154352" y="2467985"/>
            <a:ext cx="3019646" cy="301964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BCD52-1AAE-4A85-83C9-FC0AB51BA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7165" y="2103120"/>
            <a:ext cx="6488035" cy="3931920"/>
          </a:xfrm>
        </p:spPr>
        <p:txBody>
          <a:bodyPr>
            <a:normAutofit fontScale="85000" lnSpcReduction="20000"/>
          </a:bodyPr>
          <a:lstStyle/>
          <a:p>
            <a:pPr marL="0" indent="0">
              <a:spcAft>
                <a:spcPts val="0"/>
              </a:spcAft>
              <a:buNone/>
            </a:pPr>
            <a:endParaRPr lang="en-GB" b="0" i="0" dirty="0">
              <a:effectLst/>
              <a:latin typeface="Calibri" panose="020F0502020204030204" pitchFamily="34" charset="0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en-GB" sz="2400" b="1" dirty="0">
                <a:effectLst/>
                <a:latin typeface="+mj-lt"/>
              </a:rPr>
              <a:t>Time: </a:t>
            </a:r>
          </a:p>
          <a:p>
            <a:pPr marL="0" indent="0">
              <a:spcAft>
                <a:spcPts val="0"/>
              </a:spcAft>
              <a:buNone/>
            </a:pPr>
            <a:r>
              <a:rPr lang="en-GB" sz="2400" dirty="0">
                <a:effectLst/>
                <a:latin typeface="+mj-lt"/>
              </a:rPr>
              <a:t>Placement Workshop - 10:15 a</a:t>
            </a:r>
            <a:r>
              <a:rPr lang="en-GB" sz="2400" dirty="0">
                <a:latin typeface="+mj-lt"/>
              </a:rPr>
              <a:t>.m.</a:t>
            </a:r>
            <a:r>
              <a:rPr lang="en-GB" sz="2400" dirty="0">
                <a:effectLst/>
                <a:latin typeface="+mj-lt"/>
              </a:rPr>
              <a:t> – 11:15 a.m.</a:t>
            </a:r>
            <a:r>
              <a:rPr lang="en-GB" sz="2400" b="1" dirty="0">
                <a:effectLst/>
                <a:latin typeface="+mj-lt"/>
              </a:rPr>
              <a:t> </a:t>
            </a:r>
            <a:endParaRPr lang="en-GB" sz="2400" i="1" dirty="0">
              <a:effectLst/>
              <a:latin typeface="+mj-lt"/>
            </a:endParaRPr>
          </a:p>
          <a:p>
            <a:pPr marL="0" indent="0">
              <a:spcAft>
                <a:spcPts val="0"/>
              </a:spcAft>
              <a:buNone/>
            </a:pPr>
            <a:r>
              <a:rPr lang="en-GB" sz="2400" b="1" dirty="0">
                <a:latin typeface="+mj-lt"/>
              </a:rPr>
              <a:t>Content:</a:t>
            </a:r>
          </a:p>
          <a:p>
            <a:pPr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2400" i="0" dirty="0">
                <a:effectLst/>
                <a:latin typeface="+mj-lt"/>
              </a:rPr>
              <a:t>Reconnecting after the summer – Information finding - where you are with your placement &amp; documentation  </a:t>
            </a:r>
          </a:p>
          <a:p>
            <a:pPr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2400" i="0" dirty="0">
                <a:effectLst/>
                <a:latin typeface="+mj-lt"/>
              </a:rPr>
              <a:t>Overview of what is needed (Documentation)</a:t>
            </a:r>
          </a:p>
          <a:p>
            <a:pPr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2400" i="0" dirty="0">
                <a:effectLst/>
                <a:latin typeface="+mj-lt"/>
              </a:rPr>
              <a:t>Creating an electronic portfolio</a:t>
            </a:r>
          </a:p>
          <a:p>
            <a:pPr>
              <a:spcAft>
                <a:spcPts val="0"/>
              </a:spcAft>
              <a:buFont typeface="Wingdings" panose="05000000000000000000" pitchFamily="2" charset="2"/>
              <a:buChar char="Ø"/>
            </a:pPr>
            <a:r>
              <a:rPr lang="en-GB" sz="2400" dirty="0">
                <a:latin typeface="+mj-lt"/>
              </a:rPr>
              <a:t>Details on i</a:t>
            </a:r>
            <a:r>
              <a:rPr lang="en-GB" sz="2400" i="0" dirty="0">
                <a:effectLst/>
                <a:latin typeface="+mj-lt"/>
              </a:rPr>
              <a:t>ndividual placement MS Teams meetings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675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A5947C-E6CA-42D1-B207-FC31358CA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Aims of the workshop:</a:t>
            </a:r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419F8B-F6BA-4CA5-9F1A-D3AADFB16F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0168372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08403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EB72A9B-FD82-4F09-BF1E-D39311D3A0E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D39B371-6E4E-4070-AB4E-4D788405A5A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937DAED-8BFE-4563-BB45-B5E554D70A8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 </a:t>
            </a:r>
          </a:p>
        </p:txBody>
      </p:sp>
      <p:graphicFrame>
        <p:nvGraphicFramePr>
          <p:cNvPr id="5" name="Content Placeholder 2" descr="SmartArt graphic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3406383"/>
              </p:ext>
            </p:extLst>
          </p:nvPr>
        </p:nvGraphicFramePr>
        <p:xfrm>
          <a:off x="1066800" y="857250"/>
          <a:ext cx="10058400" cy="5178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B26A8-BDBE-4D6A-9C40-DBB59C1C8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Placement portfolio 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2E196-2D03-4CB8-B641-EAC1F89F9F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4396154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400" b="1" dirty="0">
                <a:latin typeface="+mj-lt"/>
              </a:rPr>
              <a:t>DBS Form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400" b="1" dirty="0">
                <a:latin typeface="+mj-lt"/>
              </a:rPr>
              <a:t>Readiness to practice letter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400" b="1" dirty="0">
                <a:latin typeface="+mj-lt"/>
              </a:rPr>
              <a:t>Placement agreement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400" b="1" dirty="0">
                <a:latin typeface="+mj-lt"/>
              </a:rPr>
              <a:t>Proof of relevant Insurance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400" b="1" dirty="0">
                <a:latin typeface="+mj-lt"/>
              </a:rPr>
              <a:t>Proof of BACP membership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400" b="1" dirty="0">
                <a:latin typeface="+mj-lt"/>
              </a:rPr>
              <a:t>Supervision Contract</a:t>
            </a:r>
            <a:r>
              <a:rPr lang="en-GB" sz="2600" b="1" dirty="0"/>
              <a:t>	</a:t>
            </a:r>
          </a:p>
          <a:p>
            <a:pPr marL="0" indent="0">
              <a:buNone/>
            </a:pPr>
            <a:r>
              <a:rPr lang="en-GB" sz="2400" b="1" dirty="0"/>
              <a:t>	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16B63A-FC3C-4A7A-A0F1-0CB8ABDBD73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400" b="1" dirty="0"/>
              <a:t>Supervisor Report, Year 1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400" b="1" dirty="0"/>
              <a:t>Supervisor Report, Year 2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400" b="1" dirty="0"/>
              <a:t>Supervision log, signed off by supervisor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400" b="1" dirty="0"/>
              <a:t>Counselling Log, signed off by supervisor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400" b="1" dirty="0"/>
              <a:t>Proof of 25 hours personal therapy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400" b="1" dirty="0"/>
              <a:t>Personal Development Plan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529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3EB41-D6CB-41F4-AF5E-45B3E36E1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electronic portfolio</a:t>
            </a:r>
          </a:p>
        </p:txBody>
      </p:sp>
      <p:pic>
        <p:nvPicPr>
          <p:cNvPr id="1026" name="Picture 2" descr="Macbook Pro Beside White Ipad">
            <a:extLst>
              <a:ext uri="{FF2B5EF4-FFF2-40B4-BE49-F238E27FC236}">
                <a16:creationId xmlns:a16="http://schemas.microsoft.com/office/drawing/2014/main" id="{D329BD92-CAF3-418C-AD30-15292914E40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710" y="2103438"/>
            <a:ext cx="11356257" cy="4371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1102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62E3493C-9EE5-40C5-9902-4A0416374C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C93C2DD8-0EC6-4B41-91E6-4A8E336AF89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050" name="Picture 2" descr="Turned-on Macbook">
            <a:extLst>
              <a:ext uri="{FF2B5EF4-FFF2-40B4-BE49-F238E27FC236}">
                <a16:creationId xmlns:a16="http://schemas.microsoft.com/office/drawing/2014/main" id="{3A372979-C28E-41D9-BFCA-3A7F7B425C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8" b="-2"/>
          <a:stretch/>
        </p:blipFill>
        <p:spPr bwMode="auto">
          <a:xfrm>
            <a:off x="234696" y="237744"/>
            <a:ext cx="3996183" cy="638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1" name="Rectangle 140">
            <a:extLst>
              <a:ext uri="{FF2B5EF4-FFF2-40B4-BE49-F238E27FC236}">
                <a16:creationId xmlns:a16="http://schemas.microsoft.com/office/drawing/2014/main" id="{D5E3F933-FC69-4374-A35F-CF40365370F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494" y="374904"/>
            <a:ext cx="7440649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3CB958-A80D-472D-BD9C-43301D9E0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192" y="642593"/>
            <a:ext cx="6280826" cy="174650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cap="all" spc="-100" dirty="0"/>
              <a:t>MS TEAMS INDIVIDUAL MEETINGS …</a:t>
            </a:r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79ECC2C3-6C79-452B-8FD4-7EC96DA77A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2386584"/>
            <a:ext cx="6280826" cy="3648456"/>
          </a:xfrm>
        </p:spPr>
        <p:txBody>
          <a:bodyPr>
            <a:normAutofit lnSpcReduction="10000"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sz="3200" dirty="0"/>
              <a:t>Have your documentation to hand</a:t>
            </a:r>
          </a:p>
          <a:p>
            <a:endParaRPr lang="en-US" sz="3200" dirty="0"/>
          </a:p>
          <a:p>
            <a:r>
              <a:rPr lang="en-US" sz="3200" dirty="0"/>
              <a:t>Make a note of any questions you need to clarify</a:t>
            </a:r>
          </a:p>
        </p:txBody>
      </p:sp>
    </p:spTree>
    <p:extLst>
      <p:ext uri="{BB962C8B-B14F-4D97-AF65-F5344CB8AC3E}">
        <p14:creationId xmlns:p14="http://schemas.microsoft.com/office/powerpoint/2010/main" val="23007824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D5851415-CF4E-4C41-9E36-04E444B517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4B516B89-DEA0-4832-8C56-F048168DAD8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646" y="413053"/>
            <a:ext cx="8212114" cy="6064596"/>
          </a:xfrm>
          <a:prstGeom prst="rect">
            <a:avLst/>
          </a:prstGeom>
          <a:solidFill>
            <a:srgbClr val="FFFFFF"/>
          </a:solidFill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3074" name="Picture 2" descr="Free stock photo of canvas shoes, question mark">
            <a:extLst>
              <a:ext uri="{FF2B5EF4-FFF2-40B4-BE49-F238E27FC236}">
                <a16:creationId xmlns:a16="http://schemas.microsoft.com/office/drawing/2014/main" id="{EF1C740A-8177-4BB3-ABD7-783AEA79266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5" r="3198"/>
          <a:stretch/>
        </p:blipFill>
        <p:spPr bwMode="auto">
          <a:xfrm>
            <a:off x="582639" y="578707"/>
            <a:ext cx="7882128" cy="5733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1" name="Rectangle 140">
            <a:extLst>
              <a:ext uri="{FF2B5EF4-FFF2-40B4-BE49-F238E27FC236}">
                <a16:creationId xmlns:a16="http://schemas.microsoft.com/office/drawing/2014/main" id="{3EA2D33E-BAA2-467B-80B0-8887D9A99FB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6067C508-2065-42E3-98D2-F3A9B8339B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4978" y="402336"/>
            <a:ext cx="2596896" cy="605332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85F583-D13E-4AE8-9AE0-87242D23C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1801" y="612843"/>
            <a:ext cx="2312480" cy="149973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cap="all" spc="-100"/>
              <a:t>Any questions?</a:t>
            </a:r>
            <a:endParaRPr lang="en-US" sz="2800" cap="all" spc="-100" dirty="0"/>
          </a:p>
        </p:txBody>
      </p:sp>
      <p:pic>
        <p:nvPicPr>
          <p:cNvPr id="3076" name="Picture 4" descr="question marks written reminders tickets question marks written reminders tickets Question Mark Stock Photo">
            <a:extLst>
              <a:ext uri="{FF2B5EF4-FFF2-40B4-BE49-F238E27FC236}">
                <a16:creationId xmlns:a16="http://schemas.microsoft.com/office/drawing/2014/main" id="{EE57F65D-E626-40DC-8CD9-AEB57908D56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1800" y="3067665"/>
            <a:ext cx="2312988" cy="3244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30310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5947C-E6CA-42D1-B207-FC31358CA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Have we met the aims of the workshop?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419F8B-F6BA-4CA5-9F1A-D3AADFB16F3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73359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4487CEA-7875-4327-875F-CA3B32E800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7228C0C-F774-4270-99CB-314B07EBFBE7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16c05727-aa75-4e4a-9b5f-8a80a1165891"/>
    <ds:schemaRef ds:uri="71af3243-3dd4-4a8d-8c0d-dd76da1f02a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745B92C-4D89-4324-B52D-E1F5F627B79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272</Words>
  <Application>Microsoft Office PowerPoint</Application>
  <PresentationFormat>Widescreen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Calibri</vt:lpstr>
      <vt:lpstr>Century Gothic</vt:lpstr>
      <vt:lpstr>Garamond</vt:lpstr>
      <vt:lpstr>Wingdings</vt:lpstr>
      <vt:lpstr>SavonVTI</vt:lpstr>
      <vt:lpstr> placement workshop</vt:lpstr>
      <vt:lpstr>Format for the workshop:</vt:lpstr>
      <vt:lpstr>Aims of the workshop:</vt:lpstr>
      <vt:lpstr> </vt:lpstr>
      <vt:lpstr>Placement portfolio …</vt:lpstr>
      <vt:lpstr>Creating an electronic portfolio</vt:lpstr>
      <vt:lpstr>MS TEAMS INDIVIDUAL MEETINGS …</vt:lpstr>
      <vt:lpstr>Any questions?</vt:lpstr>
      <vt:lpstr>Have we met the aims of the workshop?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2020-10-01T16:30:55Z</dcterms:created>
  <dcterms:modified xsi:type="dcterms:W3CDTF">2020-10-03T17:05:51Z</dcterms:modified>
</cp:coreProperties>
</file>