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70" r:id="rId5"/>
    <p:sldId id="269" r:id="rId6"/>
    <p:sldId id="271" r:id="rId7"/>
    <p:sldId id="260" r:id="rId8"/>
    <p:sldId id="261" r:id="rId9"/>
    <p:sldId id="262" r:id="rId10"/>
    <p:sldId id="263" r:id="rId11"/>
    <p:sldId id="264" r:id="rId12"/>
    <p:sldId id="265" r:id="rId13"/>
    <p:sldId id="259" r:id="rId14"/>
    <p:sldId id="266" r:id="rId15"/>
    <p:sldId id="267" r:id="rId16"/>
    <p:sldId id="268"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505593-65C3-4470-9808-FEA3F07B468A}" v="162" dt="2021-01-25T20:11:13.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p:scale>
          <a:sx n="67" d="100"/>
          <a:sy n="67" d="100"/>
        </p:scale>
        <p:origin x="60"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3.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ata6.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6" Type="http://schemas.openxmlformats.org/officeDocument/2006/relationships/image" Target="../media/image54.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5" Type="http://schemas.openxmlformats.org/officeDocument/2006/relationships/image" Target="../media/image5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_rels/data9.xml.rels><?xml version="1.0" encoding="UTF-8" standalone="yes"?>
<Relationships xmlns="http://schemas.openxmlformats.org/package/2006/relationships"><Relationship Id="rId8" Type="http://schemas.openxmlformats.org/officeDocument/2006/relationships/image" Target="../media/image61.svg"/><Relationship Id="rId13" Type="http://schemas.openxmlformats.org/officeDocument/2006/relationships/image" Target="../media/image47.png"/><Relationship Id="rId3" Type="http://schemas.openxmlformats.org/officeDocument/2006/relationships/image" Target="../media/image56.png"/><Relationship Id="rId7" Type="http://schemas.openxmlformats.org/officeDocument/2006/relationships/image" Target="../media/image60.png"/><Relationship Id="rId12" Type="http://schemas.openxmlformats.org/officeDocument/2006/relationships/image" Target="../media/image65.svg"/><Relationship Id="rId2" Type="http://schemas.openxmlformats.org/officeDocument/2006/relationships/image" Target="../media/image55.svg"/><Relationship Id="rId1" Type="http://schemas.openxmlformats.org/officeDocument/2006/relationships/image" Target="../media/image33.png"/><Relationship Id="rId6" Type="http://schemas.openxmlformats.org/officeDocument/2006/relationships/image" Target="../media/image59.svg"/><Relationship Id="rId11" Type="http://schemas.openxmlformats.org/officeDocument/2006/relationships/image" Target="../media/image64.png"/><Relationship Id="rId5" Type="http://schemas.openxmlformats.org/officeDocument/2006/relationships/image" Target="../media/image58.png"/><Relationship Id="rId10" Type="http://schemas.openxmlformats.org/officeDocument/2006/relationships/image" Target="../media/image63.svg"/><Relationship Id="rId4" Type="http://schemas.openxmlformats.org/officeDocument/2006/relationships/image" Target="../media/image57.svg"/><Relationship Id="rId9" Type="http://schemas.openxmlformats.org/officeDocument/2006/relationships/image" Target="../media/image62.png"/><Relationship Id="rId14" Type="http://schemas.openxmlformats.org/officeDocument/2006/relationships/image" Target="../media/image66.svg"/></Relationships>
</file>

<file path=ppt/diagrams/_rels/data11.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image" Target="../media/image67.svg"/><Relationship Id="rId1" Type="http://schemas.openxmlformats.org/officeDocument/2006/relationships/image" Target="../media/image37.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diagrams/_rels/data13.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_rels/data15.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diagrams/_rels/data19.xml.rels><?xml version="1.0" encoding="UTF-8" standalone="yes"?>
<Relationships xmlns="http://schemas.openxmlformats.org/package/2006/relationships"><Relationship Id="rId8" Type="http://schemas.openxmlformats.org/officeDocument/2006/relationships/image" Target="../media/image97.svg"/><Relationship Id="rId3" Type="http://schemas.openxmlformats.org/officeDocument/2006/relationships/image" Target="../media/image92.png"/><Relationship Id="rId7" Type="http://schemas.openxmlformats.org/officeDocument/2006/relationships/image" Target="../media/image96.png"/><Relationship Id="rId2" Type="http://schemas.openxmlformats.org/officeDocument/2006/relationships/image" Target="../media/image91.svg"/><Relationship Id="rId1" Type="http://schemas.openxmlformats.org/officeDocument/2006/relationships/image" Target="../media/image90.png"/><Relationship Id="rId6" Type="http://schemas.openxmlformats.org/officeDocument/2006/relationships/image" Target="../media/image95.svg"/><Relationship Id="rId5" Type="http://schemas.openxmlformats.org/officeDocument/2006/relationships/image" Target="../media/image94.png"/><Relationship Id="rId4" Type="http://schemas.openxmlformats.org/officeDocument/2006/relationships/image" Target="../media/image93.svg"/></Relationships>
</file>

<file path=ppt/diagrams/_rels/data21.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31.png"/><Relationship Id="rId7" Type="http://schemas.openxmlformats.org/officeDocument/2006/relationships/image" Target="../media/image51.png"/><Relationship Id="rId12" Type="http://schemas.openxmlformats.org/officeDocument/2006/relationships/image" Target="../media/image103.svg"/><Relationship Id="rId2" Type="http://schemas.openxmlformats.org/officeDocument/2006/relationships/image" Target="../media/image99.svg"/><Relationship Id="rId1" Type="http://schemas.openxmlformats.org/officeDocument/2006/relationships/image" Target="../media/image98.png"/><Relationship Id="rId6" Type="http://schemas.openxmlformats.org/officeDocument/2006/relationships/image" Target="../media/image101.svg"/><Relationship Id="rId11" Type="http://schemas.openxmlformats.org/officeDocument/2006/relationships/image" Target="../media/image102.png"/><Relationship Id="rId5" Type="http://schemas.openxmlformats.org/officeDocument/2006/relationships/image" Target="../media/image100.png"/><Relationship Id="rId10" Type="http://schemas.openxmlformats.org/officeDocument/2006/relationships/image" Target="../media/image50.svg"/><Relationship Id="rId4" Type="http://schemas.openxmlformats.org/officeDocument/2006/relationships/image" Target="../media/image32.svg"/><Relationship Id="rId9" Type="http://schemas.openxmlformats.org/officeDocument/2006/relationships/image" Target="../media/image4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6" Type="http://schemas.openxmlformats.org/officeDocument/2006/relationships/image" Target="../media/image54.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5" Type="http://schemas.openxmlformats.org/officeDocument/2006/relationships/image" Target="../media/image5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_rels/drawing9.xml.rels><?xml version="1.0" encoding="UTF-8" standalone="yes"?>
<Relationships xmlns="http://schemas.openxmlformats.org/package/2006/relationships"><Relationship Id="rId8" Type="http://schemas.openxmlformats.org/officeDocument/2006/relationships/image" Target="../media/image61.svg"/><Relationship Id="rId13" Type="http://schemas.openxmlformats.org/officeDocument/2006/relationships/image" Target="../media/image47.png"/><Relationship Id="rId3" Type="http://schemas.openxmlformats.org/officeDocument/2006/relationships/image" Target="../media/image56.png"/><Relationship Id="rId7" Type="http://schemas.openxmlformats.org/officeDocument/2006/relationships/image" Target="../media/image60.png"/><Relationship Id="rId12" Type="http://schemas.openxmlformats.org/officeDocument/2006/relationships/image" Target="../media/image65.svg"/><Relationship Id="rId2" Type="http://schemas.openxmlformats.org/officeDocument/2006/relationships/image" Target="../media/image55.svg"/><Relationship Id="rId1" Type="http://schemas.openxmlformats.org/officeDocument/2006/relationships/image" Target="../media/image33.png"/><Relationship Id="rId6" Type="http://schemas.openxmlformats.org/officeDocument/2006/relationships/image" Target="../media/image59.svg"/><Relationship Id="rId11" Type="http://schemas.openxmlformats.org/officeDocument/2006/relationships/image" Target="../media/image64.png"/><Relationship Id="rId5" Type="http://schemas.openxmlformats.org/officeDocument/2006/relationships/image" Target="../media/image58.png"/><Relationship Id="rId10" Type="http://schemas.openxmlformats.org/officeDocument/2006/relationships/image" Target="../media/image63.svg"/><Relationship Id="rId4" Type="http://schemas.openxmlformats.org/officeDocument/2006/relationships/image" Target="../media/image57.svg"/><Relationship Id="rId9" Type="http://schemas.openxmlformats.org/officeDocument/2006/relationships/image" Target="../media/image62.png"/><Relationship Id="rId14" Type="http://schemas.openxmlformats.org/officeDocument/2006/relationships/image" Target="../media/image66.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image" Target="../media/image67.svg"/><Relationship Id="rId1" Type="http://schemas.openxmlformats.org/officeDocument/2006/relationships/image" Target="../media/image37.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97.svg"/><Relationship Id="rId3" Type="http://schemas.openxmlformats.org/officeDocument/2006/relationships/image" Target="../media/image92.png"/><Relationship Id="rId7" Type="http://schemas.openxmlformats.org/officeDocument/2006/relationships/image" Target="../media/image96.png"/><Relationship Id="rId2" Type="http://schemas.openxmlformats.org/officeDocument/2006/relationships/image" Target="../media/image91.svg"/><Relationship Id="rId1" Type="http://schemas.openxmlformats.org/officeDocument/2006/relationships/image" Target="../media/image90.png"/><Relationship Id="rId6" Type="http://schemas.openxmlformats.org/officeDocument/2006/relationships/image" Target="../media/image95.svg"/><Relationship Id="rId5" Type="http://schemas.openxmlformats.org/officeDocument/2006/relationships/image" Target="../media/image94.png"/><Relationship Id="rId4" Type="http://schemas.openxmlformats.org/officeDocument/2006/relationships/image" Target="../media/image93.svg"/></Relationships>
</file>

<file path=ppt/diagrams/_rels/drawing21.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31.png"/><Relationship Id="rId7" Type="http://schemas.openxmlformats.org/officeDocument/2006/relationships/image" Target="../media/image51.png"/><Relationship Id="rId12" Type="http://schemas.openxmlformats.org/officeDocument/2006/relationships/image" Target="../media/image103.svg"/><Relationship Id="rId2" Type="http://schemas.openxmlformats.org/officeDocument/2006/relationships/image" Target="../media/image99.svg"/><Relationship Id="rId1" Type="http://schemas.openxmlformats.org/officeDocument/2006/relationships/image" Target="../media/image98.png"/><Relationship Id="rId6" Type="http://schemas.openxmlformats.org/officeDocument/2006/relationships/image" Target="../media/image101.svg"/><Relationship Id="rId11" Type="http://schemas.openxmlformats.org/officeDocument/2006/relationships/image" Target="../media/image102.png"/><Relationship Id="rId5" Type="http://schemas.openxmlformats.org/officeDocument/2006/relationships/image" Target="../media/image100.png"/><Relationship Id="rId10" Type="http://schemas.openxmlformats.org/officeDocument/2006/relationships/image" Target="../media/image50.svg"/><Relationship Id="rId4" Type="http://schemas.openxmlformats.org/officeDocument/2006/relationships/image" Target="../media/image32.svg"/><Relationship Id="rId9" Type="http://schemas.openxmlformats.org/officeDocument/2006/relationships/image" Target="../media/image4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A5CB0A6-7367-41A4-B8FE-7EA0797C6A9E}"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C56335D-88FF-4AD9-BB98-BF7E3090DE45}">
      <dgm:prSet/>
      <dgm:spPr/>
      <dgm:t>
        <a:bodyPr/>
        <a:lstStyle/>
        <a:p>
          <a:r>
            <a:rPr lang="en-GB"/>
            <a:t>Why do interviewing skills matter?</a:t>
          </a:r>
          <a:endParaRPr lang="en-US"/>
        </a:p>
      </dgm:t>
    </dgm:pt>
    <dgm:pt modelId="{EB9BF845-3F66-4864-9BF3-C18A61A5856D}" type="parTrans" cxnId="{086E6DFB-EBF5-462D-B306-9894EDF914AF}">
      <dgm:prSet/>
      <dgm:spPr/>
      <dgm:t>
        <a:bodyPr/>
        <a:lstStyle/>
        <a:p>
          <a:endParaRPr lang="en-US"/>
        </a:p>
      </dgm:t>
    </dgm:pt>
    <dgm:pt modelId="{8BFEED73-7909-4509-8FD7-1F8722F5A572}" type="sibTrans" cxnId="{086E6DFB-EBF5-462D-B306-9894EDF914AF}">
      <dgm:prSet/>
      <dgm:spPr/>
      <dgm:t>
        <a:bodyPr/>
        <a:lstStyle/>
        <a:p>
          <a:pPr>
            <a:lnSpc>
              <a:spcPct val="100000"/>
            </a:lnSpc>
          </a:pPr>
          <a:endParaRPr lang="en-US"/>
        </a:p>
      </dgm:t>
    </dgm:pt>
    <dgm:pt modelId="{6AF4B564-996B-4283-BB1D-08F629F97686}">
      <dgm:prSet/>
      <dgm:spPr/>
      <dgm:t>
        <a:bodyPr/>
        <a:lstStyle/>
        <a:p>
          <a:r>
            <a:rPr lang="en-GB"/>
            <a:t>First interview is a crucial event</a:t>
          </a:r>
          <a:endParaRPr lang="en-US"/>
        </a:p>
      </dgm:t>
    </dgm:pt>
    <dgm:pt modelId="{C911B67E-FC58-4EE4-99A0-912DB6B2A587}" type="parTrans" cxnId="{DE1B69BD-01CD-45CF-B4CA-46447B0E6EEA}">
      <dgm:prSet/>
      <dgm:spPr/>
      <dgm:t>
        <a:bodyPr/>
        <a:lstStyle/>
        <a:p>
          <a:endParaRPr lang="en-US"/>
        </a:p>
      </dgm:t>
    </dgm:pt>
    <dgm:pt modelId="{219FFD43-1FA9-40C6-9D3E-A0B8B28F14CD}" type="sibTrans" cxnId="{DE1B69BD-01CD-45CF-B4CA-46447B0E6EEA}">
      <dgm:prSet/>
      <dgm:spPr/>
      <dgm:t>
        <a:bodyPr/>
        <a:lstStyle/>
        <a:p>
          <a:pPr>
            <a:lnSpc>
              <a:spcPct val="100000"/>
            </a:lnSpc>
          </a:pPr>
          <a:endParaRPr lang="en-US"/>
        </a:p>
      </dgm:t>
    </dgm:pt>
    <dgm:pt modelId="{EDA77D74-5428-4D4E-8F39-8D95B549819E}">
      <dgm:prSet/>
      <dgm:spPr/>
      <dgm:t>
        <a:bodyPr/>
        <a:lstStyle/>
        <a:p>
          <a:r>
            <a:rPr lang="en-GB"/>
            <a:t>A good relationship can be established if done well</a:t>
          </a:r>
          <a:endParaRPr lang="en-US"/>
        </a:p>
      </dgm:t>
    </dgm:pt>
    <dgm:pt modelId="{2AAF3FF2-BBB0-4FC9-8DC3-A2A315A3C311}" type="parTrans" cxnId="{71C81C8C-FD98-4A70-85EA-67B411549D2F}">
      <dgm:prSet/>
      <dgm:spPr/>
      <dgm:t>
        <a:bodyPr/>
        <a:lstStyle/>
        <a:p>
          <a:endParaRPr lang="en-US"/>
        </a:p>
      </dgm:t>
    </dgm:pt>
    <dgm:pt modelId="{FB8DDC24-AA01-45D9-826B-C103CBDCBE07}" type="sibTrans" cxnId="{71C81C8C-FD98-4A70-85EA-67B411549D2F}">
      <dgm:prSet/>
      <dgm:spPr/>
      <dgm:t>
        <a:bodyPr/>
        <a:lstStyle/>
        <a:p>
          <a:pPr>
            <a:lnSpc>
              <a:spcPct val="100000"/>
            </a:lnSpc>
          </a:pPr>
          <a:endParaRPr lang="en-US"/>
        </a:p>
      </dgm:t>
    </dgm:pt>
    <dgm:pt modelId="{9BF4C5EE-F1C5-4E0B-930B-65189BA327E2}">
      <dgm:prSet/>
      <dgm:spPr/>
      <dgm:t>
        <a:bodyPr/>
        <a:lstStyle/>
        <a:p>
          <a:r>
            <a:rPr lang="en-GB"/>
            <a:t>If done badly, the matter can be a struggle and the client may be challenging</a:t>
          </a:r>
          <a:endParaRPr lang="en-US"/>
        </a:p>
      </dgm:t>
    </dgm:pt>
    <dgm:pt modelId="{361E70B7-05BB-4F58-A720-8F2B4F7F3A03}" type="parTrans" cxnId="{56D3E932-4C81-455C-B67B-A27B450BD697}">
      <dgm:prSet/>
      <dgm:spPr/>
      <dgm:t>
        <a:bodyPr/>
        <a:lstStyle/>
        <a:p>
          <a:endParaRPr lang="en-US"/>
        </a:p>
      </dgm:t>
    </dgm:pt>
    <dgm:pt modelId="{88C9E73A-3C2D-4CC9-BC9E-F647EC96E7B7}" type="sibTrans" cxnId="{56D3E932-4C81-455C-B67B-A27B450BD697}">
      <dgm:prSet/>
      <dgm:spPr/>
      <dgm:t>
        <a:bodyPr/>
        <a:lstStyle/>
        <a:p>
          <a:pPr>
            <a:lnSpc>
              <a:spcPct val="100000"/>
            </a:lnSpc>
          </a:pPr>
          <a:endParaRPr lang="en-US"/>
        </a:p>
      </dgm:t>
    </dgm:pt>
    <dgm:pt modelId="{6A945BA1-C15C-4C0E-823E-08173568E9F7}">
      <dgm:prSet/>
      <dgm:spPr/>
      <dgm:t>
        <a:bodyPr/>
        <a:lstStyle/>
        <a:p>
          <a:r>
            <a:rPr lang="en-GB"/>
            <a:t>You need to be able to identify the client’s objectives</a:t>
          </a:r>
          <a:endParaRPr lang="en-US"/>
        </a:p>
      </dgm:t>
    </dgm:pt>
    <dgm:pt modelId="{1DE57517-E919-46A0-BFAE-0E57726C0AD7}" type="parTrans" cxnId="{3BAE9B3B-AB42-45AD-ADB7-C2952BE010DD}">
      <dgm:prSet/>
      <dgm:spPr/>
      <dgm:t>
        <a:bodyPr/>
        <a:lstStyle/>
        <a:p>
          <a:endParaRPr lang="en-US"/>
        </a:p>
      </dgm:t>
    </dgm:pt>
    <dgm:pt modelId="{6ED64C24-4B23-41AF-9F1B-DAD763BC3D13}" type="sibTrans" cxnId="{3BAE9B3B-AB42-45AD-ADB7-C2952BE010DD}">
      <dgm:prSet/>
      <dgm:spPr/>
      <dgm:t>
        <a:bodyPr/>
        <a:lstStyle/>
        <a:p>
          <a:pPr>
            <a:lnSpc>
              <a:spcPct val="100000"/>
            </a:lnSpc>
          </a:pPr>
          <a:endParaRPr lang="en-US"/>
        </a:p>
      </dgm:t>
    </dgm:pt>
    <dgm:pt modelId="{E8E52332-0030-4285-B7F8-A8F761780021}">
      <dgm:prSet/>
      <dgm:spPr/>
      <dgm:t>
        <a:bodyPr/>
        <a:lstStyle/>
        <a:p>
          <a:r>
            <a:rPr lang="en-GB"/>
            <a:t>Be able to advise the client correctly, addressing all the relevant factual, practical and legal issues and identifying necessary future steps and decisions</a:t>
          </a:r>
          <a:endParaRPr lang="en-US"/>
        </a:p>
      </dgm:t>
    </dgm:pt>
    <dgm:pt modelId="{67B6DF62-DE09-461A-B1A7-58A7F328724B}" type="parTrans" cxnId="{906AF5C4-CE30-46E8-BF62-CC0150EE1DDB}">
      <dgm:prSet/>
      <dgm:spPr/>
      <dgm:t>
        <a:bodyPr/>
        <a:lstStyle/>
        <a:p>
          <a:endParaRPr lang="en-US"/>
        </a:p>
      </dgm:t>
    </dgm:pt>
    <dgm:pt modelId="{C38A872C-043B-4953-90A7-D3975A98A225}" type="sibTrans" cxnId="{906AF5C4-CE30-46E8-BF62-CC0150EE1DDB}">
      <dgm:prSet/>
      <dgm:spPr/>
      <dgm:t>
        <a:bodyPr/>
        <a:lstStyle/>
        <a:p>
          <a:endParaRPr lang="en-US"/>
        </a:p>
      </dgm:t>
    </dgm:pt>
    <dgm:pt modelId="{E6D1AB35-6685-478E-934E-94717BC4FD28}" type="pres">
      <dgm:prSet presAssocID="{9A5CB0A6-7367-41A4-B8FE-7EA0797C6A9E}" presName="root" presStyleCnt="0">
        <dgm:presLayoutVars>
          <dgm:dir/>
          <dgm:resizeHandles val="exact"/>
        </dgm:presLayoutVars>
      </dgm:prSet>
      <dgm:spPr/>
    </dgm:pt>
    <dgm:pt modelId="{43228E6E-22AF-48AD-99DB-4E7513E65D39}" type="pres">
      <dgm:prSet presAssocID="{DC56335D-88FF-4AD9-BB98-BF7E3090DE45}" presName="compNode" presStyleCnt="0"/>
      <dgm:spPr/>
    </dgm:pt>
    <dgm:pt modelId="{74365E21-0F49-4273-9DDD-88F4A0A80F94}" type="pres">
      <dgm:prSet presAssocID="{DC56335D-88FF-4AD9-BB98-BF7E3090DE45}" presName="bgRect" presStyleLbl="bgShp" presStyleIdx="0" presStyleCnt="6"/>
      <dgm:spPr/>
    </dgm:pt>
    <dgm:pt modelId="{10D9E6CF-DCD0-408F-BF96-6D9C9577DB6F}" type="pres">
      <dgm:prSet presAssocID="{DC56335D-88FF-4AD9-BB98-BF7E3090DE4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2282CABE-F05A-4D26-9F4F-687292E0BB90}" type="pres">
      <dgm:prSet presAssocID="{DC56335D-88FF-4AD9-BB98-BF7E3090DE45}" presName="spaceRect" presStyleCnt="0"/>
      <dgm:spPr/>
    </dgm:pt>
    <dgm:pt modelId="{3B639004-D59B-449E-AC11-6E9AE3609C7B}" type="pres">
      <dgm:prSet presAssocID="{DC56335D-88FF-4AD9-BB98-BF7E3090DE45}" presName="parTx" presStyleLbl="revTx" presStyleIdx="0" presStyleCnt="6">
        <dgm:presLayoutVars>
          <dgm:chMax val="0"/>
          <dgm:chPref val="0"/>
        </dgm:presLayoutVars>
      </dgm:prSet>
      <dgm:spPr/>
    </dgm:pt>
    <dgm:pt modelId="{6276FC09-D979-4265-8C96-709168927B30}" type="pres">
      <dgm:prSet presAssocID="{8BFEED73-7909-4509-8FD7-1F8722F5A572}" presName="sibTrans" presStyleCnt="0"/>
      <dgm:spPr/>
    </dgm:pt>
    <dgm:pt modelId="{898DACF3-79A1-412E-97C7-0EFF459AAFA7}" type="pres">
      <dgm:prSet presAssocID="{6AF4B564-996B-4283-BB1D-08F629F97686}" presName="compNode" presStyleCnt="0"/>
      <dgm:spPr/>
    </dgm:pt>
    <dgm:pt modelId="{E89AB052-2361-4AB5-829C-C1F8D7AF2426}" type="pres">
      <dgm:prSet presAssocID="{6AF4B564-996B-4283-BB1D-08F629F97686}" presName="bgRect" presStyleLbl="bgShp" presStyleIdx="1" presStyleCnt="6"/>
      <dgm:spPr/>
    </dgm:pt>
    <dgm:pt modelId="{927C9B84-58C6-49AF-9FAD-52222307CA07}" type="pres">
      <dgm:prSet presAssocID="{6AF4B564-996B-4283-BB1D-08F629F9768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F91FD8FD-B6CB-400F-8011-A8F4A1C9E141}" type="pres">
      <dgm:prSet presAssocID="{6AF4B564-996B-4283-BB1D-08F629F97686}" presName="spaceRect" presStyleCnt="0"/>
      <dgm:spPr/>
    </dgm:pt>
    <dgm:pt modelId="{6AA1756A-D850-4038-8577-F0719E704216}" type="pres">
      <dgm:prSet presAssocID="{6AF4B564-996B-4283-BB1D-08F629F97686}" presName="parTx" presStyleLbl="revTx" presStyleIdx="1" presStyleCnt="6">
        <dgm:presLayoutVars>
          <dgm:chMax val="0"/>
          <dgm:chPref val="0"/>
        </dgm:presLayoutVars>
      </dgm:prSet>
      <dgm:spPr/>
    </dgm:pt>
    <dgm:pt modelId="{8E2C2B60-9296-4002-8EA3-BD50E035F3BD}" type="pres">
      <dgm:prSet presAssocID="{219FFD43-1FA9-40C6-9D3E-A0B8B28F14CD}" presName="sibTrans" presStyleCnt="0"/>
      <dgm:spPr/>
    </dgm:pt>
    <dgm:pt modelId="{B8BF259E-35A7-4C0C-A256-5DE641B84467}" type="pres">
      <dgm:prSet presAssocID="{EDA77D74-5428-4D4E-8F39-8D95B549819E}" presName="compNode" presStyleCnt="0"/>
      <dgm:spPr/>
    </dgm:pt>
    <dgm:pt modelId="{E353BE8D-6255-4828-B6D6-2D9C01404CF3}" type="pres">
      <dgm:prSet presAssocID="{EDA77D74-5428-4D4E-8F39-8D95B549819E}" presName="bgRect" presStyleLbl="bgShp" presStyleIdx="2" presStyleCnt="6"/>
      <dgm:spPr/>
    </dgm:pt>
    <dgm:pt modelId="{41F75C3F-6A6A-4489-AE07-8BD8EB65E869}" type="pres">
      <dgm:prSet presAssocID="{EDA77D74-5428-4D4E-8F39-8D95B549819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A4A67910-DA1F-4FF0-BBA2-2598103E1B2E}" type="pres">
      <dgm:prSet presAssocID="{EDA77D74-5428-4D4E-8F39-8D95B549819E}" presName="spaceRect" presStyleCnt="0"/>
      <dgm:spPr/>
    </dgm:pt>
    <dgm:pt modelId="{4ECF32AB-60CE-47A7-B491-A5BF313EB6DB}" type="pres">
      <dgm:prSet presAssocID="{EDA77D74-5428-4D4E-8F39-8D95B549819E}" presName="parTx" presStyleLbl="revTx" presStyleIdx="2" presStyleCnt="6">
        <dgm:presLayoutVars>
          <dgm:chMax val="0"/>
          <dgm:chPref val="0"/>
        </dgm:presLayoutVars>
      </dgm:prSet>
      <dgm:spPr/>
    </dgm:pt>
    <dgm:pt modelId="{5A0DE07E-A75A-44C0-B3E5-3232B4857539}" type="pres">
      <dgm:prSet presAssocID="{FB8DDC24-AA01-45D9-826B-C103CBDCBE07}" presName="sibTrans" presStyleCnt="0"/>
      <dgm:spPr/>
    </dgm:pt>
    <dgm:pt modelId="{18F2830A-64B0-4EEA-8BB2-93BC01CC1838}" type="pres">
      <dgm:prSet presAssocID="{9BF4C5EE-F1C5-4E0B-930B-65189BA327E2}" presName="compNode" presStyleCnt="0"/>
      <dgm:spPr/>
    </dgm:pt>
    <dgm:pt modelId="{1C68C5BE-F560-4064-945B-7A97D5537FF3}" type="pres">
      <dgm:prSet presAssocID="{9BF4C5EE-F1C5-4E0B-930B-65189BA327E2}" presName="bgRect" presStyleLbl="bgShp" presStyleIdx="3" presStyleCnt="6"/>
      <dgm:spPr/>
    </dgm:pt>
    <dgm:pt modelId="{49015095-2FB2-4362-B791-A7A7DAEC40BF}" type="pres">
      <dgm:prSet presAssocID="{9BF4C5EE-F1C5-4E0B-930B-65189BA327E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835DA7E9-EB27-43CD-A102-7DCC4DD70488}" type="pres">
      <dgm:prSet presAssocID="{9BF4C5EE-F1C5-4E0B-930B-65189BA327E2}" presName="spaceRect" presStyleCnt="0"/>
      <dgm:spPr/>
    </dgm:pt>
    <dgm:pt modelId="{9D6DF93E-6D91-4CAA-A4B6-C8820E33093F}" type="pres">
      <dgm:prSet presAssocID="{9BF4C5EE-F1C5-4E0B-930B-65189BA327E2}" presName="parTx" presStyleLbl="revTx" presStyleIdx="3" presStyleCnt="6">
        <dgm:presLayoutVars>
          <dgm:chMax val="0"/>
          <dgm:chPref val="0"/>
        </dgm:presLayoutVars>
      </dgm:prSet>
      <dgm:spPr/>
    </dgm:pt>
    <dgm:pt modelId="{A108C6FE-AF0C-458E-A2A7-BB1895C694F5}" type="pres">
      <dgm:prSet presAssocID="{88C9E73A-3C2D-4CC9-BC9E-F647EC96E7B7}" presName="sibTrans" presStyleCnt="0"/>
      <dgm:spPr/>
    </dgm:pt>
    <dgm:pt modelId="{B8357D3A-312B-4076-B146-E48564F3C9E0}" type="pres">
      <dgm:prSet presAssocID="{6A945BA1-C15C-4C0E-823E-08173568E9F7}" presName="compNode" presStyleCnt="0"/>
      <dgm:spPr/>
    </dgm:pt>
    <dgm:pt modelId="{1C0EF574-F667-4E6F-9699-2DA0F75DE2BA}" type="pres">
      <dgm:prSet presAssocID="{6A945BA1-C15C-4C0E-823E-08173568E9F7}" presName="bgRect" presStyleLbl="bgShp" presStyleIdx="4" presStyleCnt="6"/>
      <dgm:spPr/>
    </dgm:pt>
    <dgm:pt modelId="{3F7248D3-7C76-4FD1-87FE-17A8B00FACCD}" type="pres">
      <dgm:prSet presAssocID="{6A945BA1-C15C-4C0E-823E-08173568E9F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DCF99E16-5AB2-47E6-9814-6D8EC2EDEF67}" type="pres">
      <dgm:prSet presAssocID="{6A945BA1-C15C-4C0E-823E-08173568E9F7}" presName="spaceRect" presStyleCnt="0"/>
      <dgm:spPr/>
    </dgm:pt>
    <dgm:pt modelId="{931B6A32-6B73-4164-859B-901EC39C0586}" type="pres">
      <dgm:prSet presAssocID="{6A945BA1-C15C-4C0E-823E-08173568E9F7}" presName="parTx" presStyleLbl="revTx" presStyleIdx="4" presStyleCnt="6">
        <dgm:presLayoutVars>
          <dgm:chMax val="0"/>
          <dgm:chPref val="0"/>
        </dgm:presLayoutVars>
      </dgm:prSet>
      <dgm:spPr/>
    </dgm:pt>
    <dgm:pt modelId="{AF4BC760-9F92-44B9-876E-8823E7968256}" type="pres">
      <dgm:prSet presAssocID="{6ED64C24-4B23-41AF-9F1B-DAD763BC3D13}" presName="sibTrans" presStyleCnt="0"/>
      <dgm:spPr/>
    </dgm:pt>
    <dgm:pt modelId="{24AE45CF-D7EC-47C5-A5E1-DDE7D7C12511}" type="pres">
      <dgm:prSet presAssocID="{E8E52332-0030-4285-B7F8-A8F761780021}" presName="compNode" presStyleCnt="0"/>
      <dgm:spPr/>
    </dgm:pt>
    <dgm:pt modelId="{EE7D4E87-9AC6-452A-91F7-91F3A60A8362}" type="pres">
      <dgm:prSet presAssocID="{E8E52332-0030-4285-B7F8-A8F761780021}" presName="bgRect" presStyleLbl="bgShp" presStyleIdx="5" presStyleCnt="6"/>
      <dgm:spPr/>
    </dgm:pt>
    <dgm:pt modelId="{108A3884-B42C-42BF-967E-FE844972179B}" type="pres">
      <dgm:prSet presAssocID="{E8E52332-0030-4285-B7F8-A8F76178002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1C0F77DD-73F2-47D3-910E-B9FEE2CD4979}" type="pres">
      <dgm:prSet presAssocID="{E8E52332-0030-4285-B7F8-A8F761780021}" presName="spaceRect" presStyleCnt="0"/>
      <dgm:spPr/>
    </dgm:pt>
    <dgm:pt modelId="{68FFC265-416D-4948-AA6B-5ADAE56D7338}" type="pres">
      <dgm:prSet presAssocID="{E8E52332-0030-4285-B7F8-A8F761780021}" presName="parTx" presStyleLbl="revTx" presStyleIdx="5" presStyleCnt="6">
        <dgm:presLayoutVars>
          <dgm:chMax val="0"/>
          <dgm:chPref val="0"/>
        </dgm:presLayoutVars>
      </dgm:prSet>
      <dgm:spPr/>
    </dgm:pt>
  </dgm:ptLst>
  <dgm:cxnLst>
    <dgm:cxn modelId="{77862A22-C2C6-40E8-A767-8B64F56F6B18}" type="presOf" srcId="{6AF4B564-996B-4283-BB1D-08F629F97686}" destId="{6AA1756A-D850-4038-8577-F0719E704216}" srcOrd="0" destOrd="0" presId="urn:microsoft.com/office/officeart/2018/2/layout/IconVerticalSolidList"/>
    <dgm:cxn modelId="{465D1A2E-B44D-4A24-A7DF-06FB3AE26F02}" type="presOf" srcId="{E8E52332-0030-4285-B7F8-A8F761780021}" destId="{68FFC265-416D-4948-AA6B-5ADAE56D7338}" srcOrd="0" destOrd="0" presId="urn:microsoft.com/office/officeart/2018/2/layout/IconVerticalSolidList"/>
    <dgm:cxn modelId="{56D3E932-4C81-455C-B67B-A27B450BD697}" srcId="{9A5CB0A6-7367-41A4-B8FE-7EA0797C6A9E}" destId="{9BF4C5EE-F1C5-4E0B-930B-65189BA327E2}" srcOrd="3" destOrd="0" parTransId="{361E70B7-05BB-4F58-A720-8F2B4F7F3A03}" sibTransId="{88C9E73A-3C2D-4CC9-BC9E-F647EC96E7B7}"/>
    <dgm:cxn modelId="{FBE6E434-01EB-4985-A6E2-C66D0CDEFB22}" type="presOf" srcId="{DC56335D-88FF-4AD9-BB98-BF7E3090DE45}" destId="{3B639004-D59B-449E-AC11-6E9AE3609C7B}" srcOrd="0" destOrd="0" presId="urn:microsoft.com/office/officeart/2018/2/layout/IconVerticalSolidList"/>
    <dgm:cxn modelId="{3BAE9B3B-AB42-45AD-ADB7-C2952BE010DD}" srcId="{9A5CB0A6-7367-41A4-B8FE-7EA0797C6A9E}" destId="{6A945BA1-C15C-4C0E-823E-08173568E9F7}" srcOrd="4" destOrd="0" parTransId="{1DE57517-E919-46A0-BFAE-0E57726C0AD7}" sibTransId="{6ED64C24-4B23-41AF-9F1B-DAD763BC3D13}"/>
    <dgm:cxn modelId="{5C058D3C-519E-49A2-A23C-819BFAD839F7}" type="presOf" srcId="{9A5CB0A6-7367-41A4-B8FE-7EA0797C6A9E}" destId="{E6D1AB35-6685-478E-934E-94717BC4FD28}" srcOrd="0" destOrd="0" presId="urn:microsoft.com/office/officeart/2018/2/layout/IconVerticalSolidList"/>
    <dgm:cxn modelId="{71C81C8C-FD98-4A70-85EA-67B411549D2F}" srcId="{9A5CB0A6-7367-41A4-B8FE-7EA0797C6A9E}" destId="{EDA77D74-5428-4D4E-8F39-8D95B549819E}" srcOrd="2" destOrd="0" parTransId="{2AAF3FF2-BBB0-4FC9-8DC3-A2A315A3C311}" sibTransId="{FB8DDC24-AA01-45D9-826B-C103CBDCBE07}"/>
    <dgm:cxn modelId="{DE1B69BD-01CD-45CF-B4CA-46447B0E6EEA}" srcId="{9A5CB0A6-7367-41A4-B8FE-7EA0797C6A9E}" destId="{6AF4B564-996B-4283-BB1D-08F629F97686}" srcOrd="1" destOrd="0" parTransId="{C911B67E-FC58-4EE4-99A0-912DB6B2A587}" sibTransId="{219FFD43-1FA9-40C6-9D3E-A0B8B28F14CD}"/>
    <dgm:cxn modelId="{906AF5C4-CE30-46E8-BF62-CC0150EE1DDB}" srcId="{9A5CB0A6-7367-41A4-B8FE-7EA0797C6A9E}" destId="{E8E52332-0030-4285-B7F8-A8F761780021}" srcOrd="5" destOrd="0" parTransId="{67B6DF62-DE09-461A-B1A7-58A7F328724B}" sibTransId="{C38A872C-043B-4953-90A7-D3975A98A225}"/>
    <dgm:cxn modelId="{3D4FFDD4-DE28-41F1-92B1-C693106BCA92}" type="presOf" srcId="{EDA77D74-5428-4D4E-8F39-8D95B549819E}" destId="{4ECF32AB-60CE-47A7-B491-A5BF313EB6DB}" srcOrd="0" destOrd="0" presId="urn:microsoft.com/office/officeart/2018/2/layout/IconVerticalSolidList"/>
    <dgm:cxn modelId="{A18318D6-3776-485D-8EA0-C34851488D53}" type="presOf" srcId="{9BF4C5EE-F1C5-4E0B-930B-65189BA327E2}" destId="{9D6DF93E-6D91-4CAA-A4B6-C8820E33093F}" srcOrd="0" destOrd="0" presId="urn:microsoft.com/office/officeart/2018/2/layout/IconVerticalSolidList"/>
    <dgm:cxn modelId="{7B03F4E0-033A-49A3-B87F-B6A9C0B87A7B}" type="presOf" srcId="{6A945BA1-C15C-4C0E-823E-08173568E9F7}" destId="{931B6A32-6B73-4164-859B-901EC39C0586}" srcOrd="0" destOrd="0" presId="urn:microsoft.com/office/officeart/2018/2/layout/IconVerticalSolidList"/>
    <dgm:cxn modelId="{086E6DFB-EBF5-462D-B306-9894EDF914AF}" srcId="{9A5CB0A6-7367-41A4-B8FE-7EA0797C6A9E}" destId="{DC56335D-88FF-4AD9-BB98-BF7E3090DE45}" srcOrd="0" destOrd="0" parTransId="{EB9BF845-3F66-4864-9BF3-C18A61A5856D}" sibTransId="{8BFEED73-7909-4509-8FD7-1F8722F5A572}"/>
    <dgm:cxn modelId="{5FC3AC07-2008-4AAA-9CC9-317464613624}" type="presParOf" srcId="{E6D1AB35-6685-478E-934E-94717BC4FD28}" destId="{43228E6E-22AF-48AD-99DB-4E7513E65D39}" srcOrd="0" destOrd="0" presId="urn:microsoft.com/office/officeart/2018/2/layout/IconVerticalSolidList"/>
    <dgm:cxn modelId="{D319D62E-813D-46AA-953A-BC3EBFF85198}" type="presParOf" srcId="{43228E6E-22AF-48AD-99DB-4E7513E65D39}" destId="{74365E21-0F49-4273-9DDD-88F4A0A80F94}" srcOrd="0" destOrd="0" presId="urn:microsoft.com/office/officeart/2018/2/layout/IconVerticalSolidList"/>
    <dgm:cxn modelId="{13BD6D43-7C55-4BAD-A7F9-43E24FA2C2F2}" type="presParOf" srcId="{43228E6E-22AF-48AD-99DB-4E7513E65D39}" destId="{10D9E6CF-DCD0-408F-BF96-6D9C9577DB6F}" srcOrd="1" destOrd="0" presId="urn:microsoft.com/office/officeart/2018/2/layout/IconVerticalSolidList"/>
    <dgm:cxn modelId="{27E1F4F5-A2F1-448B-8557-33A1B9F97EA7}" type="presParOf" srcId="{43228E6E-22AF-48AD-99DB-4E7513E65D39}" destId="{2282CABE-F05A-4D26-9F4F-687292E0BB90}" srcOrd="2" destOrd="0" presId="urn:microsoft.com/office/officeart/2018/2/layout/IconVerticalSolidList"/>
    <dgm:cxn modelId="{1B9CB31C-FDAE-4C82-B2AD-79F6335D5DD3}" type="presParOf" srcId="{43228E6E-22AF-48AD-99DB-4E7513E65D39}" destId="{3B639004-D59B-449E-AC11-6E9AE3609C7B}" srcOrd="3" destOrd="0" presId="urn:microsoft.com/office/officeart/2018/2/layout/IconVerticalSolidList"/>
    <dgm:cxn modelId="{9A4D5129-A872-466A-A0D5-F1B355415A2C}" type="presParOf" srcId="{E6D1AB35-6685-478E-934E-94717BC4FD28}" destId="{6276FC09-D979-4265-8C96-709168927B30}" srcOrd="1" destOrd="0" presId="urn:microsoft.com/office/officeart/2018/2/layout/IconVerticalSolidList"/>
    <dgm:cxn modelId="{2D12DBAB-2B49-4566-BEC7-6CD2D09D0DDB}" type="presParOf" srcId="{E6D1AB35-6685-478E-934E-94717BC4FD28}" destId="{898DACF3-79A1-412E-97C7-0EFF459AAFA7}" srcOrd="2" destOrd="0" presId="urn:microsoft.com/office/officeart/2018/2/layout/IconVerticalSolidList"/>
    <dgm:cxn modelId="{741646BF-3A2C-4BEC-96C9-4BA8843B6AEE}" type="presParOf" srcId="{898DACF3-79A1-412E-97C7-0EFF459AAFA7}" destId="{E89AB052-2361-4AB5-829C-C1F8D7AF2426}" srcOrd="0" destOrd="0" presId="urn:microsoft.com/office/officeart/2018/2/layout/IconVerticalSolidList"/>
    <dgm:cxn modelId="{35F8263C-1433-43C1-BD73-4F15C3C97730}" type="presParOf" srcId="{898DACF3-79A1-412E-97C7-0EFF459AAFA7}" destId="{927C9B84-58C6-49AF-9FAD-52222307CA07}" srcOrd="1" destOrd="0" presId="urn:microsoft.com/office/officeart/2018/2/layout/IconVerticalSolidList"/>
    <dgm:cxn modelId="{08CA6EB0-0235-4B74-B0DB-B720D0177224}" type="presParOf" srcId="{898DACF3-79A1-412E-97C7-0EFF459AAFA7}" destId="{F91FD8FD-B6CB-400F-8011-A8F4A1C9E141}" srcOrd="2" destOrd="0" presId="urn:microsoft.com/office/officeart/2018/2/layout/IconVerticalSolidList"/>
    <dgm:cxn modelId="{614739C0-6FC6-4C57-A4F9-1002EEFC9AE9}" type="presParOf" srcId="{898DACF3-79A1-412E-97C7-0EFF459AAFA7}" destId="{6AA1756A-D850-4038-8577-F0719E704216}" srcOrd="3" destOrd="0" presId="urn:microsoft.com/office/officeart/2018/2/layout/IconVerticalSolidList"/>
    <dgm:cxn modelId="{889E143E-310C-48FF-A810-17B1ED1E8544}" type="presParOf" srcId="{E6D1AB35-6685-478E-934E-94717BC4FD28}" destId="{8E2C2B60-9296-4002-8EA3-BD50E035F3BD}" srcOrd="3" destOrd="0" presId="urn:microsoft.com/office/officeart/2018/2/layout/IconVerticalSolidList"/>
    <dgm:cxn modelId="{23233703-8FF2-4933-A013-913A968E5086}" type="presParOf" srcId="{E6D1AB35-6685-478E-934E-94717BC4FD28}" destId="{B8BF259E-35A7-4C0C-A256-5DE641B84467}" srcOrd="4" destOrd="0" presId="urn:microsoft.com/office/officeart/2018/2/layout/IconVerticalSolidList"/>
    <dgm:cxn modelId="{EC68A513-07A6-4551-B3AD-3E66E282B9AB}" type="presParOf" srcId="{B8BF259E-35A7-4C0C-A256-5DE641B84467}" destId="{E353BE8D-6255-4828-B6D6-2D9C01404CF3}" srcOrd="0" destOrd="0" presId="urn:microsoft.com/office/officeart/2018/2/layout/IconVerticalSolidList"/>
    <dgm:cxn modelId="{42D78BA5-67DF-4639-9D2A-DB324172B9EA}" type="presParOf" srcId="{B8BF259E-35A7-4C0C-A256-5DE641B84467}" destId="{41F75C3F-6A6A-4489-AE07-8BD8EB65E869}" srcOrd="1" destOrd="0" presId="urn:microsoft.com/office/officeart/2018/2/layout/IconVerticalSolidList"/>
    <dgm:cxn modelId="{94ABD88E-7E00-4A56-869D-C52ABA62FD61}" type="presParOf" srcId="{B8BF259E-35A7-4C0C-A256-5DE641B84467}" destId="{A4A67910-DA1F-4FF0-BBA2-2598103E1B2E}" srcOrd="2" destOrd="0" presId="urn:microsoft.com/office/officeart/2018/2/layout/IconVerticalSolidList"/>
    <dgm:cxn modelId="{AA374DDB-9B1D-4712-8580-619ECC9A61A3}" type="presParOf" srcId="{B8BF259E-35A7-4C0C-A256-5DE641B84467}" destId="{4ECF32AB-60CE-47A7-B491-A5BF313EB6DB}" srcOrd="3" destOrd="0" presId="urn:microsoft.com/office/officeart/2018/2/layout/IconVerticalSolidList"/>
    <dgm:cxn modelId="{019FA7B9-F172-488E-883D-5F5D437079C3}" type="presParOf" srcId="{E6D1AB35-6685-478E-934E-94717BC4FD28}" destId="{5A0DE07E-A75A-44C0-B3E5-3232B4857539}" srcOrd="5" destOrd="0" presId="urn:microsoft.com/office/officeart/2018/2/layout/IconVerticalSolidList"/>
    <dgm:cxn modelId="{BFB35E08-B723-43AA-9AB6-189C143DB852}" type="presParOf" srcId="{E6D1AB35-6685-478E-934E-94717BC4FD28}" destId="{18F2830A-64B0-4EEA-8BB2-93BC01CC1838}" srcOrd="6" destOrd="0" presId="urn:microsoft.com/office/officeart/2018/2/layout/IconVerticalSolidList"/>
    <dgm:cxn modelId="{CECD5890-D5E5-4796-A3D6-6AB80143C3EA}" type="presParOf" srcId="{18F2830A-64B0-4EEA-8BB2-93BC01CC1838}" destId="{1C68C5BE-F560-4064-945B-7A97D5537FF3}" srcOrd="0" destOrd="0" presId="urn:microsoft.com/office/officeart/2018/2/layout/IconVerticalSolidList"/>
    <dgm:cxn modelId="{5EC03EB6-5084-416A-B255-7EB4B0D1D54C}" type="presParOf" srcId="{18F2830A-64B0-4EEA-8BB2-93BC01CC1838}" destId="{49015095-2FB2-4362-B791-A7A7DAEC40BF}" srcOrd="1" destOrd="0" presId="urn:microsoft.com/office/officeart/2018/2/layout/IconVerticalSolidList"/>
    <dgm:cxn modelId="{F5C924F5-D44E-4EF9-8A2D-95E6504F939A}" type="presParOf" srcId="{18F2830A-64B0-4EEA-8BB2-93BC01CC1838}" destId="{835DA7E9-EB27-43CD-A102-7DCC4DD70488}" srcOrd="2" destOrd="0" presId="urn:microsoft.com/office/officeart/2018/2/layout/IconVerticalSolidList"/>
    <dgm:cxn modelId="{930943AC-0C36-49CC-8F42-51893D56387E}" type="presParOf" srcId="{18F2830A-64B0-4EEA-8BB2-93BC01CC1838}" destId="{9D6DF93E-6D91-4CAA-A4B6-C8820E33093F}" srcOrd="3" destOrd="0" presId="urn:microsoft.com/office/officeart/2018/2/layout/IconVerticalSolidList"/>
    <dgm:cxn modelId="{0081E16E-3CCC-4E65-88F9-97CBF10A9A17}" type="presParOf" srcId="{E6D1AB35-6685-478E-934E-94717BC4FD28}" destId="{A108C6FE-AF0C-458E-A2A7-BB1895C694F5}" srcOrd="7" destOrd="0" presId="urn:microsoft.com/office/officeart/2018/2/layout/IconVerticalSolidList"/>
    <dgm:cxn modelId="{D4DB3EC1-B798-4B85-A440-17E805226301}" type="presParOf" srcId="{E6D1AB35-6685-478E-934E-94717BC4FD28}" destId="{B8357D3A-312B-4076-B146-E48564F3C9E0}" srcOrd="8" destOrd="0" presId="urn:microsoft.com/office/officeart/2018/2/layout/IconVerticalSolidList"/>
    <dgm:cxn modelId="{13296C7B-9756-4FEB-BEFD-84608C08F785}" type="presParOf" srcId="{B8357D3A-312B-4076-B146-E48564F3C9E0}" destId="{1C0EF574-F667-4E6F-9699-2DA0F75DE2BA}" srcOrd="0" destOrd="0" presId="urn:microsoft.com/office/officeart/2018/2/layout/IconVerticalSolidList"/>
    <dgm:cxn modelId="{F0EB1AE4-F3B5-4C7B-90C0-4B7104FBF600}" type="presParOf" srcId="{B8357D3A-312B-4076-B146-E48564F3C9E0}" destId="{3F7248D3-7C76-4FD1-87FE-17A8B00FACCD}" srcOrd="1" destOrd="0" presId="urn:microsoft.com/office/officeart/2018/2/layout/IconVerticalSolidList"/>
    <dgm:cxn modelId="{5C008311-EDD2-4BE4-B78C-D7BBA280DF85}" type="presParOf" srcId="{B8357D3A-312B-4076-B146-E48564F3C9E0}" destId="{DCF99E16-5AB2-47E6-9814-6D8EC2EDEF67}" srcOrd="2" destOrd="0" presId="urn:microsoft.com/office/officeart/2018/2/layout/IconVerticalSolidList"/>
    <dgm:cxn modelId="{AD4518ED-427F-4054-A197-0FFDB180B351}" type="presParOf" srcId="{B8357D3A-312B-4076-B146-E48564F3C9E0}" destId="{931B6A32-6B73-4164-859B-901EC39C0586}" srcOrd="3" destOrd="0" presId="urn:microsoft.com/office/officeart/2018/2/layout/IconVerticalSolidList"/>
    <dgm:cxn modelId="{96966307-3B80-4CB0-B681-77762D431E9C}" type="presParOf" srcId="{E6D1AB35-6685-478E-934E-94717BC4FD28}" destId="{AF4BC760-9F92-44B9-876E-8823E7968256}" srcOrd="9" destOrd="0" presId="urn:microsoft.com/office/officeart/2018/2/layout/IconVerticalSolidList"/>
    <dgm:cxn modelId="{79F15583-7CBF-498B-8E57-5154BFE30041}" type="presParOf" srcId="{E6D1AB35-6685-478E-934E-94717BC4FD28}" destId="{24AE45CF-D7EC-47C5-A5E1-DDE7D7C12511}" srcOrd="10" destOrd="0" presId="urn:microsoft.com/office/officeart/2018/2/layout/IconVerticalSolidList"/>
    <dgm:cxn modelId="{FAF222C7-4E67-4305-9867-990773FF6C62}" type="presParOf" srcId="{24AE45CF-D7EC-47C5-A5E1-DDE7D7C12511}" destId="{EE7D4E87-9AC6-452A-91F7-91F3A60A8362}" srcOrd="0" destOrd="0" presId="urn:microsoft.com/office/officeart/2018/2/layout/IconVerticalSolidList"/>
    <dgm:cxn modelId="{317118B2-7EC6-4ACA-A1AA-C6FF4BC94388}" type="presParOf" srcId="{24AE45CF-D7EC-47C5-A5E1-DDE7D7C12511}" destId="{108A3884-B42C-42BF-967E-FE844972179B}" srcOrd="1" destOrd="0" presId="urn:microsoft.com/office/officeart/2018/2/layout/IconVerticalSolidList"/>
    <dgm:cxn modelId="{0C933001-E34D-420A-BB6B-AF4BBEF46752}" type="presParOf" srcId="{24AE45CF-D7EC-47C5-A5E1-DDE7D7C12511}" destId="{1C0F77DD-73F2-47D3-910E-B9FEE2CD4979}" srcOrd="2" destOrd="0" presId="urn:microsoft.com/office/officeart/2018/2/layout/IconVerticalSolidList"/>
    <dgm:cxn modelId="{FEAAEC92-57B3-49DE-8C53-FDF9C6473205}" type="presParOf" srcId="{24AE45CF-D7EC-47C5-A5E1-DDE7D7C12511}" destId="{68FFC265-416D-4948-AA6B-5ADAE56D73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7BF7CD-8236-4C08-B2A0-8DB1929E4980}"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571EF09-7501-4C50-8E9A-C73F45794655}">
      <dgm:prSet/>
      <dgm:spPr/>
      <dgm:t>
        <a:bodyPr/>
        <a:lstStyle/>
        <a:p>
          <a:r>
            <a:rPr lang="en-GB"/>
            <a:t>Build up a rapport</a:t>
          </a:r>
          <a:endParaRPr lang="en-US"/>
        </a:p>
      </dgm:t>
    </dgm:pt>
    <dgm:pt modelId="{6EA23BF4-1DE2-45E5-90E5-C1971309BE3A}" type="parTrans" cxnId="{00D0F99D-C859-43FE-8507-88D74E9F8950}">
      <dgm:prSet/>
      <dgm:spPr/>
      <dgm:t>
        <a:bodyPr/>
        <a:lstStyle/>
        <a:p>
          <a:endParaRPr lang="en-US"/>
        </a:p>
      </dgm:t>
    </dgm:pt>
    <dgm:pt modelId="{DF308316-D88D-43AD-A40D-5C903F8D6172}" type="sibTrans" cxnId="{00D0F99D-C859-43FE-8507-88D74E9F8950}">
      <dgm:prSet/>
      <dgm:spPr/>
      <dgm:t>
        <a:bodyPr/>
        <a:lstStyle/>
        <a:p>
          <a:endParaRPr lang="en-US"/>
        </a:p>
      </dgm:t>
    </dgm:pt>
    <dgm:pt modelId="{BC8248A1-A238-41E1-8190-8D4960A6AF1B}">
      <dgm:prSet/>
      <dgm:spPr/>
      <dgm:t>
        <a:bodyPr/>
        <a:lstStyle/>
        <a:p>
          <a:r>
            <a:rPr lang="en-GB"/>
            <a:t>Obtain relevant information</a:t>
          </a:r>
          <a:endParaRPr lang="en-US"/>
        </a:p>
      </dgm:t>
    </dgm:pt>
    <dgm:pt modelId="{E076112D-70AD-4F5E-946E-2FE2E57A0EBE}" type="parTrans" cxnId="{ACEA07CB-4E41-4BCD-B34F-0CE34FD97CEA}">
      <dgm:prSet/>
      <dgm:spPr/>
      <dgm:t>
        <a:bodyPr/>
        <a:lstStyle/>
        <a:p>
          <a:endParaRPr lang="en-US"/>
        </a:p>
      </dgm:t>
    </dgm:pt>
    <dgm:pt modelId="{AEABD078-B2FB-4E5A-AE70-CE68C9AC6CE0}" type="sibTrans" cxnId="{ACEA07CB-4E41-4BCD-B34F-0CE34FD97CEA}">
      <dgm:prSet/>
      <dgm:spPr/>
      <dgm:t>
        <a:bodyPr/>
        <a:lstStyle/>
        <a:p>
          <a:endParaRPr lang="en-US"/>
        </a:p>
      </dgm:t>
    </dgm:pt>
    <dgm:pt modelId="{C82BDE6D-F44C-4BB3-A7F5-30E4FE4DCE6E}">
      <dgm:prSet/>
      <dgm:spPr/>
      <dgm:t>
        <a:bodyPr/>
        <a:lstStyle/>
        <a:p>
          <a:r>
            <a:rPr lang="en-GB"/>
            <a:t>Help the client reach decisions</a:t>
          </a:r>
          <a:endParaRPr lang="en-US"/>
        </a:p>
      </dgm:t>
    </dgm:pt>
    <dgm:pt modelId="{B8B11E31-5F8E-4081-BF48-0CBDFD7DCB96}" type="parTrans" cxnId="{671B7B6C-4112-417C-AF24-531A710277EB}">
      <dgm:prSet/>
      <dgm:spPr/>
      <dgm:t>
        <a:bodyPr/>
        <a:lstStyle/>
        <a:p>
          <a:endParaRPr lang="en-US"/>
        </a:p>
      </dgm:t>
    </dgm:pt>
    <dgm:pt modelId="{AB645D79-AA45-4874-AEEB-D4DA308770DD}" type="sibTrans" cxnId="{671B7B6C-4112-417C-AF24-531A710277EB}">
      <dgm:prSet/>
      <dgm:spPr/>
      <dgm:t>
        <a:bodyPr/>
        <a:lstStyle/>
        <a:p>
          <a:endParaRPr lang="en-US"/>
        </a:p>
      </dgm:t>
    </dgm:pt>
    <dgm:pt modelId="{9A15CA44-564C-4C89-B1A0-99F471B7F75D}">
      <dgm:prSet/>
      <dgm:spPr/>
      <dgm:t>
        <a:bodyPr/>
        <a:lstStyle/>
        <a:p>
          <a:r>
            <a:rPr lang="en-GB"/>
            <a:t>Plan future action</a:t>
          </a:r>
          <a:endParaRPr lang="en-US"/>
        </a:p>
      </dgm:t>
    </dgm:pt>
    <dgm:pt modelId="{F5244774-C517-4802-A8E4-D3948F959ED4}" type="parTrans" cxnId="{6C442D94-0BAC-4E20-A2DC-32AD601F0E4C}">
      <dgm:prSet/>
      <dgm:spPr/>
      <dgm:t>
        <a:bodyPr/>
        <a:lstStyle/>
        <a:p>
          <a:endParaRPr lang="en-US"/>
        </a:p>
      </dgm:t>
    </dgm:pt>
    <dgm:pt modelId="{81792BC7-28B2-4EAA-A116-72A9BB76F253}" type="sibTrans" cxnId="{6C442D94-0BAC-4E20-A2DC-32AD601F0E4C}">
      <dgm:prSet/>
      <dgm:spPr/>
      <dgm:t>
        <a:bodyPr/>
        <a:lstStyle/>
        <a:p>
          <a:endParaRPr lang="en-US"/>
        </a:p>
      </dgm:t>
    </dgm:pt>
    <dgm:pt modelId="{56CFC474-5FFF-410B-B1E0-9029979587E9}">
      <dgm:prSet/>
      <dgm:spPr/>
      <dgm:t>
        <a:bodyPr/>
        <a:lstStyle/>
        <a:p>
          <a:r>
            <a:rPr lang="en-GB"/>
            <a:t>To deal with client care and costs information</a:t>
          </a:r>
          <a:endParaRPr lang="en-US"/>
        </a:p>
      </dgm:t>
    </dgm:pt>
    <dgm:pt modelId="{EA1615FE-A005-4C37-9B0C-39789C58E37E}" type="parTrans" cxnId="{156D554C-25DC-406F-B7AF-DDC2E266E8C3}">
      <dgm:prSet/>
      <dgm:spPr/>
      <dgm:t>
        <a:bodyPr/>
        <a:lstStyle/>
        <a:p>
          <a:endParaRPr lang="en-US"/>
        </a:p>
      </dgm:t>
    </dgm:pt>
    <dgm:pt modelId="{8C216EB4-69A5-480C-BCEE-4084F1B467BF}" type="sibTrans" cxnId="{156D554C-25DC-406F-B7AF-DDC2E266E8C3}">
      <dgm:prSet/>
      <dgm:spPr/>
      <dgm:t>
        <a:bodyPr/>
        <a:lstStyle/>
        <a:p>
          <a:endParaRPr lang="en-US"/>
        </a:p>
      </dgm:t>
    </dgm:pt>
    <dgm:pt modelId="{73159AE4-46FF-4551-92E0-C44CBE4D1E66}" type="pres">
      <dgm:prSet presAssocID="{EE7BF7CD-8236-4C08-B2A0-8DB1929E4980}" presName="root" presStyleCnt="0">
        <dgm:presLayoutVars>
          <dgm:dir/>
          <dgm:resizeHandles val="exact"/>
        </dgm:presLayoutVars>
      </dgm:prSet>
      <dgm:spPr/>
    </dgm:pt>
    <dgm:pt modelId="{003A9D41-568E-4326-95B1-F007CD6E082D}" type="pres">
      <dgm:prSet presAssocID="{A571EF09-7501-4C50-8E9A-C73F45794655}" presName="compNode" presStyleCnt="0"/>
      <dgm:spPr/>
    </dgm:pt>
    <dgm:pt modelId="{D58C00FE-71CD-48CE-B267-9B9C42F6EACC}" type="pres">
      <dgm:prSet presAssocID="{A571EF09-7501-4C50-8E9A-C73F4579465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5B11411C-EBDF-4D3F-B164-6FA7D310EE99}" type="pres">
      <dgm:prSet presAssocID="{A571EF09-7501-4C50-8E9A-C73F45794655}" presName="spaceRect" presStyleCnt="0"/>
      <dgm:spPr/>
    </dgm:pt>
    <dgm:pt modelId="{0FF4FA22-FE70-440B-924F-225238DA60DE}" type="pres">
      <dgm:prSet presAssocID="{A571EF09-7501-4C50-8E9A-C73F45794655}" presName="textRect" presStyleLbl="revTx" presStyleIdx="0" presStyleCnt="5">
        <dgm:presLayoutVars>
          <dgm:chMax val="1"/>
          <dgm:chPref val="1"/>
        </dgm:presLayoutVars>
      </dgm:prSet>
      <dgm:spPr/>
    </dgm:pt>
    <dgm:pt modelId="{EA821CC2-C9A0-49E6-983A-BE58E80CD359}" type="pres">
      <dgm:prSet presAssocID="{DF308316-D88D-43AD-A40D-5C903F8D6172}" presName="sibTrans" presStyleCnt="0"/>
      <dgm:spPr/>
    </dgm:pt>
    <dgm:pt modelId="{0C0A0E03-6E60-4BB6-A0AE-9C97242DAECA}" type="pres">
      <dgm:prSet presAssocID="{BC8248A1-A238-41E1-8190-8D4960A6AF1B}" presName="compNode" presStyleCnt="0"/>
      <dgm:spPr/>
    </dgm:pt>
    <dgm:pt modelId="{EC74D967-FE38-4DC5-8E56-ABC5BEAC21DA}" type="pres">
      <dgm:prSet presAssocID="{BC8248A1-A238-41E1-8190-8D4960A6AF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1F7CB320-CF7C-4789-809E-D80C0DCE6D50}" type="pres">
      <dgm:prSet presAssocID="{BC8248A1-A238-41E1-8190-8D4960A6AF1B}" presName="spaceRect" presStyleCnt="0"/>
      <dgm:spPr/>
    </dgm:pt>
    <dgm:pt modelId="{CE8E9A01-EC97-4A23-A564-1651EEFCF692}" type="pres">
      <dgm:prSet presAssocID="{BC8248A1-A238-41E1-8190-8D4960A6AF1B}" presName="textRect" presStyleLbl="revTx" presStyleIdx="1" presStyleCnt="5">
        <dgm:presLayoutVars>
          <dgm:chMax val="1"/>
          <dgm:chPref val="1"/>
        </dgm:presLayoutVars>
      </dgm:prSet>
      <dgm:spPr/>
    </dgm:pt>
    <dgm:pt modelId="{E89E67A1-1860-4942-AE72-1B871A64C2F4}" type="pres">
      <dgm:prSet presAssocID="{AEABD078-B2FB-4E5A-AE70-CE68C9AC6CE0}" presName="sibTrans" presStyleCnt="0"/>
      <dgm:spPr/>
    </dgm:pt>
    <dgm:pt modelId="{65900963-D4DC-433D-81FD-74C7D1ABAE7C}" type="pres">
      <dgm:prSet presAssocID="{C82BDE6D-F44C-4BB3-A7F5-30E4FE4DCE6E}" presName="compNode" presStyleCnt="0"/>
      <dgm:spPr/>
    </dgm:pt>
    <dgm:pt modelId="{3B3D8749-9DFC-4E50-9739-64546D34A2F7}" type="pres">
      <dgm:prSet presAssocID="{C82BDE6D-F44C-4BB3-A7F5-30E4FE4DCE6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1AA123E7-1F73-4EA6-8A83-1F6BAA1AA5BB}" type="pres">
      <dgm:prSet presAssocID="{C82BDE6D-F44C-4BB3-A7F5-30E4FE4DCE6E}" presName="spaceRect" presStyleCnt="0"/>
      <dgm:spPr/>
    </dgm:pt>
    <dgm:pt modelId="{0F438D6E-87FF-498E-A0F9-2A36096E2DAE}" type="pres">
      <dgm:prSet presAssocID="{C82BDE6D-F44C-4BB3-A7F5-30E4FE4DCE6E}" presName="textRect" presStyleLbl="revTx" presStyleIdx="2" presStyleCnt="5">
        <dgm:presLayoutVars>
          <dgm:chMax val="1"/>
          <dgm:chPref val="1"/>
        </dgm:presLayoutVars>
      </dgm:prSet>
      <dgm:spPr/>
    </dgm:pt>
    <dgm:pt modelId="{B2F45D74-424D-4448-B5DF-404837E2C91D}" type="pres">
      <dgm:prSet presAssocID="{AB645D79-AA45-4874-AEEB-D4DA308770DD}" presName="sibTrans" presStyleCnt="0"/>
      <dgm:spPr/>
    </dgm:pt>
    <dgm:pt modelId="{36CD9579-32D8-402E-8BBB-F6912BA8AABA}" type="pres">
      <dgm:prSet presAssocID="{9A15CA44-564C-4C89-B1A0-99F471B7F75D}" presName="compNode" presStyleCnt="0"/>
      <dgm:spPr/>
    </dgm:pt>
    <dgm:pt modelId="{E160BF27-1318-4770-8212-A86F9D265A6D}" type="pres">
      <dgm:prSet presAssocID="{9A15CA44-564C-4C89-B1A0-99F471B7F75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FA943D5D-5C9A-4AFC-806E-3ECEBC67DBC8}" type="pres">
      <dgm:prSet presAssocID="{9A15CA44-564C-4C89-B1A0-99F471B7F75D}" presName="spaceRect" presStyleCnt="0"/>
      <dgm:spPr/>
    </dgm:pt>
    <dgm:pt modelId="{52B2E9E1-B955-4068-83DE-7DAE96D8CCAC}" type="pres">
      <dgm:prSet presAssocID="{9A15CA44-564C-4C89-B1A0-99F471B7F75D}" presName="textRect" presStyleLbl="revTx" presStyleIdx="3" presStyleCnt="5">
        <dgm:presLayoutVars>
          <dgm:chMax val="1"/>
          <dgm:chPref val="1"/>
        </dgm:presLayoutVars>
      </dgm:prSet>
      <dgm:spPr/>
    </dgm:pt>
    <dgm:pt modelId="{DAB09901-5029-4B04-94B2-5714593C43B7}" type="pres">
      <dgm:prSet presAssocID="{81792BC7-28B2-4EAA-A116-72A9BB76F253}" presName="sibTrans" presStyleCnt="0"/>
      <dgm:spPr/>
    </dgm:pt>
    <dgm:pt modelId="{9010EFA8-209F-4063-987C-2B369189FA4A}" type="pres">
      <dgm:prSet presAssocID="{56CFC474-5FFF-410B-B1E0-9029979587E9}" presName="compNode" presStyleCnt="0"/>
      <dgm:spPr/>
    </dgm:pt>
    <dgm:pt modelId="{556B901B-7A62-4504-8BE2-5CE5C4C8CA60}" type="pres">
      <dgm:prSet presAssocID="{56CFC474-5FFF-410B-B1E0-9029979587E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7FFA70DA-C25C-449E-8A61-288D8A1798D3}" type="pres">
      <dgm:prSet presAssocID="{56CFC474-5FFF-410B-B1E0-9029979587E9}" presName="spaceRect" presStyleCnt="0"/>
      <dgm:spPr/>
    </dgm:pt>
    <dgm:pt modelId="{BDA4F513-8100-4CC8-93C1-C32DA7095FB3}" type="pres">
      <dgm:prSet presAssocID="{56CFC474-5FFF-410B-B1E0-9029979587E9}" presName="textRect" presStyleLbl="revTx" presStyleIdx="4" presStyleCnt="5">
        <dgm:presLayoutVars>
          <dgm:chMax val="1"/>
          <dgm:chPref val="1"/>
        </dgm:presLayoutVars>
      </dgm:prSet>
      <dgm:spPr/>
    </dgm:pt>
  </dgm:ptLst>
  <dgm:cxnLst>
    <dgm:cxn modelId="{42DA401E-B863-409F-9B6F-ECA91A049076}" type="presOf" srcId="{56CFC474-5FFF-410B-B1E0-9029979587E9}" destId="{BDA4F513-8100-4CC8-93C1-C32DA7095FB3}" srcOrd="0" destOrd="0" presId="urn:microsoft.com/office/officeart/2018/2/layout/IconLabelList"/>
    <dgm:cxn modelId="{23B89547-D01D-4688-ACD6-1C5402DA32C6}" type="presOf" srcId="{9A15CA44-564C-4C89-B1A0-99F471B7F75D}" destId="{52B2E9E1-B955-4068-83DE-7DAE96D8CCAC}" srcOrd="0" destOrd="0" presId="urn:microsoft.com/office/officeart/2018/2/layout/IconLabelList"/>
    <dgm:cxn modelId="{156D554C-25DC-406F-B7AF-DDC2E266E8C3}" srcId="{EE7BF7CD-8236-4C08-B2A0-8DB1929E4980}" destId="{56CFC474-5FFF-410B-B1E0-9029979587E9}" srcOrd="4" destOrd="0" parTransId="{EA1615FE-A005-4C37-9B0C-39789C58E37E}" sibTransId="{8C216EB4-69A5-480C-BCEE-4084F1B467BF}"/>
    <dgm:cxn modelId="{671B7B6C-4112-417C-AF24-531A710277EB}" srcId="{EE7BF7CD-8236-4C08-B2A0-8DB1929E4980}" destId="{C82BDE6D-F44C-4BB3-A7F5-30E4FE4DCE6E}" srcOrd="2" destOrd="0" parTransId="{B8B11E31-5F8E-4081-BF48-0CBDFD7DCB96}" sibTransId="{AB645D79-AA45-4874-AEEB-D4DA308770DD}"/>
    <dgm:cxn modelId="{6C442D94-0BAC-4E20-A2DC-32AD601F0E4C}" srcId="{EE7BF7CD-8236-4C08-B2A0-8DB1929E4980}" destId="{9A15CA44-564C-4C89-B1A0-99F471B7F75D}" srcOrd="3" destOrd="0" parTransId="{F5244774-C517-4802-A8E4-D3948F959ED4}" sibTransId="{81792BC7-28B2-4EAA-A116-72A9BB76F253}"/>
    <dgm:cxn modelId="{00D0F99D-C859-43FE-8507-88D74E9F8950}" srcId="{EE7BF7CD-8236-4C08-B2A0-8DB1929E4980}" destId="{A571EF09-7501-4C50-8E9A-C73F45794655}" srcOrd="0" destOrd="0" parTransId="{6EA23BF4-1DE2-45E5-90E5-C1971309BE3A}" sibTransId="{DF308316-D88D-43AD-A40D-5C903F8D6172}"/>
    <dgm:cxn modelId="{97A459A2-3361-46C1-A521-D1A558F9E25E}" type="presOf" srcId="{A571EF09-7501-4C50-8E9A-C73F45794655}" destId="{0FF4FA22-FE70-440B-924F-225238DA60DE}" srcOrd="0" destOrd="0" presId="urn:microsoft.com/office/officeart/2018/2/layout/IconLabelList"/>
    <dgm:cxn modelId="{935713A9-B02B-4B18-B1A2-5189127CAF43}" type="presOf" srcId="{EE7BF7CD-8236-4C08-B2A0-8DB1929E4980}" destId="{73159AE4-46FF-4551-92E0-C44CBE4D1E66}" srcOrd="0" destOrd="0" presId="urn:microsoft.com/office/officeart/2018/2/layout/IconLabelList"/>
    <dgm:cxn modelId="{ACEA07CB-4E41-4BCD-B34F-0CE34FD97CEA}" srcId="{EE7BF7CD-8236-4C08-B2A0-8DB1929E4980}" destId="{BC8248A1-A238-41E1-8190-8D4960A6AF1B}" srcOrd="1" destOrd="0" parTransId="{E076112D-70AD-4F5E-946E-2FE2E57A0EBE}" sibTransId="{AEABD078-B2FB-4E5A-AE70-CE68C9AC6CE0}"/>
    <dgm:cxn modelId="{C955EEFE-52FF-4C22-A972-312E8C1C68F3}" type="presOf" srcId="{C82BDE6D-F44C-4BB3-A7F5-30E4FE4DCE6E}" destId="{0F438D6E-87FF-498E-A0F9-2A36096E2DAE}" srcOrd="0" destOrd="0" presId="urn:microsoft.com/office/officeart/2018/2/layout/IconLabelList"/>
    <dgm:cxn modelId="{A119C5FF-7BC3-416F-AD1E-C6574EFD54EE}" type="presOf" srcId="{BC8248A1-A238-41E1-8190-8D4960A6AF1B}" destId="{CE8E9A01-EC97-4A23-A564-1651EEFCF692}" srcOrd="0" destOrd="0" presId="urn:microsoft.com/office/officeart/2018/2/layout/IconLabelList"/>
    <dgm:cxn modelId="{B79F4164-AAE2-4F70-A90B-17B5EFE99846}" type="presParOf" srcId="{73159AE4-46FF-4551-92E0-C44CBE4D1E66}" destId="{003A9D41-568E-4326-95B1-F007CD6E082D}" srcOrd="0" destOrd="0" presId="urn:microsoft.com/office/officeart/2018/2/layout/IconLabelList"/>
    <dgm:cxn modelId="{06D7A345-0224-4476-9F18-C2218BA2B29E}" type="presParOf" srcId="{003A9D41-568E-4326-95B1-F007CD6E082D}" destId="{D58C00FE-71CD-48CE-B267-9B9C42F6EACC}" srcOrd="0" destOrd="0" presId="urn:microsoft.com/office/officeart/2018/2/layout/IconLabelList"/>
    <dgm:cxn modelId="{841832FF-BE17-45B4-9074-F4FAB7D27E96}" type="presParOf" srcId="{003A9D41-568E-4326-95B1-F007CD6E082D}" destId="{5B11411C-EBDF-4D3F-B164-6FA7D310EE99}" srcOrd="1" destOrd="0" presId="urn:microsoft.com/office/officeart/2018/2/layout/IconLabelList"/>
    <dgm:cxn modelId="{903D5D88-F6B6-43C7-98A3-2D8A0802BC57}" type="presParOf" srcId="{003A9D41-568E-4326-95B1-F007CD6E082D}" destId="{0FF4FA22-FE70-440B-924F-225238DA60DE}" srcOrd="2" destOrd="0" presId="urn:microsoft.com/office/officeart/2018/2/layout/IconLabelList"/>
    <dgm:cxn modelId="{2F0D0979-4171-4B8F-B0E4-342B3EF490F6}" type="presParOf" srcId="{73159AE4-46FF-4551-92E0-C44CBE4D1E66}" destId="{EA821CC2-C9A0-49E6-983A-BE58E80CD359}" srcOrd="1" destOrd="0" presId="urn:microsoft.com/office/officeart/2018/2/layout/IconLabelList"/>
    <dgm:cxn modelId="{05249CA8-7487-41B2-893C-98CF611FD10D}" type="presParOf" srcId="{73159AE4-46FF-4551-92E0-C44CBE4D1E66}" destId="{0C0A0E03-6E60-4BB6-A0AE-9C97242DAECA}" srcOrd="2" destOrd="0" presId="urn:microsoft.com/office/officeart/2018/2/layout/IconLabelList"/>
    <dgm:cxn modelId="{21E9A8E3-54C3-42D3-959C-4E67C78F594D}" type="presParOf" srcId="{0C0A0E03-6E60-4BB6-A0AE-9C97242DAECA}" destId="{EC74D967-FE38-4DC5-8E56-ABC5BEAC21DA}" srcOrd="0" destOrd="0" presId="urn:microsoft.com/office/officeart/2018/2/layout/IconLabelList"/>
    <dgm:cxn modelId="{55BBAE30-1BA6-4940-B6F8-71A1592119A9}" type="presParOf" srcId="{0C0A0E03-6E60-4BB6-A0AE-9C97242DAECA}" destId="{1F7CB320-CF7C-4789-809E-D80C0DCE6D50}" srcOrd="1" destOrd="0" presId="urn:microsoft.com/office/officeart/2018/2/layout/IconLabelList"/>
    <dgm:cxn modelId="{BEDDF43F-BE66-4105-996E-7ACDB6DB1A21}" type="presParOf" srcId="{0C0A0E03-6E60-4BB6-A0AE-9C97242DAECA}" destId="{CE8E9A01-EC97-4A23-A564-1651EEFCF692}" srcOrd="2" destOrd="0" presId="urn:microsoft.com/office/officeart/2018/2/layout/IconLabelList"/>
    <dgm:cxn modelId="{62DCB5A4-D1B0-4E32-83F2-00A8CFE4A93A}" type="presParOf" srcId="{73159AE4-46FF-4551-92E0-C44CBE4D1E66}" destId="{E89E67A1-1860-4942-AE72-1B871A64C2F4}" srcOrd="3" destOrd="0" presId="urn:microsoft.com/office/officeart/2018/2/layout/IconLabelList"/>
    <dgm:cxn modelId="{A1AFC193-251C-4A8D-922B-9A0A1A508937}" type="presParOf" srcId="{73159AE4-46FF-4551-92E0-C44CBE4D1E66}" destId="{65900963-D4DC-433D-81FD-74C7D1ABAE7C}" srcOrd="4" destOrd="0" presId="urn:microsoft.com/office/officeart/2018/2/layout/IconLabelList"/>
    <dgm:cxn modelId="{0B199EDF-2A8D-47E6-BA86-7B78343B9459}" type="presParOf" srcId="{65900963-D4DC-433D-81FD-74C7D1ABAE7C}" destId="{3B3D8749-9DFC-4E50-9739-64546D34A2F7}" srcOrd="0" destOrd="0" presId="urn:microsoft.com/office/officeart/2018/2/layout/IconLabelList"/>
    <dgm:cxn modelId="{6F464D23-5AD4-403C-98D1-ED0E9B29E36E}" type="presParOf" srcId="{65900963-D4DC-433D-81FD-74C7D1ABAE7C}" destId="{1AA123E7-1F73-4EA6-8A83-1F6BAA1AA5BB}" srcOrd="1" destOrd="0" presId="urn:microsoft.com/office/officeart/2018/2/layout/IconLabelList"/>
    <dgm:cxn modelId="{760E6C4D-5911-417B-A5B7-738961AA63DD}" type="presParOf" srcId="{65900963-D4DC-433D-81FD-74C7D1ABAE7C}" destId="{0F438D6E-87FF-498E-A0F9-2A36096E2DAE}" srcOrd="2" destOrd="0" presId="urn:microsoft.com/office/officeart/2018/2/layout/IconLabelList"/>
    <dgm:cxn modelId="{0631388C-43C3-4BD2-8C94-06D49E558714}" type="presParOf" srcId="{73159AE4-46FF-4551-92E0-C44CBE4D1E66}" destId="{B2F45D74-424D-4448-B5DF-404837E2C91D}" srcOrd="5" destOrd="0" presId="urn:microsoft.com/office/officeart/2018/2/layout/IconLabelList"/>
    <dgm:cxn modelId="{1F2000CD-E89B-4EDA-92D0-62E54C2CA9D9}" type="presParOf" srcId="{73159AE4-46FF-4551-92E0-C44CBE4D1E66}" destId="{36CD9579-32D8-402E-8BBB-F6912BA8AABA}" srcOrd="6" destOrd="0" presId="urn:microsoft.com/office/officeart/2018/2/layout/IconLabelList"/>
    <dgm:cxn modelId="{EF3A577B-362F-4DAD-9CA6-FA46438B74FA}" type="presParOf" srcId="{36CD9579-32D8-402E-8BBB-F6912BA8AABA}" destId="{E160BF27-1318-4770-8212-A86F9D265A6D}" srcOrd="0" destOrd="0" presId="urn:microsoft.com/office/officeart/2018/2/layout/IconLabelList"/>
    <dgm:cxn modelId="{77A0453D-8E07-475F-B5AC-2470D1A0F145}" type="presParOf" srcId="{36CD9579-32D8-402E-8BBB-F6912BA8AABA}" destId="{FA943D5D-5C9A-4AFC-806E-3ECEBC67DBC8}" srcOrd="1" destOrd="0" presId="urn:microsoft.com/office/officeart/2018/2/layout/IconLabelList"/>
    <dgm:cxn modelId="{7DFC2FB4-9B3E-49AC-8FDE-0459820793F7}" type="presParOf" srcId="{36CD9579-32D8-402E-8BBB-F6912BA8AABA}" destId="{52B2E9E1-B955-4068-83DE-7DAE96D8CCAC}" srcOrd="2" destOrd="0" presId="urn:microsoft.com/office/officeart/2018/2/layout/IconLabelList"/>
    <dgm:cxn modelId="{E9447C3A-8ADC-4CB3-AA03-F2BDF0E7DADC}" type="presParOf" srcId="{73159AE4-46FF-4551-92E0-C44CBE4D1E66}" destId="{DAB09901-5029-4B04-94B2-5714593C43B7}" srcOrd="7" destOrd="0" presId="urn:microsoft.com/office/officeart/2018/2/layout/IconLabelList"/>
    <dgm:cxn modelId="{CD1A5474-7344-448C-96D8-9DA2FA817CE0}" type="presParOf" srcId="{73159AE4-46FF-4551-92E0-C44CBE4D1E66}" destId="{9010EFA8-209F-4063-987C-2B369189FA4A}" srcOrd="8" destOrd="0" presId="urn:microsoft.com/office/officeart/2018/2/layout/IconLabelList"/>
    <dgm:cxn modelId="{04A98BF7-09A1-442B-8EB1-7E28C28CE1D0}" type="presParOf" srcId="{9010EFA8-209F-4063-987C-2B369189FA4A}" destId="{556B901B-7A62-4504-8BE2-5CE5C4C8CA60}" srcOrd="0" destOrd="0" presId="urn:microsoft.com/office/officeart/2018/2/layout/IconLabelList"/>
    <dgm:cxn modelId="{9DE5B47B-F4F6-42D6-A19D-77C5327BF29D}" type="presParOf" srcId="{9010EFA8-209F-4063-987C-2B369189FA4A}" destId="{7FFA70DA-C25C-449E-8A61-288D8A1798D3}" srcOrd="1" destOrd="0" presId="urn:microsoft.com/office/officeart/2018/2/layout/IconLabelList"/>
    <dgm:cxn modelId="{D72C9BE1-C842-43ED-8DF9-EB240845AF2F}" type="presParOf" srcId="{9010EFA8-209F-4063-987C-2B369189FA4A}" destId="{BDA4F513-8100-4CC8-93C1-C32DA7095FB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8D5FA0-FD19-4FA1-9761-0F7B0A48C1C3}"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487C8F4-4854-42D7-A156-1328C0789F64}">
      <dgm:prSet/>
      <dgm:spPr/>
      <dgm:t>
        <a:bodyPr/>
        <a:lstStyle/>
        <a:p>
          <a:pPr>
            <a:defRPr cap="all"/>
          </a:pPr>
          <a:r>
            <a:rPr lang="en-GB"/>
            <a:t>Listening  skills</a:t>
          </a:r>
          <a:endParaRPr lang="en-US"/>
        </a:p>
      </dgm:t>
    </dgm:pt>
    <dgm:pt modelId="{8FDF66C5-4E09-4A4C-8FA3-0EAC743D8B35}" type="parTrans" cxnId="{3176A0BC-BD54-423B-8BDA-CE2E1BB3C549}">
      <dgm:prSet/>
      <dgm:spPr/>
      <dgm:t>
        <a:bodyPr/>
        <a:lstStyle/>
        <a:p>
          <a:endParaRPr lang="en-US"/>
        </a:p>
      </dgm:t>
    </dgm:pt>
    <dgm:pt modelId="{2C8C3317-20FD-44BD-94F0-3EC8C8BA3D8D}" type="sibTrans" cxnId="{3176A0BC-BD54-423B-8BDA-CE2E1BB3C549}">
      <dgm:prSet/>
      <dgm:spPr/>
      <dgm:t>
        <a:bodyPr/>
        <a:lstStyle/>
        <a:p>
          <a:endParaRPr lang="en-US"/>
        </a:p>
      </dgm:t>
    </dgm:pt>
    <dgm:pt modelId="{315E8BDB-FB72-4A41-8B09-594F1E42DAF3}">
      <dgm:prSet/>
      <dgm:spPr/>
      <dgm:t>
        <a:bodyPr/>
        <a:lstStyle/>
        <a:p>
          <a:pPr>
            <a:defRPr cap="all"/>
          </a:pPr>
          <a:r>
            <a:rPr lang="en-GB"/>
            <a:t>Questioning skills</a:t>
          </a:r>
          <a:endParaRPr lang="en-US"/>
        </a:p>
      </dgm:t>
    </dgm:pt>
    <dgm:pt modelId="{46915509-68A4-4213-8311-D3D25D4A19F2}" type="parTrans" cxnId="{D2D1CEA0-95F0-4621-A8C4-7AF164C393C9}">
      <dgm:prSet/>
      <dgm:spPr/>
      <dgm:t>
        <a:bodyPr/>
        <a:lstStyle/>
        <a:p>
          <a:endParaRPr lang="en-US"/>
        </a:p>
      </dgm:t>
    </dgm:pt>
    <dgm:pt modelId="{6B727890-CABE-4965-A03A-8FC0CC6459DF}" type="sibTrans" cxnId="{D2D1CEA0-95F0-4621-A8C4-7AF164C393C9}">
      <dgm:prSet/>
      <dgm:spPr/>
      <dgm:t>
        <a:bodyPr/>
        <a:lstStyle/>
        <a:p>
          <a:endParaRPr lang="en-US"/>
        </a:p>
      </dgm:t>
    </dgm:pt>
    <dgm:pt modelId="{5CAD303F-7218-496F-BB38-F39548456CAE}">
      <dgm:prSet/>
      <dgm:spPr/>
      <dgm:t>
        <a:bodyPr/>
        <a:lstStyle/>
        <a:p>
          <a:pPr>
            <a:defRPr cap="all"/>
          </a:pPr>
          <a:r>
            <a:rPr lang="en-GB"/>
            <a:t>Analytical skills</a:t>
          </a:r>
          <a:endParaRPr lang="en-US"/>
        </a:p>
      </dgm:t>
    </dgm:pt>
    <dgm:pt modelId="{0B672F2C-0F2D-461A-BC7D-910CE62684D8}" type="parTrans" cxnId="{BA772E42-5CB0-468B-A368-5D4753928D1B}">
      <dgm:prSet/>
      <dgm:spPr/>
      <dgm:t>
        <a:bodyPr/>
        <a:lstStyle/>
        <a:p>
          <a:endParaRPr lang="en-US"/>
        </a:p>
      </dgm:t>
    </dgm:pt>
    <dgm:pt modelId="{5D6365E6-EEE9-48E8-8CB9-37D73ED766BF}" type="sibTrans" cxnId="{BA772E42-5CB0-468B-A368-5D4753928D1B}">
      <dgm:prSet/>
      <dgm:spPr/>
      <dgm:t>
        <a:bodyPr/>
        <a:lstStyle/>
        <a:p>
          <a:endParaRPr lang="en-US"/>
        </a:p>
      </dgm:t>
    </dgm:pt>
    <dgm:pt modelId="{484F038E-A929-4E34-BB97-515FD84D26EB}">
      <dgm:prSet/>
      <dgm:spPr/>
      <dgm:t>
        <a:bodyPr/>
        <a:lstStyle/>
        <a:p>
          <a:pPr>
            <a:defRPr cap="all"/>
          </a:pPr>
          <a:r>
            <a:rPr lang="en-GB"/>
            <a:t>Explaining</a:t>
          </a:r>
          <a:endParaRPr lang="en-US"/>
        </a:p>
      </dgm:t>
    </dgm:pt>
    <dgm:pt modelId="{92D61167-BB8A-4C0B-977F-95D845E9C1BB}" type="parTrans" cxnId="{35B61DEF-21C0-4CE6-8062-CEB67F3689D5}">
      <dgm:prSet/>
      <dgm:spPr/>
      <dgm:t>
        <a:bodyPr/>
        <a:lstStyle/>
        <a:p>
          <a:endParaRPr lang="en-US"/>
        </a:p>
      </dgm:t>
    </dgm:pt>
    <dgm:pt modelId="{E93DD350-C529-4926-A12C-4CB8B9E09BEB}" type="sibTrans" cxnId="{35B61DEF-21C0-4CE6-8062-CEB67F3689D5}">
      <dgm:prSet/>
      <dgm:spPr/>
      <dgm:t>
        <a:bodyPr/>
        <a:lstStyle/>
        <a:p>
          <a:endParaRPr lang="en-US"/>
        </a:p>
      </dgm:t>
    </dgm:pt>
    <dgm:pt modelId="{F3D74430-4DCF-4DAA-98AE-0F40BD690D77}">
      <dgm:prSet/>
      <dgm:spPr/>
      <dgm:t>
        <a:bodyPr/>
        <a:lstStyle/>
        <a:p>
          <a:pPr>
            <a:defRPr cap="all"/>
          </a:pPr>
          <a:r>
            <a:rPr lang="en-GB"/>
            <a:t>Note-taking</a:t>
          </a:r>
          <a:endParaRPr lang="en-US"/>
        </a:p>
      </dgm:t>
    </dgm:pt>
    <dgm:pt modelId="{BFCDDE11-01F8-48DD-BD6C-8ED1681B5748}" type="parTrans" cxnId="{8E183DE3-8DD1-485E-881C-56291E2CDB37}">
      <dgm:prSet/>
      <dgm:spPr/>
      <dgm:t>
        <a:bodyPr/>
        <a:lstStyle/>
        <a:p>
          <a:endParaRPr lang="en-US"/>
        </a:p>
      </dgm:t>
    </dgm:pt>
    <dgm:pt modelId="{32B50500-5309-4FE0-9771-0104D92071A1}" type="sibTrans" cxnId="{8E183DE3-8DD1-485E-881C-56291E2CDB37}">
      <dgm:prSet/>
      <dgm:spPr/>
      <dgm:t>
        <a:bodyPr/>
        <a:lstStyle/>
        <a:p>
          <a:endParaRPr lang="en-US"/>
        </a:p>
      </dgm:t>
    </dgm:pt>
    <dgm:pt modelId="{7816DF1D-685C-4430-B192-1E48DC74490A}" type="pres">
      <dgm:prSet presAssocID="{8E8D5FA0-FD19-4FA1-9761-0F7B0A48C1C3}" presName="root" presStyleCnt="0">
        <dgm:presLayoutVars>
          <dgm:dir/>
          <dgm:resizeHandles val="exact"/>
        </dgm:presLayoutVars>
      </dgm:prSet>
      <dgm:spPr/>
    </dgm:pt>
    <dgm:pt modelId="{38D56CB9-96F8-430D-A19F-B022BD61A968}" type="pres">
      <dgm:prSet presAssocID="{7487C8F4-4854-42D7-A156-1328C0789F64}" presName="compNode" presStyleCnt="0"/>
      <dgm:spPr/>
    </dgm:pt>
    <dgm:pt modelId="{4AC8E6B8-B29D-486B-88BA-A3B7BB67AE10}" type="pres">
      <dgm:prSet presAssocID="{7487C8F4-4854-42D7-A156-1328C0789F64}" presName="iconBgRect" presStyleLbl="bgShp" presStyleIdx="0" presStyleCnt="5"/>
      <dgm:spPr>
        <a:prstGeom prst="round2DiagRect">
          <a:avLst>
            <a:gd name="adj1" fmla="val 29727"/>
            <a:gd name="adj2" fmla="val 0"/>
          </a:avLst>
        </a:prstGeom>
      </dgm:spPr>
    </dgm:pt>
    <dgm:pt modelId="{32DAA5C1-FCC8-44F5-BF9C-4BAF72287A62}" type="pres">
      <dgm:prSet presAssocID="{7487C8F4-4854-42D7-A156-1328C0789F6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phones"/>
        </a:ext>
      </dgm:extLst>
    </dgm:pt>
    <dgm:pt modelId="{E6ECFD89-0081-4E6C-A39B-24B5CD4A72CC}" type="pres">
      <dgm:prSet presAssocID="{7487C8F4-4854-42D7-A156-1328C0789F64}" presName="spaceRect" presStyleCnt="0"/>
      <dgm:spPr/>
    </dgm:pt>
    <dgm:pt modelId="{840B76FB-ED43-40D6-B3B3-97BA006945C3}" type="pres">
      <dgm:prSet presAssocID="{7487C8F4-4854-42D7-A156-1328C0789F64}" presName="textRect" presStyleLbl="revTx" presStyleIdx="0" presStyleCnt="5">
        <dgm:presLayoutVars>
          <dgm:chMax val="1"/>
          <dgm:chPref val="1"/>
        </dgm:presLayoutVars>
      </dgm:prSet>
      <dgm:spPr/>
    </dgm:pt>
    <dgm:pt modelId="{359D6E92-8809-4470-954F-86A59D09C4EB}" type="pres">
      <dgm:prSet presAssocID="{2C8C3317-20FD-44BD-94F0-3EC8C8BA3D8D}" presName="sibTrans" presStyleCnt="0"/>
      <dgm:spPr/>
    </dgm:pt>
    <dgm:pt modelId="{A5AD3E59-E5A8-4F3D-AFAB-05FC9DE241E0}" type="pres">
      <dgm:prSet presAssocID="{315E8BDB-FB72-4A41-8B09-594F1E42DAF3}" presName="compNode" presStyleCnt="0"/>
      <dgm:spPr/>
    </dgm:pt>
    <dgm:pt modelId="{DFE60F5C-BA63-475F-85AF-D65CBDE9887C}" type="pres">
      <dgm:prSet presAssocID="{315E8BDB-FB72-4A41-8B09-594F1E42DAF3}" presName="iconBgRect" presStyleLbl="bgShp" presStyleIdx="1" presStyleCnt="5"/>
      <dgm:spPr>
        <a:prstGeom prst="round2DiagRect">
          <a:avLst>
            <a:gd name="adj1" fmla="val 29727"/>
            <a:gd name="adj2" fmla="val 0"/>
          </a:avLst>
        </a:prstGeom>
      </dgm:spPr>
    </dgm:pt>
    <dgm:pt modelId="{5642924D-666D-4C10-970C-FAF7BFECB610}" type="pres">
      <dgm:prSet presAssocID="{315E8BDB-FB72-4A41-8B09-594F1E42DAF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6ED78B0-8362-409B-A1D8-1A528A399620}" type="pres">
      <dgm:prSet presAssocID="{315E8BDB-FB72-4A41-8B09-594F1E42DAF3}" presName="spaceRect" presStyleCnt="0"/>
      <dgm:spPr/>
    </dgm:pt>
    <dgm:pt modelId="{2CB5A171-0CDD-42C5-B630-B336DDCD4AA5}" type="pres">
      <dgm:prSet presAssocID="{315E8BDB-FB72-4A41-8B09-594F1E42DAF3}" presName="textRect" presStyleLbl="revTx" presStyleIdx="1" presStyleCnt="5">
        <dgm:presLayoutVars>
          <dgm:chMax val="1"/>
          <dgm:chPref val="1"/>
        </dgm:presLayoutVars>
      </dgm:prSet>
      <dgm:spPr/>
    </dgm:pt>
    <dgm:pt modelId="{4A450A17-61F5-46B4-A69A-DFB15EDDB207}" type="pres">
      <dgm:prSet presAssocID="{6B727890-CABE-4965-A03A-8FC0CC6459DF}" presName="sibTrans" presStyleCnt="0"/>
      <dgm:spPr/>
    </dgm:pt>
    <dgm:pt modelId="{4FB4792C-C9BE-4056-BEBD-CBA8E6D2A877}" type="pres">
      <dgm:prSet presAssocID="{5CAD303F-7218-496F-BB38-F39548456CAE}" presName="compNode" presStyleCnt="0"/>
      <dgm:spPr/>
    </dgm:pt>
    <dgm:pt modelId="{CF2DB573-55A0-49F2-87BD-AC69290FFDE7}" type="pres">
      <dgm:prSet presAssocID="{5CAD303F-7218-496F-BB38-F39548456CAE}" presName="iconBgRect" presStyleLbl="bgShp" presStyleIdx="2" presStyleCnt="5"/>
      <dgm:spPr>
        <a:prstGeom prst="round2DiagRect">
          <a:avLst>
            <a:gd name="adj1" fmla="val 29727"/>
            <a:gd name="adj2" fmla="val 0"/>
          </a:avLst>
        </a:prstGeom>
      </dgm:spPr>
    </dgm:pt>
    <dgm:pt modelId="{6975FDF8-0955-47BF-A164-7AA540914C9E}" type="pres">
      <dgm:prSet presAssocID="{5CAD303F-7218-496F-BB38-F39548456CA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BFDB2AD1-B46A-439E-88FA-3DCF0AFA4680}" type="pres">
      <dgm:prSet presAssocID="{5CAD303F-7218-496F-BB38-F39548456CAE}" presName="spaceRect" presStyleCnt="0"/>
      <dgm:spPr/>
    </dgm:pt>
    <dgm:pt modelId="{1277C6AD-89B8-44A8-B62D-7A8A340A26CC}" type="pres">
      <dgm:prSet presAssocID="{5CAD303F-7218-496F-BB38-F39548456CAE}" presName="textRect" presStyleLbl="revTx" presStyleIdx="2" presStyleCnt="5">
        <dgm:presLayoutVars>
          <dgm:chMax val="1"/>
          <dgm:chPref val="1"/>
        </dgm:presLayoutVars>
      </dgm:prSet>
      <dgm:spPr/>
    </dgm:pt>
    <dgm:pt modelId="{8EB65401-A3EF-42DD-8602-95CD4635AB61}" type="pres">
      <dgm:prSet presAssocID="{5D6365E6-EEE9-48E8-8CB9-37D73ED766BF}" presName="sibTrans" presStyleCnt="0"/>
      <dgm:spPr/>
    </dgm:pt>
    <dgm:pt modelId="{00E0F96E-B160-498B-BF04-4D717D532AF3}" type="pres">
      <dgm:prSet presAssocID="{484F038E-A929-4E34-BB97-515FD84D26EB}" presName="compNode" presStyleCnt="0"/>
      <dgm:spPr/>
    </dgm:pt>
    <dgm:pt modelId="{292DCFE2-68F9-41E1-84EE-3164AA7EF57A}" type="pres">
      <dgm:prSet presAssocID="{484F038E-A929-4E34-BB97-515FD84D26EB}" presName="iconBgRect" presStyleLbl="bgShp" presStyleIdx="3" presStyleCnt="5"/>
      <dgm:spPr>
        <a:prstGeom prst="round2DiagRect">
          <a:avLst>
            <a:gd name="adj1" fmla="val 29727"/>
            <a:gd name="adj2" fmla="val 0"/>
          </a:avLst>
        </a:prstGeom>
      </dgm:spPr>
    </dgm:pt>
    <dgm:pt modelId="{7CA4A7F6-D75D-445E-A9A2-FC24CE64F807}" type="pres">
      <dgm:prSet presAssocID="{484F038E-A929-4E34-BB97-515FD84D26E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C5919AE8-AFE1-4AF8-8903-662CEDDEAAD1}" type="pres">
      <dgm:prSet presAssocID="{484F038E-A929-4E34-BB97-515FD84D26EB}" presName="spaceRect" presStyleCnt="0"/>
      <dgm:spPr/>
    </dgm:pt>
    <dgm:pt modelId="{DBA91151-26AC-4222-B26E-58024FA4BC25}" type="pres">
      <dgm:prSet presAssocID="{484F038E-A929-4E34-BB97-515FD84D26EB}" presName="textRect" presStyleLbl="revTx" presStyleIdx="3" presStyleCnt="5">
        <dgm:presLayoutVars>
          <dgm:chMax val="1"/>
          <dgm:chPref val="1"/>
        </dgm:presLayoutVars>
      </dgm:prSet>
      <dgm:spPr/>
    </dgm:pt>
    <dgm:pt modelId="{C7F43601-CEEC-4642-ABD5-B22381B0919D}" type="pres">
      <dgm:prSet presAssocID="{E93DD350-C529-4926-A12C-4CB8B9E09BEB}" presName="sibTrans" presStyleCnt="0"/>
      <dgm:spPr/>
    </dgm:pt>
    <dgm:pt modelId="{6190FF35-E815-4B33-9D0C-BDA04E16504B}" type="pres">
      <dgm:prSet presAssocID="{F3D74430-4DCF-4DAA-98AE-0F40BD690D77}" presName="compNode" presStyleCnt="0"/>
      <dgm:spPr/>
    </dgm:pt>
    <dgm:pt modelId="{C92D77C5-5631-474F-A86B-552B8D9A4BB0}" type="pres">
      <dgm:prSet presAssocID="{F3D74430-4DCF-4DAA-98AE-0F40BD690D77}" presName="iconBgRect" presStyleLbl="bgShp" presStyleIdx="4" presStyleCnt="5"/>
      <dgm:spPr>
        <a:prstGeom prst="round2DiagRect">
          <a:avLst>
            <a:gd name="adj1" fmla="val 29727"/>
            <a:gd name="adj2" fmla="val 0"/>
          </a:avLst>
        </a:prstGeom>
      </dgm:spPr>
    </dgm:pt>
    <dgm:pt modelId="{EDA7B42B-6E7E-438D-8A63-628F8F6D1813}" type="pres">
      <dgm:prSet presAssocID="{F3D74430-4DCF-4DAA-98AE-0F40BD690D7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ncil"/>
        </a:ext>
      </dgm:extLst>
    </dgm:pt>
    <dgm:pt modelId="{6E0D3BAE-30AA-424B-A1B1-814D3F63052F}" type="pres">
      <dgm:prSet presAssocID="{F3D74430-4DCF-4DAA-98AE-0F40BD690D77}" presName="spaceRect" presStyleCnt="0"/>
      <dgm:spPr/>
    </dgm:pt>
    <dgm:pt modelId="{D4C6C3F7-0736-4F03-8911-585E23C9F4FA}" type="pres">
      <dgm:prSet presAssocID="{F3D74430-4DCF-4DAA-98AE-0F40BD690D77}" presName="textRect" presStyleLbl="revTx" presStyleIdx="4" presStyleCnt="5">
        <dgm:presLayoutVars>
          <dgm:chMax val="1"/>
          <dgm:chPref val="1"/>
        </dgm:presLayoutVars>
      </dgm:prSet>
      <dgm:spPr/>
    </dgm:pt>
  </dgm:ptLst>
  <dgm:cxnLst>
    <dgm:cxn modelId="{F72C6725-D629-4439-9258-6795988DF064}" type="presOf" srcId="{484F038E-A929-4E34-BB97-515FD84D26EB}" destId="{DBA91151-26AC-4222-B26E-58024FA4BC25}" srcOrd="0" destOrd="0" presId="urn:microsoft.com/office/officeart/2018/5/layout/IconLeafLabelList"/>
    <dgm:cxn modelId="{BA772E42-5CB0-468B-A368-5D4753928D1B}" srcId="{8E8D5FA0-FD19-4FA1-9761-0F7B0A48C1C3}" destId="{5CAD303F-7218-496F-BB38-F39548456CAE}" srcOrd="2" destOrd="0" parTransId="{0B672F2C-0F2D-461A-BC7D-910CE62684D8}" sibTransId="{5D6365E6-EEE9-48E8-8CB9-37D73ED766BF}"/>
    <dgm:cxn modelId="{5358D544-A10A-464C-ACF7-2C6163D35AA6}" type="presOf" srcId="{F3D74430-4DCF-4DAA-98AE-0F40BD690D77}" destId="{D4C6C3F7-0736-4F03-8911-585E23C9F4FA}" srcOrd="0" destOrd="0" presId="urn:microsoft.com/office/officeart/2018/5/layout/IconLeafLabelList"/>
    <dgm:cxn modelId="{FA313097-22C4-42CF-A866-53545F685361}" type="presOf" srcId="{8E8D5FA0-FD19-4FA1-9761-0F7B0A48C1C3}" destId="{7816DF1D-685C-4430-B192-1E48DC74490A}" srcOrd="0" destOrd="0" presId="urn:microsoft.com/office/officeart/2018/5/layout/IconLeafLabelList"/>
    <dgm:cxn modelId="{D2D1CEA0-95F0-4621-A8C4-7AF164C393C9}" srcId="{8E8D5FA0-FD19-4FA1-9761-0F7B0A48C1C3}" destId="{315E8BDB-FB72-4A41-8B09-594F1E42DAF3}" srcOrd="1" destOrd="0" parTransId="{46915509-68A4-4213-8311-D3D25D4A19F2}" sibTransId="{6B727890-CABE-4965-A03A-8FC0CC6459DF}"/>
    <dgm:cxn modelId="{5927BCAF-AA9E-4F90-BA44-17C5A4FABDE4}" type="presOf" srcId="{315E8BDB-FB72-4A41-8B09-594F1E42DAF3}" destId="{2CB5A171-0CDD-42C5-B630-B336DDCD4AA5}" srcOrd="0" destOrd="0" presId="urn:microsoft.com/office/officeart/2018/5/layout/IconLeafLabelList"/>
    <dgm:cxn modelId="{3176A0BC-BD54-423B-8BDA-CE2E1BB3C549}" srcId="{8E8D5FA0-FD19-4FA1-9761-0F7B0A48C1C3}" destId="{7487C8F4-4854-42D7-A156-1328C0789F64}" srcOrd="0" destOrd="0" parTransId="{8FDF66C5-4E09-4A4C-8FA3-0EAC743D8B35}" sibTransId="{2C8C3317-20FD-44BD-94F0-3EC8C8BA3D8D}"/>
    <dgm:cxn modelId="{87C22ACD-F81D-4D29-84E3-850A312D0E96}" type="presOf" srcId="{5CAD303F-7218-496F-BB38-F39548456CAE}" destId="{1277C6AD-89B8-44A8-B62D-7A8A340A26CC}" srcOrd="0" destOrd="0" presId="urn:microsoft.com/office/officeart/2018/5/layout/IconLeafLabelList"/>
    <dgm:cxn modelId="{8E183DE3-8DD1-485E-881C-56291E2CDB37}" srcId="{8E8D5FA0-FD19-4FA1-9761-0F7B0A48C1C3}" destId="{F3D74430-4DCF-4DAA-98AE-0F40BD690D77}" srcOrd="4" destOrd="0" parTransId="{BFCDDE11-01F8-48DD-BD6C-8ED1681B5748}" sibTransId="{32B50500-5309-4FE0-9771-0104D92071A1}"/>
    <dgm:cxn modelId="{BB2E57E7-6275-4F57-AE5E-AC49D9795213}" type="presOf" srcId="{7487C8F4-4854-42D7-A156-1328C0789F64}" destId="{840B76FB-ED43-40D6-B3B3-97BA006945C3}" srcOrd="0" destOrd="0" presId="urn:microsoft.com/office/officeart/2018/5/layout/IconLeafLabelList"/>
    <dgm:cxn modelId="{35B61DEF-21C0-4CE6-8062-CEB67F3689D5}" srcId="{8E8D5FA0-FD19-4FA1-9761-0F7B0A48C1C3}" destId="{484F038E-A929-4E34-BB97-515FD84D26EB}" srcOrd="3" destOrd="0" parTransId="{92D61167-BB8A-4C0B-977F-95D845E9C1BB}" sibTransId="{E93DD350-C529-4926-A12C-4CB8B9E09BEB}"/>
    <dgm:cxn modelId="{FAA1CCA7-DCE7-425C-BADD-1EDA6E0C22E1}" type="presParOf" srcId="{7816DF1D-685C-4430-B192-1E48DC74490A}" destId="{38D56CB9-96F8-430D-A19F-B022BD61A968}" srcOrd="0" destOrd="0" presId="urn:microsoft.com/office/officeart/2018/5/layout/IconLeafLabelList"/>
    <dgm:cxn modelId="{98C7967C-EEB5-4823-B9B4-0FA3E0E2D245}" type="presParOf" srcId="{38D56CB9-96F8-430D-A19F-B022BD61A968}" destId="{4AC8E6B8-B29D-486B-88BA-A3B7BB67AE10}" srcOrd="0" destOrd="0" presId="urn:microsoft.com/office/officeart/2018/5/layout/IconLeafLabelList"/>
    <dgm:cxn modelId="{676532C3-3B49-4D24-B93E-7BEC1B77658E}" type="presParOf" srcId="{38D56CB9-96F8-430D-A19F-B022BD61A968}" destId="{32DAA5C1-FCC8-44F5-BF9C-4BAF72287A62}" srcOrd="1" destOrd="0" presId="urn:microsoft.com/office/officeart/2018/5/layout/IconLeafLabelList"/>
    <dgm:cxn modelId="{1D1E0FEE-E64C-442A-A479-239687459D38}" type="presParOf" srcId="{38D56CB9-96F8-430D-A19F-B022BD61A968}" destId="{E6ECFD89-0081-4E6C-A39B-24B5CD4A72CC}" srcOrd="2" destOrd="0" presId="urn:microsoft.com/office/officeart/2018/5/layout/IconLeafLabelList"/>
    <dgm:cxn modelId="{C2D075A3-8E81-4907-BBF4-A5808621CABF}" type="presParOf" srcId="{38D56CB9-96F8-430D-A19F-B022BD61A968}" destId="{840B76FB-ED43-40D6-B3B3-97BA006945C3}" srcOrd="3" destOrd="0" presId="urn:microsoft.com/office/officeart/2018/5/layout/IconLeafLabelList"/>
    <dgm:cxn modelId="{AA24192F-E405-4B94-9BF4-08544CCE94B0}" type="presParOf" srcId="{7816DF1D-685C-4430-B192-1E48DC74490A}" destId="{359D6E92-8809-4470-954F-86A59D09C4EB}" srcOrd="1" destOrd="0" presId="urn:microsoft.com/office/officeart/2018/5/layout/IconLeafLabelList"/>
    <dgm:cxn modelId="{D4B93ADD-C857-4929-A43E-11D8E2EDDB4C}" type="presParOf" srcId="{7816DF1D-685C-4430-B192-1E48DC74490A}" destId="{A5AD3E59-E5A8-4F3D-AFAB-05FC9DE241E0}" srcOrd="2" destOrd="0" presId="urn:microsoft.com/office/officeart/2018/5/layout/IconLeafLabelList"/>
    <dgm:cxn modelId="{CEBE1F7D-ABA8-4A0B-A36B-55E7486ED28A}" type="presParOf" srcId="{A5AD3E59-E5A8-4F3D-AFAB-05FC9DE241E0}" destId="{DFE60F5C-BA63-475F-85AF-D65CBDE9887C}" srcOrd="0" destOrd="0" presId="urn:microsoft.com/office/officeart/2018/5/layout/IconLeafLabelList"/>
    <dgm:cxn modelId="{98ECC00B-44AE-49E6-B178-4ED1B06DA017}" type="presParOf" srcId="{A5AD3E59-E5A8-4F3D-AFAB-05FC9DE241E0}" destId="{5642924D-666D-4C10-970C-FAF7BFECB610}" srcOrd="1" destOrd="0" presId="urn:microsoft.com/office/officeart/2018/5/layout/IconLeafLabelList"/>
    <dgm:cxn modelId="{06529514-5FED-45C5-A0ED-E3F21168A4D6}" type="presParOf" srcId="{A5AD3E59-E5A8-4F3D-AFAB-05FC9DE241E0}" destId="{D6ED78B0-8362-409B-A1D8-1A528A399620}" srcOrd="2" destOrd="0" presId="urn:microsoft.com/office/officeart/2018/5/layout/IconLeafLabelList"/>
    <dgm:cxn modelId="{BA2C85AD-DB08-4B3D-A852-7B2B12FE603D}" type="presParOf" srcId="{A5AD3E59-E5A8-4F3D-AFAB-05FC9DE241E0}" destId="{2CB5A171-0CDD-42C5-B630-B336DDCD4AA5}" srcOrd="3" destOrd="0" presId="urn:microsoft.com/office/officeart/2018/5/layout/IconLeafLabelList"/>
    <dgm:cxn modelId="{D20497AE-12B6-452D-87E0-EF0DF43A96C3}" type="presParOf" srcId="{7816DF1D-685C-4430-B192-1E48DC74490A}" destId="{4A450A17-61F5-46B4-A69A-DFB15EDDB207}" srcOrd="3" destOrd="0" presId="urn:microsoft.com/office/officeart/2018/5/layout/IconLeafLabelList"/>
    <dgm:cxn modelId="{EB3D4366-924E-404F-904B-F93EA7864715}" type="presParOf" srcId="{7816DF1D-685C-4430-B192-1E48DC74490A}" destId="{4FB4792C-C9BE-4056-BEBD-CBA8E6D2A877}" srcOrd="4" destOrd="0" presId="urn:microsoft.com/office/officeart/2018/5/layout/IconLeafLabelList"/>
    <dgm:cxn modelId="{8E966FA7-C0A7-430C-8104-95914B81595A}" type="presParOf" srcId="{4FB4792C-C9BE-4056-BEBD-CBA8E6D2A877}" destId="{CF2DB573-55A0-49F2-87BD-AC69290FFDE7}" srcOrd="0" destOrd="0" presId="urn:microsoft.com/office/officeart/2018/5/layout/IconLeafLabelList"/>
    <dgm:cxn modelId="{42BA9509-9BF0-47D6-BEA0-92F648D39E01}" type="presParOf" srcId="{4FB4792C-C9BE-4056-BEBD-CBA8E6D2A877}" destId="{6975FDF8-0955-47BF-A164-7AA540914C9E}" srcOrd="1" destOrd="0" presId="urn:microsoft.com/office/officeart/2018/5/layout/IconLeafLabelList"/>
    <dgm:cxn modelId="{A7902CEB-AE59-426D-A18A-78C16518BDAD}" type="presParOf" srcId="{4FB4792C-C9BE-4056-BEBD-CBA8E6D2A877}" destId="{BFDB2AD1-B46A-439E-88FA-3DCF0AFA4680}" srcOrd="2" destOrd="0" presId="urn:microsoft.com/office/officeart/2018/5/layout/IconLeafLabelList"/>
    <dgm:cxn modelId="{4FEE10F9-864D-4FDA-87FE-C77C2F5C5EBA}" type="presParOf" srcId="{4FB4792C-C9BE-4056-BEBD-CBA8E6D2A877}" destId="{1277C6AD-89B8-44A8-B62D-7A8A340A26CC}" srcOrd="3" destOrd="0" presId="urn:microsoft.com/office/officeart/2018/5/layout/IconLeafLabelList"/>
    <dgm:cxn modelId="{C10B60D7-5843-451B-95D2-0D1557DDB19A}" type="presParOf" srcId="{7816DF1D-685C-4430-B192-1E48DC74490A}" destId="{8EB65401-A3EF-42DD-8602-95CD4635AB61}" srcOrd="5" destOrd="0" presId="urn:microsoft.com/office/officeart/2018/5/layout/IconLeafLabelList"/>
    <dgm:cxn modelId="{57A8F750-CFE7-46CC-BD6E-9FEE75B9418D}" type="presParOf" srcId="{7816DF1D-685C-4430-B192-1E48DC74490A}" destId="{00E0F96E-B160-498B-BF04-4D717D532AF3}" srcOrd="6" destOrd="0" presId="urn:microsoft.com/office/officeart/2018/5/layout/IconLeafLabelList"/>
    <dgm:cxn modelId="{3BC73EB4-9DFB-46A1-A309-14C8B53BAA2D}" type="presParOf" srcId="{00E0F96E-B160-498B-BF04-4D717D532AF3}" destId="{292DCFE2-68F9-41E1-84EE-3164AA7EF57A}" srcOrd="0" destOrd="0" presId="urn:microsoft.com/office/officeart/2018/5/layout/IconLeafLabelList"/>
    <dgm:cxn modelId="{E635BBAB-42F6-463B-A38A-4495E4755A0C}" type="presParOf" srcId="{00E0F96E-B160-498B-BF04-4D717D532AF3}" destId="{7CA4A7F6-D75D-445E-A9A2-FC24CE64F807}" srcOrd="1" destOrd="0" presId="urn:microsoft.com/office/officeart/2018/5/layout/IconLeafLabelList"/>
    <dgm:cxn modelId="{E8B1385C-36FA-4D48-A994-5C433BA07824}" type="presParOf" srcId="{00E0F96E-B160-498B-BF04-4D717D532AF3}" destId="{C5919AE8-AFE1-4AF8-8903-662CEDDEAAD1}" srcOrd="2" destOrd="0" presId="urn:microsoft.com/office/officeart/2018/5/layout/IconLeafLabelList"/>
    <dgm:cxn modelId="{27F2516B-F23E-4F14-8274-0D3B77240B7A}" type="presParOf" srcId="{00E0F96E-B160-498B-BF04-4D717D532AF3}" destId="{DBA91151-26AC-4222-B26E-58024FA4BC25}" srcOrd="3" destOrd="0" presId="urn:microsoft.com/office/officeart/2018/5/layout/IconLeafLabelList"/>
    <dgm:cxn modelId="{E395732B-9311-46FC-BF18-22ACE6EFBE3C}" type="presParOf" srcId="{7816DF1D-685C-4430-B192-1E48DC74490A}" destId="{C7F43601-CEEC-4642-ABD5-B22381B0919D}" srcOrd="7" destOrd="0" presId="urn:microsoft.com/office/officeart/2018/5/layout/IconLeafLabelList"/>
    <dgm:cxn modelId="{B710133A-0CFD-4DAE-A81D-4E8059D1DC76}" type="presParOf" srcId="{7816DF1D-685C-4430-B192-1E48DC74490A}" destId="{6190FF35-E815-4B33-9D0C-BDA04E16504B}" srcOrd="8" destOrd="0" presId="urn:microsoft.com/office/officeart/2018/5/layout/IconLeafLabelList"/>
    <dgm:cxn modelId="{A10F1E24-B58C-4F7F-9357-E076DE68F5D2}" type="presParOf" srcId="{6190FF35-E815-4B33-9D0C-BDA04E16504B}" destId="{C92D77C5-5631-474F-A86B-552B8D9A4BB0}" srcOrd="0" destOrd="0" presId="urn:microsoft.com/office/officeart/2018/5/layout/IconLeafLabelList"/>
    <dgm:cxn modelId="{26F50D15-BA0F-4869-BF36-A81F39BA0B81}" type="presParOf" srcId="{6190FF35-E815-4B33-9D0C-BDA04E16504B}" destId="{EDA7B42B-6E7E-438D-8A63-628F8F6D1813}" srcOrd="1" destOrd="0" presId="urn:microsoft.com/office/officeart/2018/5/layout/IconLeafLabelList"/>
    <dgm:cxn modelId="{C829D75F-29E1-4958-AB96-141622794F4F}" type="presParOf" srcId="{6190FF35-E815-4B33-9D0C-BDA04E16504B}" destId="{6E0D3BAE-30AA-424B-A1B1-814D3F63052F}" srcOrd="2" destOrd="0" presId="urn:microsoft.com/office/officeart/2018/5/layout/IconLeafLabelList"/>
    <dgm:cxn modelId="{E48574C5-DA64-464B-A585-723328671527}" type="presParOf" srcId="{6190FF35-E815-4B33-9D0C-BDA04E16504B}" destId="{D4C6C3F7-0736-4F03-8911-585E23C9F4F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D06AD3-8D2B-45DB-8ABF-EAEA116B0441}"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FBCC078D-E937-46A7-8392-C7A383B828B7}">
      <dgm:prSet/>
      <dgm:spPr/>
      <dgm:t>
        <a:bodyPr/>
        <a:lstStyle/>
        <a:p>
          <a:r>
            <a:rPr lang="en-US"/>
            <a:t>Create</a:t>
          </a:r>
        </a:p>
      </dgm:t>
    </dgm:pt>
    <dgm:pt modelId="{05676935-4076-44C3-89D8-3FF79CBA615C}" type="parTrans" cxnId="{D691E7A2-8897-4A3A-BCE6-D115BF7D993F}">
      <dgm:prSet/>
      <dgm:spPr/>
      <dgm:t>
        <a:bodyPr/>
        <a:lstStyle/>
        <a:p>
          <a:endParaRPr lang="en-US"/>
        </a:p>
      </dgm:t>
    </dgm:pt>
    <dgm:pt modelId="{BF951F96-F5EA-40C8-8B6E-984B44D55FBC}" type="sibTrans" cxnId="{D691E7A2-8897-4A3A-BCE6-D115BF7D993F}">
      <dgm:prSet/>
      <dgm:spPr/>
      <dgm:t>
        <a:bodyPr/>
        <a:lstStyle/>
        <a:p>
          <a:endParaRPr lang="en-US"/>
        </a:p>
      </dgm:t>
    </dgm:pt>
    <dgm:pt modelId="{9BFC4563-46A8-4698-918A-3B25F7AF4FAC}">
      <dgm:prSet/>
      <dgm:spPr/>
      <dgm:t>
        <a:bodyPr/>
        <a:lstStyle/>
        <a:p>
          <a:r>
            <a:rPr lang="en-US"/>
            <a:t>Create a suitable environment</a:t>
          </a:r>
        </a:p>
      </dgm:t>
    </dgm:pt>
    <dgm:pt modelId="{FF7FA60D-F061-458E-B73C-134C78E83A99}" type="parTrans" cxnId="{56503180-2F9B-46B6-B400-FF7E26EBC6BA}">
      <dgm:prSet/>
      <dgm:spPr/>
      <dgm:t>
        <a:bodyPr/>
        <a:lstStyle/>
        <a:p>
          <a:endParaRPr lang="en-US"/>
        </a:p>
      </dgm:t>
    </dgm:pt>
    <dgm:pt modelId="{120541A5-043A-4F35-ADA9-5A9ED179C831}" type="sibTrans" cxnId="{56503180-2F9B-46B6-B400-FF7E26EBC6BA}">
      <dgm:prSet/>
      <dgm:spPr/>
      <dgm:t>
        <a:bodyPr/>
        <a:lstStyle/>
        <a:p>
          <a:endParaRPr lang="en-US"/>
        </a:p>
      </dgm:t>
    </dgm:pt>
    <dgm:pt modelId="{0001D2FA-6EB2-4EC0-AC1B-7E7203B43D15}">
      <dgm:prSet/>
      <dgm:spPr/>
      <dgm:t>
        <a:bodyPr/>
        <a:lstStyle/>
        <a:p>
          <a:r>
            <a:rPr lang="en-US"/>
            <a:t>Prepare</a:t>
          </a:r>
        </a:p>
      </dgm:t>
    </dgm:pt>
    <dgm:pt modelId="{84C9C685-5131-46D4-A9C1-05F257D2562B}" type="parTrans" cxnId="{42463DFE-46FF-40AF-A7C2-DAA4CA334390}">
      <dgm:prSet/>
      <dgm:spPr/>
      <dgm:t>
        <a:bodyPr/>
        <a:lstStyle/>
        <a:p>
          <a:endParaRPr lang="en-US"/>
        </a:p>
      </dgm:t>
    </dgm:pt>
    <dgm:pt modelId="{F479C63C-F17A-4D9E-A30D-3407FF6AD7AB}" type="sibTrans" cxnId="{42463DFE-46FF-40AF-A7C2-DAA4CA334390}">
      <dgm:prSet/>
      <dgm:spPr/>
      <dgm:t>
        <a:bodyPr/>
        <a:lstStyle/>
        <a:p>
          <a:endParaRPr lang="en-US"/>
        </a:p>
      </dgm:t>
    </dgm:pt>
    <dgm:pt modelId="{D869F9C2-43FC-44CD-8AE3-A0B22286A5F9}">
      <dgm:prSet/>
      <dgm:spPr/>
      <dgm:t>
        <a:bodyPr/>
        <a:lstStyle/>
        <a:p>
          <a:r>
            <a:rPr lang="en-US"/>
            <a:t>Prepare for the interview</a:t>
          </a:r>
        </a:p>
      </dgm:t>
    </dgm:pt>
    <dgm:pt modelId="{ACD145D8-C221-4548-87E0-9FA00468ABBA}" type="parTrans" cxnId="{8120629F-E208-4C62-91EE-F8DFDCA253BA}">
      <dgm:prSet/>
      <dgm:spPr/>
      <dgm:t>
        <a:bodyPr/>
        <a:lstStyle/>
        <a:p>
          <a:endParaRPr lang="en-US"/>
        </a:p>
      </dgm:t>
    </dgm:pt>
    <dgm:pt modelId="{955D3280-E599-4C8C-AC5B-FADB19C755D3}" type="sibTrans" cxnId="{8120629F-E208-4C62-91EE-F8DFDCA253BA}">
      <dgm:prSet/>
      <dgm:spPr/>
      <dgm:t>
        <a:bodyPr/>
        <a:lstStyle/>
        <a:p>
          <a:endParaRPr lang="en-US"/>
        </a:p>
      </dgm:t>
    </dgm:pt>
    <dgm:pt modelId="{9F6B0483-0C88-417D-BC50-FFDE55DEB7B0}">
      <dgm:prSet/>
      <dgm:spPr/>
      <dgm:t>
        <a:bodyPr/>
        <a:lstStyle/>
        <a:p>
          <a:r>
            <a:rPr lang="en-US"/>
            <a:t>Model</a:t>
          </a:r>
        </a:p>
      </dgm:t>
    </dgm:pt>
    <dgm:pt modelId="{DC2E89E6-BC1C-45FD-BA71-B9F9D341136A}" type="parTrans" cxnId="{4BEB5715-7414-4C49-9919-BBB2CAF39FA4}">
      <dgm:prSet/>
      <dgm:spPr/>
      <dgm:t>
        <a:bodyPr/>
        <a:lstStyle/>
        <a:p>
          <a:endParaRPr lang="en-US"/>
        </a:p>
      </dgm:t>
    </dgm:pt>
    <dgm:pt modelId="{CEC4E488-6014-49B2-A961-AA35735123C3}" type="sibTrans" cxnId="{4BEB5715-7414-4C49-9919-BBB2CAF39FA4}">
      <dgm:prSet/>
      <dgm:spPr/>
      <dgm:t>
        <a:bodyPr/>
        <a:lstStyle/>
        <a:p>
          <a:endParaRPr lang="en-US"/>
        </a:p>
      </dgm:t>
    </dgm:pt>
    <dgm:pt modelId="{176091EF-A651-4579-ADF3-644FEC1929A9}">
      <dgm:prSet/>
      <dgm:spPr/>
      <dgm:t>
        <a:bodyPr/>
        <a:lstStyle/>
        <a:p>
          <a:r>
            <a:rPr lang="en-US"/>
            <a:t>Model structure</a:t>
          </a:r>
        </a:p>
      </dgm:t>
    </dgm:pt>
    <dgm:pt modelId="{094232A1-66F2-49E4-BE37-4FD8EB3386DA}" type="parTrans" cxnId="{95FED0E1-1551-4928-BF26-43FF25038891}">
      <dgm:prSet/>
      <dgm:spPr/>
      <dgm:t>
        <a:bodyPr/>
        <a:lstStyle/>
        <a:p>
          <a:endParaRPr lang="en-US"/>
        </a:p>
      </dgm:t>
    </dgm:pt>
    <dgm:pt modelId="{44681892-ABFF-4BE9-BF03-635A5339F2CB}" type="sibTrans" cxnId="{95FED0E1-1551-4928-BF26-43FF25038891}">
      <dgm:prSet/>
      <dgm:spPr/>
      <dgm:t>
        <a:bodyPr/>
        <a:lstStyle/>
        <a:p>
          <a:endParaRPr lang="en-US"/>
        </a:p>
      </dgm:t>
    </dgm:pt>
    <dgm:pt modelId="{283A1A20-65AF-4363-963D-9B7418FDB121}" type="pres">
      <dgm:prSet presAssocID="{1DD06AD3-8D2B-45DB-8ABF-EAEA116B0441}" presName="Name0" presStyleCnt="0">
        <dgm:presLayoutVars>
          <dgm:dir/>
          <dgm:animLvl val="lvl"/>
          <dgm:resizeHandles val="exact"/>
        </dgm:presLayoutVars>
      </dgm:prSet>
      <dgm:spPr/>
    </dgm:pt>
    <dgm:pt modelId="{6A2DD559-DDF8-432D-BE05-A473AE84F408}" type="pres">
      <dgm:prSet presAssocID="{FBCC078D-E937-46A7-8392-C7A383B828B7}" presName="linNode" presStyleCnt="0"/>
      <dgm:spPr/>
    </dgm:pt>
    <dgm:pt modelId="{B819450E-1783-4C31-804D-DC9B8C9299D0}" type="pres">
      <dgm:prSet presAssocID="{FBCC078D-E937-46A7-8392-C7A383B828B7}" presName="parentText" presStyleLbl="alignNode1" presStyleIdx="0" presStyleCnt="3">
        <dgm:presLayoutVars>
          <dgm:chMax val="1"/>
          <dgm:bulletEnabled/>
        </dgm:presLayoutVars>
      </dgm:prSet>
      <dgm:spPr/>
    </dgm:pt>
    <dgm:pt modelId="{9C3BFD5A-B639-460D-A9BB-9BE9D6537C4B}" type="pres">
      <dgm:prSet presAssocID="{FBCC078D-E937-46A7-8392-C7A383B828B7}" presName="descendantText" presStyleLbl="alignAccFollowNode1" presStyleIdx="0" presStyleCnt="3">
        <dgm:presLayoutVars>
          <dgm:bulletEnabled/>
        </dgm:presLayoutVars>
      </dgm:prSet>
      <dgm:spPr/>
    </dgm:pt>
    <dgm:pt modelId="{4F4FBA10-3AE3-4EB5-A570-BA643710EBB0}" type="pres">
      <dgm:prSet presAssocID="{BF951F96-F5EA-40C8-8B6E-984B44D55FBC}" presName="sp" presStyleCnt="0"/>
      <dgm:spPr/>
    </dgm:pt>
    <dgm:pt modelId="{993857E2-CA30-44D5-9508-149E86F4D3D9}" type="pres">
      <dgm:prSet presAssocID="{0001D2FA-6EB2-4EC0-AC1B-7E7203B43D15}" presName="linNode" presStyleCnt="0"/>
      <dgm:spPr/>
    </dgm:pt>
    <dgm:pt modelId="{87525495-5DE3-4077-B081-D20F4CFF5943}" type="pres">
      <dgm:prSet presAssocID="{0001D2FA-6EB2-4EC0-AC1B-7E7203B43D15}" presName="parentText" presStyleLbl="alignNode1" presStyleIdx="1" presStyleCnt="3">
        <dgm:presLayoutVars>
          <dgm:chMax val="1"/>
          <dgm:bulletEnabled/>
        </dgm:presLayoutVars>
      </dgm:prSet>
      <dgm:spPr/>
    </dgm:pt>
    <dgm:pt modelId="{58DD45B3-41B0-4428-A388-1C443AE64449}" type="pres">
      <dgm:prSet presAssocID="{0001D2FA-6EB2-4EC0-AC1B-7E7203B43D15}" presName="descendantText" presStyleLbl="alignAccFollowNode1" presStyleIdx="1" presStyleCnt="3">
        <dgm:presLayoutVars>
          <dgm:bulletEnabled/>
        </dgm:presLayoutVars>
      </dgm:prSet>
      <dgm:spPr/>
    </dgm:pt>
    <dgm:pt modelId="{30EA2282-FA1B-4700-A3D6-A47A40AC8F11}" type="pres">
      <dgm:prSet presAssocID="{F479C63C-F17A-4D9E-A30D-3407FF6AD7AB}" presName="sp" presStyleCnt="0"/>
      <dgm:spPr/>
    </dgm:pt>
    <dgm:pt modelId="{FD19F4F4-B0B6-486D-BE2D-38716592D17C}" type="pres">
      <dgm:prSet presAssocID="{9F6B0483-0C88-417D-BC50-FFDE55DEB7B0}" presName="linNode" presStyleCnt="0"/>
      <dgm:spPr/>
    </dgm:pt>
    <dgm:pt modelId="{A3FB75D7-97C0-4065-BA5F-44F54149B516}" type="pres">
      <dgm:prSet presAssocID="{9F6B0483-0C88-417D-BC50-FFDE55DEB7B0}" presName="parentText" presStyleLbl="alignNode1" presStyleIdx="2" presStyleCnt="3">
        <dgm:presLayoutVars>
          <dgm:chMax val="1"/>
          <dgm:bulletEnabled/>
        </dgm:presLayoutVars>
      </dgm:prSet>
      <dgm:spPr/>
    </dgm:pt>
    <dgm:pt modelId="{BBE7D422-D737-4DF6-B8C5-0BF5CDC41BA6}" type="pres">
      <dgm:prSet presAssocID="{9F6B0483-0C88-417D-BC50-FFDE55DEB7B0}" presName="descendantText" presStyleLbl="alignAccFollowNode1" presStyleIdx="2" presStyleCnt="3">
        <dgm:presLayoutVars>
          <dgm:bulletEnabled/>
        </dgm:presLayoutVars>
      </dgm:prSet>
      <dgm:spPr/>
    </dgm:pt>
  </dgm:ptLst>
  <dgm:cxnLst>
    <dgm:cxn modelId="{4BEB5715-7414-4C49-9919-BBB2CAF39FA4}" srcId="{1DD06AD3-8D2B-45DB-8ABF-EAEA116B0441}" destId="{9F6B0483-0C88-417D-BC50-FFDE55DEB7B0}" srcOrd="2" destOrd="0" parTransId="{DC2E89E6-BC1C-45FD-BA71-B9F9D341136A}" sibTransId="{CEC4E488-6014-49B2-A961-AA35735123C3}"/>
    <dgm:cxn modelId="{6A8F1A24-AAC6-4BDF-B3D2-8D0D5D9476F8}" type="presOf" srcId="{9F6B0483-0C88-417D-BC50-FFDE55DEB7B0}" destId="{A3FB75D7-97C0-4065-BA5F-44F54149B516}" srcOrd="0" destOrd="0" presId="urn:microsoft.com/office/officeart/2016/7/layout/VerticalSolidActionList"/>
    <dgm:cxn modelId="{0175D028-BDA3-439E-A8FD-A7868C7CC239}" type="presOf" srcId="{9BFC4563-46A8-4698-918A-3B25F7AF4FAC}" destId="{9C3BFD5A-B639-460D-A9BB-9BE9D6537C4B}" srcOrd="0" destOrd="0" presId="urn:microsoft.com/office/officeart/2016/7/layout/VerticalSolidActionList"/>
    <dgm:cxn modelId="{3DFE3960-CA11-44C6-A165-569BECFFD162}" type="presOf" srcId="{176091EF-A651-4579-ADF3-644FEC1929A9}" destId="{BBE7D422-D737-4DF6-B8C5-0BF5CDC41BA6}" srcOrd="0" destOrd="0" presId="urn:microsoft.com/office/officeart/2016/7/layout/VerticalSolidActionList"/>
    <dgm:cxn modelId="{4E4A4564-EEFB-48E3-B946-E2E496763236}" type="presOf" srcId="{0001D2FA-6EB2-4EC0-AC1B-7E7203B43D15}" destId="{87525495-5DE3-4077-B081-D20F4CFF5943}" srcOrd="0" destOrd="0" presId="urn:microsoft.com/office/officeart/2016/7/layout/VerticalSolidActionList"/>
    <dgm:cxn modelId="{B5DDF166-90A4-45A9-8242-1E8C1A709A56}" type="presOf" srcId="{D869F9C2-43FC-44CD-8AE3-A0B22286A5F9}" destId="{58DD45B3-41B0-4428-A388-1C443AE64449}" srcOrd="0" destOrd="0" presId="urn:microsoft.com/office/officeart/2016/7/layout/VerticalSolidActionList"/>
    <dgm:cxn modelId="{56503180-2F9B-46B6-B400-FF7E26EBC6BA}" srcId="{FBCC078D-E937-46A7-8392-C7A383B828B7}" destId="{9BFC4563-46A8-4698-918A-3B25F7AF4FAC}" srcOrd="0" destOrd="0" parTransId="{FF7FA60D-F061-458E-B73C-134C78E83A99}" sibTransId="{120541A5-043A-4F35-ADA9-5A9ED179C831}"/>
    <dgm:cxn modelId="{8120629F-E208-4C62-91EE-F8DFDCA253BA}" srcId="{0001D2FA-6EB2-4EC0-AC1B-7E7203B43D15}" destId="{D869F9C2-43FC-44CD-8AE3-A0B22286A5F9}" srcOrd="0" destOrd="0" parTransId="{ACD145D8-C221-4548-87E0-9FA00468ABBA}" sibTransId="{955D3280-E599-4C8C-AC5B-FADB19C755D3}"/>
    <dgm:cxn modelId="{D691E7A2-8897-4A3A-BCE6-D115BF7D993F}" srcId="{1DD06AD3-8D2B-45DB-8ABF-EAEA116B0441}" destId="{FBCC078D-E937-46A7-8392-C7A383B828B7}" srcOrd="0" destOrd="0" parTransId="{05676935-4076-44C3-89D8-3FF79CBA615C}" sibTransId="{BF951F96-F5EA-40C8-8B6E-984B44D55FBC}"/>
    <dgm:cxn modelId="{36A7B4A5-2F50-4FBA-A973-CDA65207A493}" type="presOf" srcId="{FBCC078D-E937-46A7-8392-C7A383B828B7}" destId="{B819450E-1783-4C31-804D-DC9B8C9299D0}" srcOrd="0" destOrd="0" presId="urn:microsoft.com/office/officeart/2016/7/layout/VerticalSolidActionList"/>
    <dgm:cxn modelId="{86A4E8B4-CB3F-40CD-8D69-6685A53A9870}" type="presOf" srcId="{1DD06AD3-8D2B-45DB-8ABF-EAEA116B0441}" destId="{283A1A20-65AF-4363-963D-9B7418FDB121}" srcOrd="0" destOrd="0" presId="urn:microsoft.com/office/officeart/2016/7/layout/VerticalSolidActionList"/>
    <dgm:cxn modelId="{95FED0E1-1551-4928-BF26-43FF25038891}" srcId="{9F6B0483-0C88-417D-BC50-FFDE55DEB7B0}" destId="{176091EF-A651-4579-ADF3-644FEC1929A9}" srcOrd="0" destOrd="0" parTransId="{094232A1-66F2-49E4-BE37-4FD8EB3386DA}" sibTransId="{44681892-ABFF-4BE9-BF03-635A5339F2CB}"/>
    <dgm:cxn modelId="{42463DFE-46FF-40AF-A7C2-DAA4CA334390}" srcId="{1DD06AD3-8D2B-45DB-8ABF-EAEA116B0441}" destId="{0001D2FA-6EB2-4EC0-AC1B-7E7203B43D15}" srcOrd="1" destOrd="0" parTransId="{84C9C685-5131-46D4-A9C1-05F257D2562B}" sibTransId="{F479C63C-F17A-4D9E-A30D-3407FF6AD7AB}"/>
    <dgm:cxn modelId="{A6F61BF1-D001-4519-B1BA-DC1243EEF0CF}" type="presParOf" srcId="{283A1A20-65AF-4363-963D-9B7418FDB121}" destId="{6A2DD559-DDF8-432D-BE05-A473AE84F408}" srcOrd="0" destOrd="0" presId="urn:microsoft.com/office/officeart/2016/7/layout/VerticalSolidActionList"/>
    <dgm:cxn modelId="{2877479E-31CE-4CF0-B7A8-F34D88698909}" type="presParOf" srcId="{6A2DD559-DDF8-432D-BE05-A473AE84F408}" destId="{B819450E-1783-4C31-804D-DC9B8C9299D0}" srcOrd="0" destOrd="0" presId="urn:microsoft.com/office/officeart/2016/7/layout/VerticalSolidActionList"/>
    <dgm:cxn modelId="{B4F72D16-66F3-4E7A-ACA0-546505956286}" type="presParOf" srcId="{6A2DD559-DDF8-432D-BE05-A473AE84F408}" destId="{9C3BFD5A-B639-460D-A9BB-9BE9D6537C4B}" srcOrd="1" destOrd="0" presId="urn:microsoft.com/office/officeart/2016/7/layout/VerticalSolidActionList"/>
    <dgm:cxn modelId="{4B198DB4-54C4-48A0-8AE7-79D828CEF64C}" type="presParOf" srcId="{283A1A20-65AF-4363-963D-9B7418FDB121}" destId="{4F4FBA10-3AE3-4EB5-A570-BA643710EBB0}" srcOrd="1" destOrd="0" presId="urn:microsoft.com/office/officeart/2016/7/layout/VerticalSolidActionList"/>
    <dgm:cxn modelId="{E396457B-CDDD-4DE0-BD33-EA1C3CBD6732}" type="presParOf" srcId="{283A1A20-65AF-4363-963D-9B7418FDB121}" destId="{993857E2-CA30-44D5-9508-149E86F4D3D9}" srcOrd="2" destOrd="0" presId="urn:microsoft.com/office/officeart/2016/7/layout/VerticalSolidActionList"/>
    <dgm:cxn modelId="{2BC54F65-93BE-4FAD-B039-C0A38947C6CB}" type="presParOf" srcId="{993857E2-CA30-44D5-9508-149E86F4D3D9}" destId="{87525495-5DE3-4077-B081-D20F4CFF5943}" srcOrd="0" destOrd="0" presId="urn:microsoft.com/office/officeart/2016/7/layout/VerticalSolidActionList"/>
    <dgm:cxn modelId="{5E5D6EE3-88EF-4584-A0EC-F2414DD059E9}" type="presParOf" srcId="{993857E2-CA30-44D5-9508-149E86F4D3D9}" destId="{58DD45B3-41B0-4428-A388-1C443AE64449}" srcOrd="1" destOrd="0" presId="urn:microsoft.com/office/officeart/2016/7/layout/VerticalSolidActionList"/>
    <dgm:cxn modelId="{15F0D597-A98A-4BCA-832C-B6104DCE396E}" type="presParOf" srcId="{283A1A20-65AF-4363-963D-9B7418FDB121}" destId="{30EA2282-FA1B-4700-A3D6-A47A40AC8F11}" srcOrd="3" destOrd="0" presId="urn:microsoft.com/office/officeart/2016/7/layout/VerticalSolidActionList"/>
    <dgm:cxn modelId="{681DFC8B-6285-4E7C-B3A3-60B679A75A96}" type="presParOf" srcId="{283A1A20-65AF-4363-963D-9B7418FDB121}" destId="{FD19F4F4-B0B6-486D-BE2D-38716592D17C}" srcOrd="4" destOrd="0" presId="urn:microsoft.com/office/officeart/2016/7/layout/VerticalSolidActionList"/>
    <dgm:cxn modelId="{CDA171EA-9256-4B91-8FD2-34DC04EA2A98}" type="presParOf" srcId="{FD19F4F4-B0B6-486D-BE2D-38716592D17C}" destId="{A3FB75D7-97C0-4065-BA5F-44F54149B516}" srcOrd="0" destOrd="0" presId="urn:microsoft.com/office/officeart/2016/7/layout/VerticalSolidActionList"/>
    <dgm:cxn modelId="{50CA04B1-E3E8-48B8-9E45-418E8A107F94}" type="presParOf" srcId="{FD19F4F4-B0B6-486D-BE2D-38716592D17C}" destId="{BBE7D422-D737-4DF6-B8C5-0BF5CDC41BA6}"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D1E64F2-4294-4832-A8A4-B6CC86A152F7}"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783F9023-E51A-4467-84AD-2AD0C2A43199}">
      <dgm:prSet/>
      <dgm:spPr/>
      <dgm:t>
        <a:bodyPr/>
        <a:lstStyle/>
        <a:p>
          <a:r>
            <a:rPr lang="en-GB"/>
            <a:t>Make sure to prepare</a:t>
          </a:r>
          <a:endParaRPr lang="en-US"/>
        </a:p>
      </dgm:t>
    </dgm:pt>
    <dgm:pt modelId="{9A5CF8F4-5645-4A97-A5B7-2FBCEBF01F5E}" type="parTrans" cxnId="{8E1C3505-8C64-427D-89B3-7834551E85A7}">
      <dgm:prSet/>
      <dgm:spPr/>
      <dgm:t>
        <a:bodyPr/>
        <a:lstStyle/>
        <a:p>
          <a:endParaRPr lang="en-US"/>
        </a:p>
      </dgm:t>
    </dgm:pt>
    <dgm:pt modelId="{B5544FCE-3EF7-4AFC-A917-1BC67A1F60EE}" type="sibTrans" cxnId="{8E1C3505-8C64-427D-89B3-7834551E85A7}">
      <dgm:prSet/>
      <dgm:spPr/>
      <dgm:t>
        <a:bodyPr/>
        <a:lstStyle/>
        <a:p>
          <a:endParaRPr lang="en-US"/>
        </a:p>
      </dgm:t>
    </dgm:pt>
    <dgm:pt modelId="{373FAAEF-7567-48A2-BCA8-78D7B11DFB57}">
      <dgm:prSet/>
      <dgm:spPr/>
      <dgm:t>
        <a:bodyPr/>
        <a:lstStyle/>
        <a:p>
          <a:r>
            <a:rPr lang="en-GB"/>
            <a:t>Read up on the subject matter</a:t>
          </a:r>
          <a:endParaRPr lang="en-US"/>
        </a:p>
      </dgm:t>
    </dgm:pt>
    <dgm:pt modelId="{5391F328-5BB6-45D0-A2AA-E2CDCA34D5D0}" type="parTrans" cxnId="{B449B105-DFFD-40B1-9AE7-F69AB79EF893}">
      <dgm:prSet/>
      <dgm:spPr/>
      <dgm:t>
        <a:bodyPr/>
        <a:lstStyle/>
        <a:p>
          <a:endParaRPr lang="en-US"/>
        </a:p>
      </dgm:t>
    </dgm:pt>
    <dgm:pt modelId="{DD3CC554-BCD6-4C0E-B61A-AB1EA77A22CD}" type="sibTrans" cxnId="{B449B105-DFFD-40B1-9AE7-F69AB79EF893}">
      <dgm:prSet/>
      <dgm:spPr/>
      <dgm:t>
        <a:bodyPr/>
        <a:lstStyle/>
        <a:p>
          <a:endParaRPr lang="en-US"/>
        </a:p>
      </dgm:t>
    </dgm:pt>
    <dgm:pt modelId="{A61B9C67-EF03-4955-93F7-3F30968BB43A}">
      <dgm:prSet/>
      <dgm:spPr/>
      <dgm:t>
        <a:bodyPr/>
        <a:lstStyle/>
        <a:p>
          <a:r>
            <a:rPr lang="en-GB"/>
            <a:t>Book a meeting room</a:t>
          </a:r>
          <a:endParaRPr lang="en-US"/>
        </a:p>
      </dgm:t>
    </dgm:pt>
    <dgm:pt modelId="{99C17EAD-5FEA-4870-B1A0-8D5CEEED5133}" type="parTrans" cxnId="{9421B3A9-DCD7-4359-BB39-76608B3730CC}">
      <dgm:prSet/>
      <dgm:spPr/>
      <dgm:t>
        <a:bodyPr/>
        <a:lstStyle/>
        <a:p>
          <a:endParaRPr lang="en-US"/>
        </a:p>
      </dgm:t>
    </dgm:pt>
    <dgm:pt modelId="{266652C8-1BFB-4F82-B6EC-BCCB1636D5C8}" type="sibTrans" cxnId="{9421B3A9-DCD7-4359-BB39-76608B3730CC}">
      <dgm:prSet/>
      <dgm:spPr/>
      <dgm:t>
        <a:bodyPr/>
        <a:lstStyle/>
        <a:p>
          <a:endParaRPr lang="en-US"/>
        </a:p>
      </dgm:t>
    </dgm:pt>
    <dgm:pt modelId="{7DC82432-7633-48F8-808A-6505EDCED940}">
      <dgm:prSet/>
      <dgm:spPr/>
      <dgm:t>
        <a:bodyPr/>
        <a:lstStyle/>
        <a:p>
          <a:r>
            <a:rPr lang="en-GB"/>
            <a:t>If using your own office remember to clear your desk and ensure there are no tripping hazards!</a:t>
          </a:r>
          <a:endParaRPr lang="en-US"/>
        </a:p>
      </dgm:t>
    </dgm:pt>
    <dgm:pt modelId="{09C49AB7-D32D-4843-9716-9FBC9D31383E}" type="parTrans" cxnId="{F9DAE9BC-C229-4A1A-AA08-2B4E4E95497A}">
      <dgm:prSet/>
      <dgm:spPr/>
      <dgm:t>
        <a:bodyPr/>
        <a:lstStyle/>
        <a:p>
          <a:endParaRPr lang="en-US"/>
        </a:p>
      </dgm:t>
    </dgm:pt>
    <dgm:pt modelId="{65D1FF7C-B62A-4461-B460-4E316D22E4A3}" type="sibTrans" cxnId="{F9DAE9BC-C229-4A1A-AA08-2B4E4E95497A}">
      <dgm:prSet/>
      <dgm:spPr/>
      <dgm:t>
        <a:bodyPr/>
        <a:lstStyle/>
        <a:p>
          <a:endParaRPr lang="en-US"/>
        </a:p>
      </dgm:t>
    </dgm:pt>
    <dgm:pt modelId="{640A535B-7CC1-43AC-9692-5C631047FCF4}">
      <dgm:prSet/>
      <dgm:spPr/>
      <dgm:t>
        <a:bodyPr/>
        <a:lstStyle/>
        <a:p>
          <a:r>
            <a:rPr lang="en-GB"/>
            <a:t>Position the chairs</a:t>
          </a:r>
          <a:endParaRPr lang="en-US"/>
        </a:p>
      </dgm:t>
    </dgm:pt>
    <dgm:pt modelId="{E5B1063D-E662-4019-BF81-D7CAF30A1523}" type="parTrans" cxnId="{0A103C26-32DC-4061-9E36-F91DDFA0D360}">
      <dgm:prSet/>
      <dgm:spPr/>
      <dgm:t>
        <a:bodyPr/>
        <a:lstStyle/>
        <a:p>
          <a:endParaRPr lang="en-US"/>
        </a:p>
      </dgm:t>
    </dgm:pt>
    <dgm:pt modelId="{ED205FAB-38B7-42E2-B0AE-784C021251C5}" type="sibTrans" cxnId="{0A103C26-32DC-4061-9E36-F91DDFA0D360}">
      <dgm:prSet/>
      <dgm:spPr/>
      <dgm:t>
        <a:bodyPr/>
        <a:lstStyle/>
        <a:p>
          <a:endParaRPr lang="en-US"/>
        </a:p>
      </dgm:t>
    </dgm:pt>
    <dgm:pt modelId="{2DF887FE-F099-4038-B938-9FC8B011373A}">
      <dgm:prSet/>
      <dgm:spPr/>
      <dgm:t>
        <a:bodyPr/>
        <a:lstStyle/>
        <a:p>
          <a:r>
            <a:rPr lang="en-GB"/>
            <a:t>Box of tissues</a:t>
          </a:r>
          <a:endParaRPr lang="en-US"/>
        </a:p>
      </dgm:t>
    </dgm:pt>
    <dgm:pt modelId="{EE8CE008-6C8C-447C-A8A9-3488E80F7F28}" type="parTrans" cxnId="{82DD16B2-9331-4550-8957-8421E026F258}">
      <dgm:prSet/>
      <dgm:spPr/>
      <dgm:t>
        <a:bodyPr/>
        <a:lstStyle/>
        <a:p>
          <a:endParaRPr lang="en-US"/>
        </a:p>
      </dgm:t>
    </dgm:pt>
    <dgm:pt modelId="{634A673E-3B53-4F03-A77B-AEC6E1F822D8}" type="sibTrans" cxnId="{82DD16B2-9331-4550-8957-8421E026F258}">
      <dgm:prSet/>
      <dgm:spPr/>
      <dgm:t>
        <a:bodyPr/>
        <a:lstStyle/>
        <a:p>
          <a:endParaRPr lang="en-US"/>
        </a:p>
      </dgm:t>
    </dgm:pt>
    <dgm:pt modelId="{C8386BDF-E987-4825-97CD-E0BF940ED770}" type="pres">
      <dgm:prSet presAssocID="{ED1E64F2-4294-4832-A8A4-B6CC86A152F7}" presName="diagram" presStyleCnt="0">
        <dgm:presLayoutVars>
          <dgm:dir/>
          <dgm:resizeHandles val="exact"/>
        </dgm:presLayoutVars>
      </dgm:prSet>
      <dgm:spPr/>
    </dgm:pt>
    <dgm:pt modelId="{62073229-C99F-4B28-89C3-9C7A45F04EFE}" type="pres">
      <dgm:prSet presAssocID="{783F9023-E51A-4467-84AD-2AD0C2A43199}" presName="node" presStyleLbl="node1" presStyleIdx="0" presStyleCnt="6">
        <dgm:presLayoutVars>
          <dgm:bulletEnabled val="1"/>
        </dgm:presLayoutVars>
      </dgm:prSet>
      <dgm:spPr/>
    </dgm:pt>
    <dgm:pt modelId="{798C1502-7208-4C46-AF65-C9887ADABBDC}" type="pres">
      <dgm:prSet presAssocID="{B5544FCE-3EF7-4AFC-A917-1BC67A1F60EE}" presName="sibTrans" presStyleCnt="0"/>
      <dgm:spPr/>
    </dgm:pt>
    <dgm:pt modelId="{CCCFAA32-1E0E-4425-9B2D-3FDB9822AF68}" type="pres">
      <dgm:prSet presAssocID="{373FAAEF-7567-48A2-BCA8-78D7B11DFB57}" presName="node" presStyleLbl="node1" presStyleIdx="1" presStyleCnt="6">
        <dgm:presLayoutVars>
          <dgm:bulletEnabled val="1"/>
        </dgm:presLayoutVars>
      </dgm:prSet>
      <dgm:spPr/>
    </dgm:pt>
    <dgm:pt modelId="{D62E10AA-2B37-42C8-8F00-6368BFD6E796}" type="pres">
      <dgm:prSet presAssocID="{DD3CC554-BCD6-4C0E-B61A-AB1EA77A22CD}" presName="sibTrans" presStyleCnt="0"/>
      <dgm:spPr/>
    </dgm:pt>
    <dgm:pt modelId="{99DA359B-AB12-4822-8B1C-EFA6E00189EA}" type="pres">
      <dgm:prSet presAssocID="{A61B9C67-EF03-4955-93F7-3F30968BB43A}" presName="node" presStyleLbl="node1" presStyleIdx="2" presStyleCnt="6">
        <dgm:presLayoutVars>
          <dgm:bulletEnabled val="1"/>
        </dgm:presLayoutVars>
      </dgm:prSet>
      <dgm:spPr/>
    </dgm:pt>
    <dgm:pt modelId="{441C4CE0-65D2-481F-BF79-38DD73BEE94B}" type="pres">
      <dgm:prSet presAssocID="{266652C8-1BFB-4F82-B6EC-BCCB1636D5C8}" presName="sibTrans" presStyleCnt="0"/>
      <dgm:spPr/>
    </dgm:pt>
    <dgm:pt modelId="{F33DB6E5-F839-49F7-9663-DE555AD4A4AE}" type="pres">
      <dgm:prSet presAssocID="{7DC82432-7633-48F8-808A-6505EDCED940}" presName="node" presStyleLbl="node1" presStyleIdx="3" presStyleCnt="6">
        <dgm:presLayoutVars>
          <dgm:bulletEnabled val="1"/>
        </dgm:presLayoutVars>
      </dgm:prSet>
      <dgm:spPr/>
    </dgm:pt>
    <dgm:pt modelId="{A4FB4EEA-C1FF-4783-B704-A6B7B6DCBE50}" type="pres">
      <dgm:prSet presAssocID="{65D1FF7C-B62A-4461-B460-4E316D22E4A3}" presName="sibTrans" presStyleCnt="0"/>
      <dgm:spPr/>
    </dgm:pt>
    <dgm:pt modelId="{E47357EB-4387-4D0F-9886-6B2A8A668B8A}" type="pres">
      <dgm:prSet presAssocID="{640A535B-7CC1-43AC-9692-5C631047FCF4}" presName="node" presStyleLbl="node1" presStyleIdx="4" presStyleCnt="6">
        <dgm:presLayoutVars>
          <dgm:bulletEnabled val="1"/>
        </dgm:presLayoutVars>
      </dgm:prSet>
      <dgm:spPr/>
    </dgm:pt>
    <dgm:pt modelId="{3C3039B7-CE28-46A8-8896-A28B6214426E}" type="pres">
      <dgm:prSet presAssocID="{ED205FAB-38B7-42E2-B0AE-784C021251C5}" presName="sibTrans" presStyleCnt="0"/>
      <dgm:spPr/>
    </dgm:pt>
    <dgm:pt modelId="{91349E78-9EC1-4AA2-AA17-167115A0D021}" type="pres">
      <dgm:prSet presAssocID="{2DF887FE-F099-4038-B938-9FC8B011373A}" presName="node" presStyleLbl="node1" presStyleIdx="5" presStyleCnt="6">
        <dgm:presLayoutVars>
          <dgm:bulletEnabled val="1"/>
        </dgm:presLayoutVars>
      </dgm:prSet>
      <dgm:spPr/>
    </dgm:pt>
  </dgm:ptLst>
  <dgm:cxnLst>
    <dgm:cxn modelId="{8E1C3505-8C64-427D-89B3-7834551E85A7}" srcId="{ED1E64F2-4294-4832-A8A4-B6CC86A152F7}" destId="{783F9023-E51A-4467-84AD-2AD0C2A43199}" srcOrd="0" destOrd="0" parTransId="{9A5CF8F4-5645-4A97-A5B7-2FBCEBF01F5E}" sibTransId="{B5544FCE-3EF7-4AFC-A917-1BC67A1F60EE}"/>
    <dgm:cxn modelId="{B449B105-DFFD-40B1-9AE7-F69AB79EF893}" srcId="{ED1E64F2-4294-4832-A8A4-B6CC86A152F7}" destId="{373FAAEF-7567-48A2-BCA8-78D7B11DFB57}" srcOrd="1" destOrd="0" parTransId="{5391F328-5BB6-45D0-A2AA-E2CDCA34D5D0}" sibTransId="{DD3CC554-BCD6-4C0E-B61A-AB1EA77A22CD}"/>
    <dgm:cxn modelId="{39EAC717-8314-49F5-878C-C6E618567569}" type="presOf" srcId="{373FAAEF-7567-48A2-BCA8-78D7B11DFB57}" destId="{CCCFAA32-1E0E-4425-9B2D-3FDB9822AF68}" srcOrd="0" destOrd="0" presId="urn:microsoft.com/office/officeart/2005/8/layout/default"/>
    <dgm:cxn modelId="{0A103C26-32DC-4061-9E36-F91DDFA0D360}" srcId="{ED1E64F2-4294-4832-A8A4-B6CC86A152F7}" destId="{640A535B-7CC1-43AC-9692-5C631047FCF4}" srcOrd="4" destOrd="0" parTransId="{E5B1063D-E662-4019-BF81-D7CAF30A1523}" sibTransId="{ED205FAB-38B7-42E2-B0AE-784C021251C5}"/>
    <dgm:cxn modelId="{1A845D5B-0774-4F3C-BD84-84A0883DDFF5}" type="presOf" srcId="{ED1E64F2-4294-4832-A8A4-B6CC86A152F7}" destId="{C8386BDF-E987-4825-97CD-E0BF940ED770}" srcOrd="0" destOrd="0" presId="urn:microsoft.com/office/officeart/2005/8/layout/default"/>
    <dgm:cxn modelId="{19C3306F-7163-497D-901A-FE2A25AC63C9}" type="presOf" srcId="{2DF887FE-F099-4038-B938-9FC8B011373A}" destId="{91349E78-9EC1-4AA2-AA17-167115A0D021}" srcOrd="0" destOrd="0" presId="urn:microsoft.com/office/officeart/2005/8/layout/default"/>
    <dgm:cxn modelId="{7F412B72-B966-4627-A1CD-875F385C5BA2}" type="presOf" srcId="{640A535B-7CC1-43AC-9692-5C631047FCF4}" destId="{E47357EB-4387-4D0F-9886-6B2A8A668B8A}" srcOrd="0" destOrd="0" presId="urn:microsoft.com/office/officeart/2005/8/layout/default"/>
    <dgm:cxn modelId="{9421B3A9-DCD7-4359-BB39-76608B3730CC}" srcId="{ED1E64F2-4294-4832-A8A4-B6CC86A152F7}" destId="{A61B9C67-EF03-4955-93F7-3F30968BB43A}" srcOrd="2" destOrd="0" parTransId="{99C17EAD-5FEA-4870-B1A0-8D5CEEED5133}" sibTransId="{266652C8-1BFB-4F82-B6EC-BCCB1636D5C8}"/>
    <dgm:cxn modelId="{82DD16B2-9331-4550-8957-8421E026F258}" srcId="{ED1E64F2-4294-4832-A8A4-B6CC86A152F7}" destId="{2DF887FE-F099-4038-B938-9FC8B011373A}" srcOrd="5" destOrd="0" parTransId="{EE8CE008-6C8C-447C-A8A9-3488E80F7F28}" sibTransId="{634A673E-3B53-4F03-A77B-AEC6E1F822D8}"/>
    <dgm:cxn modelId="{F9DAE9BC-C229-4A1A-AA08-2B4E4E95497A}" srcId="{ED1E64F2-4294-4832-A8A4-B6CC86A152F7}" destId="{7DC82432-7633-48F8-808A-6505EDCED940}" srcOrd="3" destOrd="0" parTransId="{09C49AB7-D32D-4843-9716-9FBC9D31383E}" sibTransId="{65D1FF7C-B62A-4461-B460-4E316D22E4A3}"/>
    <dgm:cxn modelId="{DE110CBE-78ED-4FAD-9EEE-2703120AFE3A}" type="presOf" srcId="{783F9023-E51A-4467-84AD-2AD0C2A43199}" destId="{62073229-C99F-4B28-89C3-9C7A45F04EFE}" srcOrd="0" destOrd="0" presId="urn:microsoft.com/office/officeart/2005/8/layout/default"/>
    <dgm:cxn modelId="{D80A31E8-08E0-4A5A-9576-EE0E0DC53199}" type="presOf" srcId="{7DC82432-7633-48F8-808A-6505EDCED940}" destId="{F33DB6E5-F839-49F7-9663-DE555AD4A4AE}" srcOrd="0" destOrd="0" presId="urn:microsoft.com/office/officeart/2005/8/layout/default"/>
    <dgm:cxn modelId="{519685EF-B632-447D-A27E-C27F92EDE03A}" type="presOf" srcId="{A61B9C67-EF03-4955-93F7-3F30968BB43A}" destId="{99DA359B-AB12-4822-8B1C-EFA6E00189EA}" srcOrd="0" destOrd="0" presId="urn:microsoft.com/office/officeart/2005/8/layout/default"/>
    <dgm:cxn modelId="{E80773F0-DC64-4EC5-B02E-BBF32D17F23B}" type="presParOf" srcId="{C8386BDF-E987-4825-97CD-E0BF940ED770}" destId="{62073229-C99F-4B28-89C3-9C7A45F04EFE}" srcOrd="0" destOrd="0" presId="urn:microsoft.com/office/officeart/2005/8/layout/default"/>
    <dgm:cxn modelId="{438BFB2E-DC0F-4D7D-A089-BC41DCD42A1F}" type="presParOf" srcId="{C8386BDF-E987-4825-97CD-E0BF940ED770}" destId="{798C1502-7208-4C46-AF65-C9887ADABBDC}" srcOrd="1" destOrd="0" presId="urn:microsoft.com/office/officeart/2005/8/layout/default"/>
    <dgm:cxn modelId="{5A61CBF5-6AAA-4EB3-8D6A-70BFFCDC96C8}" type="presParOf" srcId="{C8386BDF-E987-4825-97CD-E0BF940ED770}" destId="{CCCFAA32-1E0E-4425-9B2D-3FDB9822AF68}" srcOrd="2" destOrd="0" presId="urn:microsoft.com/office/officeart/2005/8/layout/default"/>
    <dgm:cxn modelId="{9A780DD4-C1FB-4452-BD68-20618FCE3A25}" type="presParOf" srcId="{C8386BDF-E987-4825-97CD-E0BF940ED770}" destId="{D62E10AA-2B37-42C8-8F00-6368BFD6E796}" srcOrd="3" destOrd="0" presId="urn:microsoft.com/office/officeart/2005/8/layout/default"/>
    <dgm:cxn modelId="{B56C7A0D-6C89-4AA7-9EFE-2AE8939D2811}" type="presParOf" srcId="{C8386BDF-E987-4825-97CD-E0BF940ED770}" destId="{99DA359B-AB12-4822-8B1C-EFA6E00189EA}" srcOrd="4" destOrd="0" presId="urn:microsoft.com/office/officeart/2005/8/layout/default"/>
    <dgm:cxn modelId="{BB4E0CAE-25E3-4282-98A7-D13D227B72FF}" type="presParOf" srcId="{C8386BDF-E987-4825-97CD-E0BF940ED770}" destId="{441C4CE0-65D2-481F-BF79-38DD73BEE94B}" srcOrd="5" destOrd="0" presId="urn:microsoft.com/office/officeart/2005/8/layout/default"/>
    <dgm:cxn modelId="{A9FF9EFD-8583-47A8-BD58-AF03CD952EC9}" type="presParOf" srcId="{C8386BDF-E987-4825-97CD-E0BF940ED770}" destId="{F33DB6E5-F839-49F7-9663-DE555AD4A4AE}" srcOrd="6" destOrd="0" presId="urn:microsoft.com/office/officeart/2005/8/layout/default"/>
    <dgm:cxn modelId="{E64AC53F-AF03-4B2B-91C8-60217EF5CA54}" type="presParOf" srcId="{C8386BDF-E987-4825-97CD-E0BF940ED770}" destId="{A4FB4EEA-C1FF-4783-B704-A6B7B6DCBE50}" srcOrd="7" destOrd="0" presId="urn:microsoft.com/office/officeart/2005/8/layout/default"/>
    <dgm:cxn modelId="{9A7F5E0F-4C7D-4D27-AFFF-D9767B5D1DE2}" type="presParOf" srcId="{C8386BDF-E987-4825-97CD-E0BF940ED770}" destId="{E47357EB-4387-4D0F-9886-6B2A8A668B8A}" srcOrd="8" destOrd="0" presId="urn:microsoft.com/office/officeart/2005/8/layout/default"/>
    <dgm:cxn modelId="{8E5AE458-41E7-4990-A58F-791233128772}" type="presParOf" srcId="{C8386BDF-E987-4825-97CD-E0BF940ED770}" destId="{3C3039B7-CE28-46A8-8896-A28B6214426E}" srcOrd="9" destOrd="0" presId="urn:microsoft.com/office/officeart/2005/8/layout/default"/>
    <dgm:cxn modelId="{F5C8075F-9CE2-4CFF-8DBF-14447426DD0E}" type="presParOf" srcId="{C8386BDF-E987-4825-97CD-E0BF940ED770}" destId="{91349E78-9EC1-4AA2-AA17-167115A0D02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97AA68E-6A0F-490E-A2D5-5D72EA7705C3}"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EBBF6D7-2B2A-47C1-99CF-AC6AAC7F9201}">
      <dgm:prSet/>
      <dgm:spPr/>
      <dgm:t>
        <a:bodyPr/>
        <a:lstStyle/>
        <a:p>
          <a:pPr>
            <a:defRPr cap="all"/>
          </a:pPr>
          <a:r>
            <a:rPr lang="en-GB"/>
            <a:t>Room temperature</a:t>
          </a:r>
          <a:endParaRPr lang="en-US"/>
        </a:p>
      </dgm:t>
    </dgm:pt>
    <dgm:pt modelId="{D6C809A7-D64D-415B-B1C4-5BEE51F6D770}" type="parTrans" cxnId="{58D96A11-426A-4B4C-B2E0-8F31C7A65981}">
      <dgm:prSet/>
      <dgm:spPr/>
      <dgm:t>
        <a:bodyPr/>
        <a:lstStyle/>
        <a:p>
          <a:endParaRPr lang="en-US"/>
        </a:p>
      </dgm:t>
    </dgm:pt>
    <dgm:pt modelId="{88277CEA-D6E5-4354-9E32-68ABF8765F56}" type="sibTrans" cxnId="{58D96A11-426A-4B4C-B2E0-8F31C7A65981}">
      <dgm:prSet/>
      <dgm:spPr/>
      <dgm:t>
        <a:bodyPr/>
        <a:lstStyle/>
        <a:p>
          <a:endParaRPr lang="en-US"/>
        </a:p>
      </dgm:t>
    </dgm:pt>
    <dgm:pt modelId="{1A2338A4-546B-4840-A9CE-EB6953FAADCD}">
      <dgm:prSet/>
      <dgm:spPr/>
      <dgm:t>
        <a:bodyPr/>
        <a:lstStyle/>
        <a:p>
          <a:pPr>
            <a:defRPr cap="all"/>
          </a:pPr>
          <a:r>
            <a:rPr lang="en-GB"/>
            <a:t>Turn phone off</a:t>
          </a:r>
          <a:endParaRPr lang="en-US"/>
        </a:p>
      </dgm:t>
    </dgm:pt>
    <dgm:pt modelId="{7FDFC21F-EECD-4909-8994-CCFC2E93AC51}" type="parTrans" cxnId="{7081EE5B-12E2-4120-8B59-840F6D74286E}">
      <dgm:prSet/>
      <dgm:spPr/>
      <dgm:t>
        <a:bodyPr/>
        <a:lstStyle/>
        <a:p>
          <a:endParaRPr lang="en-US"/>
        </a:p>
      </dgm:t>
    </dgm:pt>
    <dgm:pt modelId="{425ACC87-0D04-408C-BCBF-CBFF7E8F4E24}" type="sibTrans" cxnId="{7081EE5B-12E2-4120-8B59-840F6D74286E}">
      <dgm:prSet/>
      <dgm:spPr/>
      <dgm:t>
        <a:bodyPr/>
        <a:lstStyle/>
        <a:p>
          <a:endParaRPr lang="en-US"/>
        </a:p>
      </dgm:t>
    </dgm:pt>
    <dgm:pt modelId="{55FFD1F0-00A7-4B12-AB44-FE80369A55A3}">
      <dgm:prSet/>
      <dgm:spPr/>
      <dgm:t>
        <a:bodyPr/>
        <a:lstStyle/>
        <a:p>
          <a:pPr>
            <a:defRPr cap="all"/>
          </a:pPr>
          <a:r>
            <a:rPr lang="en-GB"/>
            <a:t>Switch computer off</a:t>
          </a:r>
          <a:endParaRPr lang="en-US"/>
        </a:p>
      </dgm:t>
    </dgm:pt>
    <dgm:pt modelId="{27CB4A0D-FC44-47DA-BE88-F5D2A53BBD2B}" type="parTrans" cxnId="{C9FC012B-9513-4B1E-91DD-310ED8D78BD0}">
      <dgm:prSet/>
      <dgm:spPr/>
      <dgm:t>
        <a:bodyPr/>
        <a:lstStyle/>
        <a:p>
          <a:endParaRPr lang="en-US"/>
        </a:p>
      </dgm:t>
    </dgm:pt>
    <dgm:pt modelId="{B7189E0B-D464-4E11-9A65-D4E60FB0B77D}" type="sibTrans" cxnId="{C9FC012B-9513-4B1E-91DD-310ED8D78BD0}">
      <dgm:prSet/>
      <dgm:spPr/>
      <dgm:t>
        <a:bodyPr/>
        <a:lstStyle/>
        <a:p>
          <a:endParaRPr lang="en-US"/>
        </a:p>
      </dgm:t>
    </dgm:pt>
    <dgm:pt modelId="{1FCF4AAC-8720-4C5E-90D5-1DD3984D6907}">
      <dgm:prSet/>
      <dgm:spPr/>
      <dgm:t>
        <a:bodyPr/>
        <a:lstStyle/>
        <a:p>
          <a:pPr>
            <a:defRPr cap="all"/>
          </a:pPr>
          <a:r>
            <a:rPr lang="en-GB"/>
            <a:t>Read the paperwork i.e. telephone note</a:t>
          </a:r>
          <a:endParaRPr lang="en-US"/>
        </a:p>
      </dgm:t>
    </dgm:pt>
    <dgm:pt modelId="{1663BD8A-06CD-490A-A2FD-F8BFD2573879}" type="parTrans" cxnId="{04A81A52-C9D9-4BE3-B2C1-F68F967B8CA2}">
      <dgm:prSet/>
      <dgm:spPr/>
      <dgm:t>
        <a:bodyPr/>
        <a:lstStyle/>
        <a:p>
          <a:endParaRPr lang="en-US"/>
        </a:p>
      </dgm:t>
    </dgm:pt>
    <dgm:pt modelId="{A928FCE1-3735-459C-ACDD-AB2911CF14E4}" type="sibTrans" cxnId="{04A81A52-C9D9-4BE3-B2C1-F68F967B8CA2}">
      <dgm:prSet/>
      <dgm:spPr/>
      <dgm:t>
        <a:bodyPr/>
        <a:lstStyle/>
        <a:p>
          <a:endParaRPr lang="en-US"/>
        </a:p>
      </dgm:t>
    </dgm:pt>
    <dgm:pt modelId="{FB3F374B-1698-4CBB-80DC-8FF89EFC27C2}">
      <dgm:prSet/>
      <dgm:spPr/>
      <dgm:t>
        <a:bodyPr/>
        <a:lstStyle/>
        <a:p>
          <a:pPr>
            <a:defRPr cap="all"/>
          </a:pPr>
          <a:r>
            <a:rPr lang="en-GB"/>
            <a:t>Consult with colleagues</a:t>
          </a:r>
          <a:endParaRPr lang="en-US"/>
        </a:p>
      </dgm:t>
    </dgm:pt>
    <dgm:pt modelId="{EF21CD1A-B79D-4FF6-A564-133B5B2DFC7F}" type="parTrans" cxnId="{FE7A9C93-3E27-4B31-874B-3A4865F96AD0}">
      <dgm:prSet/>
      <dgm:spPr/>
      <dgm:t>
        <a:bodyPr/>
        <a:lstStyle/>
        <a:p>
          <a:endParaRPr lang="en-US"/>
        </a:p>
      </dgm:t>
    </dgm:pt>
    <dgm:pt modelId="{7801E4DF-1BA6-42E0-9FBD-C9D6177E993B}" type="sibTrans" cxnId="{FE7A9C93-3E27-4B31-874B-3A4865F96AD0}">
      <dgm:prSet/>
      <dgm:spPr/>
      <dgm:t>
        <a:bodyPr/>
        <a:lstStyle/>
        <a:p>
          <a:endParaRPr lang="en-US"/>
        </a:p>
      </dgm:t>
    </dgm:pt>
    <dgm:pt modelId="{FEC89206-AAC4-4470-A033-628189C76AED}">
      <dgm:prSet/>
      <dgm:spPr/>
      <dgm:t>
        <a:bodyPr/>
        <a:lstStyle/>
        <a:p>
          <a:pPr>
            <a:defRPr cap="all"/>
          </a:pPr>
          <a:r>
            <a:rPr lang="en-GB"/>
            <a:t>Checklist</a:t>
          </a:r>
          <a:endParaRPr lang="en-US"/>
        </a:p>
      </dgm:t>
    </dgm:pt>
    <dgm:pt modelId="{B7D887BB-D764-40DA-A56F-C3236C676D21}" type="parTrans" cxnId="{B92F314F-434E-4469-BBC6-29CF8AB00281}">
      <dgm:prSet/>
      <dgm:spPr/>
      <dgm:t>
        <a:bodyPr/>
        <a:lstStyle/>
        <a:p>
          <a:endParaRPr lang="en-US"/>
        </a:p>
      </dgm:t>
    </dgm:pt>
    <dgm:pt modelId="{87B1CE6A-BEC4-4E2A-9D73-9E086F9254B6}" type="sibTrans" cxnId="{B92F314F-434E-4469-BBC6-29CF8AB00281}">
      <dgm:prSet/>
      <dgm:spPr/>
      <dgm:t>
        <a:bodyPr/>
        <a:lstStyle/>
        <a:p>
          <a:endParaRPr lang="en-US"/>
        </a:p>
      </dgm:t>
    </dgm:pt>
    <dgm:pt modelId="{5F050788-BC00-43D9-9F2A-828AEEC4506A}">
      <dgm:prSet/>
      <dgm:spPr/>
      <dgm:t>
        <a:bodyPr/>
        <a:lstStyle/>
        <a:p>
          <a:pPr>
            <a:defRPr cap="all"/>
          </a:pPr>
          <a:r>
            <a:rPr lang="en-GB"/>
            <a:t>Plan</a:t>
          </a:r>
          <a:endParaRPr lang="en-US"/>
        </a:p>
      </dgm:t>
    </dgm:pt>
    <dgm:pt modelId="{0235FF1E-C80A-43BA-BDD3-AB98F0AB2BB5}" type="parTrans" cxnId="{F54F2842-A54C-4AA3-87A9-B228E029F1A3}">
      <dgm:prSet/>
      <dgm:spPr/>
      <dgm:t>
        <a:bodyPr/>
        <a:lstStyle/>
        <a:p>
          <a:endParaRPr lang="en-US"/>
        </a:p>
      </dgm:t>
    </dgm:pt>
    <dgm:pt modelId="{C414E146-0F04-4ED0-962C-E363E9FB7060}" type="sibTrans" cxnId="{F54F2842-A54C-4AA3-87A9-B228E029F1A3}">
      <dgm:prSet/>
      <dgm:spPr/>
      <dgm:t>
        <a:bodyPr/>
        <a:lstStyle/>
        <a:p>
          <a:endParaRPr lang="en-US"/>
        </a:p>
      </dgm:t>
    </dgm:pt>
    <dgm:pt modelId="{EA5960F0-7EEB-4B2E-8640-101C6A01A93A}">
      <dgm:prSet/>
      <dgm:spPr/>
      <dgm:t>
        <a:bodyPr/>
        <a:lstStyle/>
        <a:p>
          <a:pPr>
            <a:defRPr cap="all"/>
          </a:pPr>
          <a:r>
            <a:rPr lang="en-GB"/>
            <a:t>Refreshments</a:t>
          </a:r>
          <a:endParaRPr lang="en-US"/>
        </a:p>
      </dgm:t>
    </dgm:pt>
    <dgm:pt modelId="{344ED85A-4163-48F9-B9FD-F3F5562E17CB}" type="parTrans" cxnId="{DE7127ED-BDD5-4B8E-B144-27F03C70B084}">
      <dgm:prSet/>
      <dgm:spPr/>
      <dgm:t>
        <a:bodyPr/>
        <a:lstStyle/>
        <a:p>
          <a:endParaRPr lang="en-US"/>
        </a:p>
      </dgm:t>
    </dgm:pt>
    <dgm:pt modelId="{EEB580A1-1926-4467-93D6-EC4B26CCCC23}" type="sibTrans" cxnId="{DE7127ED-BDD5-4B8E-B144-27F03C70B084}">
      <dgm:prSet/>
      <dgm:spPr/>
      <dgm:t>
        <a:bodyPr/>
        <a:lstStyle/>
        <a:p>
          <a:endParaRPr lang="en-US"/>
        </a:p>
      </dgm:t>
    </dgm:pt>
    <dgm:pt modelId="{CF4F40E0-3AD3-4FF1-96B2-02061221E56A}" type="pres">
      <dgm:prSet presAssocID="{197AA68E-6A0F-490E-A2D5-5D72EA7705C3}" presName="root" presStyleCnt="0">
        <dgm:presLayoutVars>
          <dgm:dir/>
          <dgm:resizeHandles val="exact"/>
        </dgm:presLayoutVars>
      </dgm:prSet>
      <dgm:spPr/>
    </dgm:pt>
    <dgm:pt modelId="{F59FA6A6-2FCD-4B5D-A6D6-9AAE6A328020}" type="pres">
      <dgm:prSet presAssocID="{FEBBF6D7-2B2A-47C1-99CF-AC6AAC7F9201}" presName="compNode" presStyleCnt="0"/>
      <dgm:spPr/>
    </dgm:pt>
    <dgm:pt modelId="{1C906EFF-0434-421B-A22C-855898FA6658}" type="pres">
      <dgm:prSet presAssocID="{FEBBF6D7-2B2A-47C1-99CF-AC6AAC7F9201}" presName="iconBgRect" presStyleLbl="bgShp" presStyleIdx="0" presStyleCnt="8"/>
      <dgm:spPr>
        <a:prstGeom prst="round2DiagRect">
          <a:avLst>
            <a:gd name="adj1" fmla="val 29727"/>
            <a:gd name="adj2" fmla="val 0"/>
          </a:avLst>
        </a:prstGeom>
      </dgm:spPr>
    </dgm:pt>
    <dgm:pt modelId="{46D15618-37FD-4F84-B4FA-A301EE68FF85}" type="pres">
      <dgm:prSet presAssocID="{FEBBF6D7-2B2A-47C1-99CF-AC6AAC7F9201}"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ermometer"/>
        </a:ext>
      </dgm:extLst>
    </dgm:pt>
    <dgm:pt modelId="{FDD4BEB1-23BB-482D-B187-3F0EC5F2AE57}" type="pres">
      <dgm:prSet presAssocID="{FEBBF6D7-2B2A-47C1-99CF-AC6AAC7F9201}" presName="spaceRect" presStyleCnt="0"/>
      <dgm:spPr/>
    </dgm:pt>
    <dgm:pt modelId="{D46EEB99-3929-405A-A03F-352F763E7625}" type="pres">
      <dgm:prSet presAssocID="{FEBBF6D7-2B2A-47C1-99CF-AC6AAC7F9201}" presName="textRect" presStyleLbl="revTx" presStyleIdx="0" presStyleCnt="8">
        <dgm:presLayoutVars>
          <dgm:chMax val="1"/>
          <dgm:chPref val="1"/>
        </dgm:presLayoutVars>
      </dgm:prSet>
      <dgm:spPr/>
    </dgm:pt>
    <dgm:pt modelId="{64A31EE2-5884-455A-8969-983E3D856844}" type="pres">
      <dgm:prSet presAssocID="{88277CEA-D6E5-4354-9E32-68ABF8765F56}" presName="sibTrans" presStyleCnt="0"/>
      <dgm:spPr/>
    </dgm:pt>
    <dgm:pt modelId="{868646FC-22E2-4D8A-9CE5-EE484F454165}" type="pres">
      <dgm:prSet presAssocID="{1A2338A4-546B-4840-A9CE-EB6953FAADCD}" presName="compNode" presStyleCnt="0"/>
      <dgm:spPr/>
    </dgm:pt>
    <dgm:pt modelId="{E4CE0BE6-FCD7-41AA-8A02-D9A05F512E88}" type="pres">
      <dgm:prSet presAssocID="{1A2338A4-546B-4840-A9CE-EB6953FAADCD}" presName="iconBgRect" presStyleLbl="bgShp" presStyleIdx="1" presStyleCnt="8"/>
      <dgm:spPr>
        <a:prstGeom prst="round2DiagRect">
          <a:avLst>
            <a:gd name="adj1" fmla="val 29727"/>
            <a:gd name="adj2" fmla="val 0"/>
          </a:avLst>
        </a:prstGeom>
      </dgm:spPr>
    </dgm:pt>
    <dgm:pt modelId="{A33D66FA-10B1-4523-AB84-3BEEA0A09C02}" type="pres">
      <dgm:prSet presAssocID="{1A2338A4-546B-4840-A9CE-EB6953FAADC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wer"/>
        </a:ext>
      </dgm:extLst>
    </dgm:pt>
    <dgm:pt modelId="{DE26400E-9F29-4B33-BA33-B9D87C85FC81}" type="pres">
      <dgm:prSet presAssocID="{1A2338A4-546B-4840-A9CE-EB6953FAADCD}" presName="spaceRect" presStyleCnt="0"/>
      <dgm:spPr/>
    </dgm:pt>
    <dgm:pt modelId="{9E28AD33-4080-43D8-8836-E255B413900F}" type="pres">
      <dgm:prSet presAssocID="{1A2338A4-546B-4840-A9CE-EB6953FAADCD}" presName="textRect" presStyleLbl="revTx" presStyleIdx="1" presStyleCnt="8">
        <dgm:presLayoutVars>
          <dgm:chMax val="1"/>
          <dgm:chPref val="1"/>
        </dgm:presLayoutVars>
      </dgm:prSet>
      <dgm:spPr/>
    </dgm:pt>
    <dgm:pt modelId="{6D10D4C6-8085-4C0D-8710-4C8D3A91E2AB}" type="pres">
      <dgm:prSet presAssocID="{425ACC87-0D04-408C-BCBF-CBFF7E8F4E24}" presName="sibTrans" presStyleCnt="0"/>
      <dgm:spPr/>
    </dgm:pt>
    <dgm:pt modelId="{84E97533-7605-436E-B1A7-3CBAC9133D97}" type="pres">
      <dgm:prSet presAssocID="{55FFD1F0-00A7-4B12-AB44-FE80369A55A3}" presName="compNode" presStyleCnt="0"/>
      <dgm:spPr/>
    </dgm:pt>
    <dgm:pt modelId="{8BED9C9D-618F-4EBF-A305-E8A01C2530C6}" type="pres">
      <dgm:prSet presAssocID="{55FFD1F0-00A7-4B12-AB44-FE80369A55A3}" presName="iconBgRect" presStyleLbl="bgShp" presStyleIdx="2" presStyleCnt="8"/>
      <dgm:spPr>
        <a:prstGeom prst="round2DiagRect">
          <a:avLst>
            <a:gd name="adj1" fmla="val 29727"/>
            <a:gd name="adj2" fmla="val 0"/>
          </a:avLst>
        </a:prstGeom>
      </dgm:spPr>
    </dgm:pt>
    <dgm:pt modelId="{A418ADEC-DBDD-446D-971A-D80E19FDFD12}" type="pres">
      <dgm:prSet presAssocID="{55FFD1F0-00A7-4B12-AB44-FE80369A55A3}"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59FD3FE3-59FD-48C0-A82E-401273FC49C5}" type="pres">
      <dgm:prSet presAssocID="{55FFD1F0-00A7-4B12-AB44-FE80369A55A3}" presName="spaceRect" presStyleCnt="0"/>
      <dgm:spPr/>
    </dgm:pt>
    <dgm:pt modelId="{0C9D4FE0-D85C-4259-97EE-0A147F0D02BD}" type="pres">
      <dgm:prSet presAssocID="{55FFD1F0-00A7-4B12-AB44-FE80369A55A3}" presName="textRect" presStyleLbl="revTx" presStyleIdx="2" presStyleCnt="8">
        <dgm:presLayoutVars>
          <dgm:chMax val="1"/>
          <dgm:chPref val="1"/>
        </dgm:presLayoutVars>
      </dgm:prSet>
      <dgm:spPr/>
    </dgm:pt>
    <dgm:pt modelId="{889F884E-D0B7-4194-813E-9DE74D2AEA3C}" type="pres">
      <dgm:prSet presAssocID="{B7189E0B-D464-4E11-9A65-D4E60FB0B77D}" presName="sibTrans" presStyleCnt="0"/>
      <dgm:spPr/>
    </dgm:pt>
    <dgm:pt modelId="{A26D0EFB-4674-4CEC-A807-0C51CF8F24A3}" type="pres">
      <dgm:prSet presAssocID="{1FCF4AAC-8720-4C5E-90D5-1DD3984D6907}" presName="compNode" presStyleCnt="0"/>
      <dgm:spPr/>
    </dgm:pt>
    <dgm:pt modelId="{2765A068-0CB9-4C41-867B-984D964FF2C6}" type="pres">
      <dgm:prSet presAssocID="{1FCF4AAC-8720-4C5E-90D5-1DD3984D6907}" presName="iconBgRect" presStyleLbl="bgShp" presStyleIdx="3" presStyleCnt="8"/>
      <dgm:spPr>
        <a:prstGeom prst="round2DiagRect">
          <a:avLst>
            <a:gd name="adj1" fmla="val 29727"/>
            <a:gd name="adj2" fmla="val 0"/>
          </a:avLst>
        </a:prstGeom>
      </dgm:spPr>
    </dgm:pt>
    <dgm:pt modelId="{49EEB90C-EAED-42E0-A390-D2CF00C183C6}" type="pres">
      <dgm:prSet presAssocID="{1FCF4AAC-8720-4C5E-90D5-1DD3984D6907}"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F4969A3C-70F3-4304-AC62-EC9F2BEC1F4E}" type="pres">
      <dgm:prSet presAssocID="{1FCF4AAC-8720-4C5E-90D5-1DD3984D6907}" presName="spaceRect" presStyleCnt="0"/>
      <dgm:spPr/>
    </dgm:pt>
    <dgm:pt modelId="{65B7D140-E0D7-495F-AB6F-AAAEFA8CF57B}" type="pres">
      <dgm:prSet presAssocID="{1FCF4AAC-8720-4C5E-90D5-1DD3984D6907}" presName="textRect" presStyleLbl="revTx" presStyleIdx="3" presStyleCnt="8">
        <dgm:presLayoutVars>
          <dgm:chMax val="1"/>
          <dgm:chPref val="1"/>
        </dgm:presLayoutVars>
      </dgm:prSet>
      <dgm:spPr/>
    </dgm:pt>
    <dgm:pt modelId="{010CA9BD-55CC-4B7C-BB9F-560D05C7305B}" type="pres">
      <dgm:prSet presAssocID="{A928FCE1-3735-459C-ACDD-AB2911CF14E4}" presName="sibTrans" presStyleCnt="0"/>
      <dgm:spPr/>
    </dgm:pt>
    <dgm:pt modelId="{FABA67D0-1DC8-42BB-8AC3-B7EE5A2BCBE2}" type="pres">
      <dgm:prSet presAssocID="{FB3F374B-1698-4CBB-80DC-8FF89EFC27C2}" presName="compNode" presStyleCnt="0"/>
      <dgm:spPr/>
    </dgm:pt>
    <dgm:pt modelId="{55CE3897-3E9F-4940-8A42-4F7F04D65D6C}" type="pres">
      <dgm:prSet presAssocID="{FB3F374B-1698-4CBB-80DC-8FF89EFC27C2}" presName="iconBgRect" presStyleLbl="bgShp" presStyleIdx="4" presStyleCnt="8"/>
      <dgm:spPr>
        <a:prstGeom prst="round2DiagRect">
          <a:avLst>
            <a:gd name="adj1" fmla="val 29727"/>
            <a:gd name="adj2" fmla="val 0"/>
          </a:avLst>
        </a:prstGeom>
      </dgm:spPr>
    </dgm:pt>
    <dgm:pt modelId="{63FDE931-83D9-4B69-9FBE-DFEA7B636A84}" type="pres">
      <dgm:prSet presAssocID="{FB3F374B-1698-4CBB-80DC-8FF89EFC27C2}"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43E14E1B-1D15-4ED3-A740-A74E3846F99C}" type="pres">
      <dgm:prSet presAssocID="{FB3F374B-1698-4CBB-80DC-8FF89EFC27C2}" presName="spaceRect" presStyleCnt="0"/>
      <dgm:spPr/>
    </dgm:pt>
    <dgm:pt modelId="{990FFD8A-7182-4C94-B60D-1097A36AF704}" type="pres">
      <dgm:prSet presAssocID="{FB3F374B-1698-4CBB-80DC-8FF89EFC27C2}" presName="textRect" presStyleLbl="revTx" presStyleIdx="4" presStyleCnt="8">
        <dgm:presLayoutVars>
          <dgm:chMax val="1"/>
          <dgm:chPref val="1"/>
        </dgm:presLayoutVars>
      </dgm:prSet>
      <dgm:spPr/>
    </dgm:pt>
    <dgm:pt modelId="{60976DBC-2272-4D2B-B076-03E390EBCDDC}" type="pres">
      <dgm:prSet presAssocID="{7801E4DF-1BA6-42E0-9FBD-C9D6177E993B}" presName="sibTrans" presStyleCnt="0"/>
      <dgm:spPr/>
    </dgm:pt>
    <dgm:pt modelId="{D9702A68-201F-42E8-9850-51FAB6C66069}" type="pres">
      <dgm:prSet presAssocID="{FEC89206-AAC4-4470-A033-628189C76AED}" presName="compNode" presStyleCnt="0"/>
      <dgm:spPr/>
    </dgm:pt>
    <dgm:pt modelId="{D21DF018-95DB-4E13-AF51-D6CAFE6030AC}" type="pres">
      <dgm:prSet presAssocID="{FEC89206-AAC4-4470-A033-628189C76AED}" presName="iconBgRect" presStyleLbl="bgShp" presStyleIdx="5" presStyleCnt="8"/>
      <dgm:spPr>
        <a:prstGeom prst="round2DiagRect">
          <a:avLst>
            <a:gd name="adj1" fmla="val 29727"/>
            <a:gd name="adj2" fmla="val 0"/>
          </a:avLst>
        </a:prstGeom>
      </dgm:spPr>
    </dgm:pt>
    <dgm:pt modelId="{471E78E9-0B26-41C7-85DA-9AAC3324CBF8}" type="pres">
      <dgm:prSet presAssocID="{FEC89206-AAC4-4470-A033-628189C76AED}"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 List"/>
        </a:ext>
      </dgm:extLst>
    </dgm:pt>
    <dgm:pt modelId="{02860DDF-2E3A-455C-ADF1-CC3A56A47924}" type="pres">
      <dgm:prSet presAssocID="{FEC89206-AAC4-4470-A033-628189C76AED}" presName="spaceRect" presStyleCnt="0"/>
      <dgm:spPr/>
    </dgm:pt>
    <dgm:pt modelId="{728A18F7-83B9-481D-8C2D-F0E1261D400A}" type="pres">
      <dgm:prSet presAssocID="{FEC89206-AAC4-4470-A033-628189C76AED}" presName="textRect" presStyleLbl="revTx" presStyleIdx="5" presStyleCnt="8">
        <dgm:presLayoutVars>
          <dgm:chMax val="1"/>
          <dgm:chPref val="1"/>
        </dgm:presLayoutVars>
      </dgm:prSet>
      <dgm:spPr/>
    </dgm:pt>
    <dgm:pt modelId="{36E24E2C-9AA9-4DD8-8CCB-F5E3001E1DCE}" type="pres">
      <dgm:prSet presAssocID="{87B1CE6A-BEC4-4E2A-9D73-9E086F9254B6}" presName="sibTrans" presStyleCnt="0"/>
      <dgm:spPr/>
    </dgm:pt>
    <dgm:pt modelId="{B3FC06DC-A94F-48D0-878B-7F98963AC832}" type="pres">
      <dgm:prSet presAssocID="{5F050788-BC00-43D9-9F2A-828AEEC4506A}" presName="compNode" presStyleCnt="0"/>
      <dgm:spPr/>
    </dgm:pt>
    <dgm:pt modelId="{5F6465BA-9877-4011-90CE-E71A5238208A}" type="pres">
      <dgm:prSet presAssocID="{5F050788-BC00-43D9-9F2A-828AEEC4506A}" presName="iconBgRect" presStyleLbl="bgShp" presStyleIdx="6" presStyleCnt="8"/>
      <dgm:spPr>
        <a:prstGeom prst="round2DiagRect">
          <a:avLst>
            <a:gd name="adj1" fmla="val 29727"/>
            <a:gd name="adj2" fmla="val 0"/>
          </a:avLst>
        </a:prstGeom>
      </dgm:spPr>
    </dgm:pt>
    <dgm:pt modelId="{F22CCD94-4AE1-4DB9-BC39-2B6ABC9DF5E9}" type="pres">
      <dgm:prSet presAssocID="{5F050788-BC00-43D9-9F2A-828AEEC4506A}"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List"/>
        </a:ext>
      </dgm:extLst>
    </dgm:pt>
    <dgm:pt modelId="{3C142EA3-E664-4F86-B494-230F73F02776}" type="pres">
      <dgm:prSet presAssocID="{5F050788-BC00-43D9-9F2A-828AEEC4506A}" presName="spaceRect" presStyleCnt="0"/>
      <dgm:spPr/>
    </dgm:pt>
    <dgm:pt modelId="{5591D66F-8691-4F4E-941C-D64944AC7014}" type="pres">
      <dgm:prSet presAssocID="{5F050788-BC00-43D9-9F2A-828AEEC4506A}" presName="textRect" presStyleLbl="revTx" presStyleIdx="6" presStyleCnt="8">
        <dgm:presLayoutVars>
          <dgm:chMax val="1"/>
          <dgm:chPref val="1"/>
        </dgm:presLayoutVars>
      </dgm:prSet>
      <dgm:spPr/>
    </dgm:pt>
    <dgm:pt modelId="{E9645507-4369-4155-AE97-52381DBCABE5}" type="pres">
      <dgm:prSet presAssocID="{C414E146-0F04-4ED0-962C-E363E9FB7060}" presName="sibTrans" presStyleCnt="0"/>
      <dgm:spPr/>
    </dgm:pt>
    <dgm:pt modelId="{8F2DE7A2-556C-40EC-972E-A13C0696A4AC}" type="pres">
      <dgm:prSet presAssocID="{EA5960F0-7EEB-4B2E-8640-101C6A01A93A}" presName="compNode" presStyleCnt="0"/>
      <dgm:spPr/>
    </dgm:pt>
    <dgm:pt modelId="{C2833A84-C1B4-4B63-A28D-E24930CB94E7}" type="pres">
      <dgm:prSet presAssocID="{EA5960F0-7EEB-4B2E-8640-101C6A01A93A}" presName="iconBgRect" presStyleLbl="bgShp" presStyleIdx="7" presStyleCnt="8"/>
      <dgm:spPr>
        <a:prstGeom prst="round2DiagRect">
          <a:avLst>
            <a:gd name="adj1" fmla="val 29727"/>
            <a:gd name="adj2" fmla="val 0"/>
          </a:avLst>
        </a:prstGeom>
      </dgm:spPr>
    </dgm:pt>
    <dgm:pt modelId="{3BB38FDD-2B17-495C-9A49-976FC6B9B0CD}" type="pres">
      <dgm:prSet presAssocID="{EA5960F0-7EEB-4B2E-8640-101C6A01A93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Donut"/>
        </a:ext>
      </dgm:extLst>
    </dgm:pt>
    <dgm:pt modelId="{AFE9BA80-2368-426D-B11F-4FC5287957E7}" type="pres">
      <dgm:prSet presAssocID="{EA5960F0-7EEB-4B2E-8640-101C6A01A93A}" presName="spaceRect" presStyleCnt="0"/>
      <dgm:spPr/>
    </dgm:pt>
    <dgm:pt modelId="{86A72152-57F4-4433-AAF5-6DE9D88CB63C}" type="pres">
      <dgm:prSet presAssocID="{EA5960F0-7EEB-4B2E-8640-101C6A01A93A}" presName="textRect" presStyleLbl="revTx" presStyleIdx="7" presStyleCnt="8">
        <dgm:presLayoutVars>
          <dgm:chMax val="1"/>
          <dgm:chPref val="1"/>
        </dgm:presLayoutVars>
      </dgm:prSet>
      <dgm:spPr/>
    </dgm:pt>
  </dgm:ptLst>
  <dgm:cxnLst>
    <dgm:cxn modelId="{CE81ED0C-9627-4D85-8A34-9B2A002B0F49}" type="presOf" srcId="{1A2338A4-546B-4840-A9CE-EB6953FAADCD}" destId="{9E28AD33-4080-43D8-8836-E255B413900F}" srcOrd="0" destOrd="0" presId="urn:microsoft.com/office/officeart/2018/5/layout/IconLeafLabelList"/>
    <dgm:cxn modelId="{58D96A11-426A-4B4C-B2E0-8F31C7A65981}" srcId="{197AA68E-6A0F-490E-A2D5-5D72EA7705C3}" destId="{FEBBF6D7-2B2A-47C1-99CF-AC6AAC7F9201}" srcOrd="0" destOrd="0" parTransId="{D6C809A7-D64D-415B-B1C4-5BEE51F6D770}" sibTransId="{88277CEA-D6E5-4354-9E32-68ABF8765F56}"/>
    <dgm:cxn modelId="{A830CD23-AD80-4122-B01B-FBB8D779B6D9}" type="presOf" srcId="{197AA68E-6A0F-490E-A2D5-5D72EA7705C3}" destId="{CF4F40E0-3AD3-4FF1-96B2-02061221E56A}" srcOrd="0" destOrd="0" presId="urn:microsoft.com/office/officeart/2018/5/layout/IconLeafLabelList"/>
    <dgm:cxn modelId="{C9FC012B-9513-4B1E-91DD-310ED8D78BD0}" srcId="{197AA68E-6A0F-490E-A2D5-5D72EA7705C3}" destId="{55FFD1F0-00A7-4B12-AB44-FE80369A55A3}" srcOrd="2" destOrd="0" parTransId="{27CB4A0D-FC44-47DA-BE88-F5D2A53BBD2B}" sibTransId="{B7189E0B-D464-4E11-9A65-D4E60FB0B77D}"/>
    <dgm:cxn modelId="{CDC2D82E-CFAF-4091-8DB4-9847B0934862}" type="presOf" srcId="{FEBBF6D7-2B2A-47C1-99CF-AC6AAC7F9201}" destId="{D46EEB99-3929-405A-A03F-352F763E7625}" srcOrd="0" destOrd="0" presId="urn:microsoft.com/office/officeart/2018/5/layout/IconLeafLabelList"/>
    <dgm:cxn modelId="{7081EE5B-12E2-4120-8B59-840F6D74286E}" srcId="{197AA68E-6A0F-490E-A2D5-5D72EA7705C3}" destId="{1A2338A4-546B-4840-A9CE-EB6953FAADCD}" srcOrd="1" destOrd="0" parTransId="{7FDFC21F-EECD-4909-8994-CCFC2E93AC51}" sibTransId="{425ACC87-0D04-408C-BCBF-CBFF7E8F4E24}"/>
    <dgm:cxn modelId="{F54F2842-A54C-4AA3-87A9-B228E029F1A3}" srcId="{197AA68E-6A0F-490E-A2D5-5D72EA7705C3}" destId="{5F050788-BC00-43D9-9F2A-828AEEC4506A}" srcOrd="6" destOrd="0" parTransId="{0235FF1E-C80A-43BA-BDD3-AB98F0AB2BB5}" sibTransId="{C414E146-0F04-4ED0-962C-E363E9FB7060}"/>
    <dgm:cxn modelId="{A1B93D44-D2E8-4391-AE71-D3F0DD777C55}" type="presOf" srcId="{FB3F374B-1698-4CBB-80DC-8FF89EFC27C2}" destId="{990FFD8A-7182-4C94-B60D-1097A36AF704}" srcOrd="0" destOrd="0" presId="urn:microsoft.com/office/officeart/2018/5/layout/IconLeafLabelList"/>
    <dgm:cxn modelId="{E55EB164-8A6B-4B5A-AC00-92B285CA1C0A}" type="presOf" srcId="{1FCF4AAC-8720-4C5E-90D5-1DD3984D6907}" destId="{65B7D140-E0D7-495F-AB6F-AAAEFA8CF57B}" srcOrd="0" destOrd="0" presId="urn:microsoft.com/office/officeart/2018/5/layout/IconLeafLabelList"/>
    <dgm:cxn modelId="{A7E15B48-76AA-41A5-A6F1-286F4E623038}" type="presOf" srcId="{5F050788-BC00-43D9-9F2A-828AEEC4506A}" destId="{5591D66F-8691-4F4E-941C-D64944AC7014}" srcOrd="0" destOrd="0" presId="urn:microsoft.com/office/officeart/2018/5/layout/IconLeafLabelList"/>
    <dgm:cxn modelId="{B92F314F-434E-4469-BBC6-29CF8AB00281}" srcId="{197AA68E-6A0F-490E-A2D5-5D72EA7705C3}" destId="{FEC89206-AAC4-4470-A033-628189C76AED}" srcOrd="5" destOrd="0" parTransId="{B7D887BB-D764-40DA-A56F-C3236C676D21}" sibTransId="{87B1CE6A-BEC4-4E2A-9D73-9E086F9254B6}"/>
    <dgm:cxn modelId="{04A81A52-C9D9-4BE3-B2C1-F68F967B8CA2}" srcId="{197AA68E-6A0F-490E-A2D5-5D72EA7705C3}" destId="{1FCF4AAC-8720-4C5E-90D5-1DD3984D6907}" srcOrd="3" destOrd="0" parTransId="{1663BD8A-06CD-490A-A2FD-F8BFD2573879}" sibTransId="{A928FCE1-3735-459C-ACDD-AB2911CF14E4}"/>
    <dgm:cxn modelId="{9D291B7B-8698-46AA-9CBF-3C2979F6A6F2}" type="presOf" srcId="{FEC89206-AAC4-4470-A033-628189C76AED}" destId="{728A18F7-83B9-481D-8C2D-F0E1261D400A}" srcOrd="0" destOrd="0" presId="urn:microsoft.com/office/officeart/2018/5/layout/IconLeafLabelList"/>
    <dgm:cxn modelId="{FE7A9C93-3E27-4B31-874B-3A4865F96AD0}" srcId="{197AA68E-6A0F-490E-A2D5-5D72EA7705C3}" destId="{FB3F374B-1698-4CBB-80DC-8FF89EFC27C2}" srcOrd="4" destOrd="0" parTransId="{EF21CD1A-B79D-4FF6-A564-133B5B2DFC7F}" sibTransId="{7801E4DF-1BA6-42E0-9FBD-C9D6177E993B}"/>
    <dgm:cxn modelId="{850CB194-FD69-462D-A3DE-ABFB554A6A36}" type="presOf" srcId="{EA5960F0-7EEB-4B2E-8640-101C6A01A93A}" destId="{86A72152-57F4-4433-AAF5-6DE9D88CB63C}" srcOrd="0" destOrd="0" presId="urn:microsoft.com/office/officeart/2018/5/layout/IconLeafLabelList"/>
    <dgm:cxn modelId="{2E3038D1-6778-445F-85BE-B9A9F65E39BA}" type="presOf" srcId="{55FFD1F0-00A7-4B12-AB44-FE80369A55A3}" destId="{0C9D4FE0-D85C-4259-97EE-0A147F0D02BD}" srcOrd="0" destOrd="0" presId="urn:microsoft.com/office/officeart/2018/5/layout/IconLeafLabelList"/>
    <dgm:cxn modelId="{DE7127ED-BDD5-4B8E-B144-27F03C70B084}" srcId="{197AA68E-6A0F-490E-A2D5-5D72EA7705C3}" destId="{EA5960F0-7EEB-4B2E-8640-101C6A01A93A}" srcOrd="7" destOrd="0" parTransId="{344ED85A-4163-48F9-B9FD-F3F5562E17CB}" sibTransId="{EEB580A1-1926-4467-93D6-EC4B26CCCC23}"/>
    <dgm:cxn modelId="{60D6E3BE-258A-4D58-9B6E-BB58708B0075}" type="presParOf" srcId="{CF4F40E0-3AD3-4FF1-96B2-02061221E56A}" destId="{F59FA6A6-2FCD-4B5D-A6D6-9AAE6A328020}" srcOrd="0" destOrd="0" presId="urn:microsoft.com/office/officeart/2018/5/layout/IconLeafLabelList"/>
    <dgm:cxn modelId="{3AA535E8-4D84-4250-B235-5CA9990BA0B8}" type="presParOf" srcId="{F59FA6A6-2FCD-4B5D-A6D6-9AAE6A328020}" destId="{1C906EFF-0434-421B-A22C-855898FA6658}" srcOrd="0" destOrd="0" presId="urn:microsoft.com/office/officeart/2018/5/layout/IconLeafLabelList"/>
    <dgm:cxn modelId="{574E177B-D64B-454E-9964-A6BB318309B5}" type="presParOf" srcId="{F59FA6A6-2FCD-4B5D-A6D6-9AAE6A328020}" destId="{46D15618-37FD-4F84-B4FA-A301EE68FF85}" srcOrd="1" destOrd="0" presId="urn:microsoft.com/office/officeart/2018/5/layout/IconLeafLabelList"/>
    <dgm:cxn modelId="{7F36D2C9-EF01-46FA-8671-DC6AAE06911A}" type="presParOf" srcId="{F59FA6A6-2FCD-4B5D-A6D6-9AAE6A328020}" destId="{FDD4BEB1-23BB-482D-B187-3F0EC5F2AE57}" srcOrd="2" destOrd="0" presId="urn:microsoft.com/office/officeart/2018/5/layout/IconLeafLabelList"/>
    <dgm:cxn modelId="{82ADA00C-9B5C-496A-9731-2B7BB06CFC7C}" type="presParOf" srcId="{F59FA6A6-2FCD-4B5D-A6D6-9AAE6A328020}" destId="{D46EEB99-3929-405A-A03F-352F763E7625}" srcOrd="3" destOrd="0" presId="urn:microsoft.com/office/officeart/2018/5/layout/IconLeafLabelList"/>
    <dgm:cxn modelId="{EC4D9A2C-81D1-45DB-9034-2362E14002F1}" type="presParOf" srcId="{CF4F40E0-3AD3-4FF1-96B2-02061221E56A}" destId="{64A31EE2-5884-455A-8969-983E3D856844}" srcOrd="1" destOrd="0" presId="urn:microsoft.com/office/officeart/2018/5/layout/IconLeafLabelList"/>
    <dgm:cxn modelId="{C08C2F03-E1B5-436A-940D-EF95FD248C20}" type="presParOf" srcId="{CF4F40E0-3AD3-4FF1-96B2-02061221E56A}" destId="{868646FC-22E2-4D8A-9CE5-EE484F454165}" srcOrd="2" destOrd="0" presId="urn:microsoft.com/office/officeart/2018/5/layout/IconLeafLabelList"/>
    <dgm:cxn modelId="{380F0ACB-21BD-4C87-BA08-3AA4BE4CF386}" type="presParOf" srcId="{868646FC-22E2-4D8A-9CE5-EE484F454165}" destId="{E4CE0BE6-FCD7-41AA-8A02-D9A05F512E88}" srcOrd="0" destOrd="0" presId="urn:microsoft.com/office/officeart/2018/5/layout/IconLeafLabelList"/>
    <dgm:cxn modelId="{FF783C4E-E89E-4EAD-843D-F4B948C5A710}" type="presParOf" srcId="{868646FC-22E2-4D8A-9CE5-EE484F454165}" destId="{A33D66FA-10B1-4523-AB84-3BEEA0A09C02}" srcOrd="1" destOrd="0" presId="urn:microsoft.com/office/officeart/2018/5/layout/IconLeafLabelList"/>
    <dgm:cxn modelId="{3FC9A962-C081-40B6-97AC-88B5BB9B6D98}" type="presParOf" srcId="{868646FC-22E2-4D8A-9CE5-EE484F454165}" destId="{DE26400E-9F29-4B33-BA33-B9D87C85FC81}" srcOrd="2" destOrd="0" presId="urn:microsoft.com/office/officeart/2018/5/layout/IconLeafLabelList"/>
    <dgm:cxn modelId="{B0FFD932-CB46-45F8-9F85-A306CC60FCD9}" type="presParOf" srcId="{868646FC-22E2-4D8A-9CE5-EE484F454165}" destId="{9E28AD33-4080-43D8-8836-E255B413900F}" srcOrd="3" destOrd="0" presId="urn:microsoft.com/office/officeart/2018/5/layout/IconLeafLabelList"/>
    <dgm:cxn modelId="{60B0F957-03B4-46EC-B12F-6BFCF2E4B8C7}" type="presParOf" srcId="{CF4F40E0-3AD3-4FF1-96B2-02061221E56A}" destId="{6D10D4C6-8085-4C0D-8710-4C8D3A91E2AB}" srcOrd="3" destOrd="0" presId="urn:microsoft.com/office/officeart/2018/5/layout/IconLeafLabelList"/>
    <dgm:cxn modelId="{C8DE853D-253C-404F-BF5C-CC402A0F1AD8}" type="presParOf" srcId="{CF4F40E0-3AD3-4FF1-96B2-02061221E56A}" destId="{84E97533-7605-436E-B1A7-3CBAC9133D97}" srcOrd="4" destOrd="0" presId="urn:microsoft.com/office/officeart/2018/5/layout/IconLeafLabelList"/>
    <dgm:cxn modelId="{41D364B4-4C50-44A7-B478-F6616CD6A569}" type="presParOf" srcId="{84E97533-7605-436E-B1A7-3CBAC9133D97}" destId="{8BED9C9D-618F-4EBF-A305-E8A01C2530C6}" srcOrd="0" destOrd="0" presId="urn:microsoft.com/office/officeart/2018/5/layout/IconLeafLabelList"/>
    <dgm:cxn modelId="{B4BC92BE-106F-4006-BCAF-19D9C2C17966}" type="presParOf" srcId="{84E97533-7605-436E-B1A7-3CBAC9133D97}" destId="{A418ADEC-DBDD-446D-971A-D80E19FDFD12}" srcOrd="1" destOrd="0" presId="urn:microsoft.com/office/officeart/2018/5/layout/IconLeafLabelList"/>
    <dgm:cxn modelId="{46A308BE-2784-4889-B0F7-3EAE8F8EDAF3}" type="presParOf" srcId="{84E97533-7605-436E-B1A7-3CBAC9133D97}" destId="{59FD3FE3-59FD-48C0-A82E-401273FC49C5}" srcOrd="2" destOrd="0" presId="urn:microsoft.com/office/officeart/2018/5/layout/IconLeafLabelList"/>
    <dgm:cxn modelId="{A8E14B22-35C1-4A40-8BE0-8F3DD64DDB79}" type="presParOf" srcId="{84E97533-7605-436E-B1A7-3CBAC9133D97}" destId="{0C9D4FE0-D85C-4259-97EE-0A147F0D02BD}" srcOrd="3" destOrd="0" presId="urn:microsoft.com/office/officeart/2018/5/layout/IconLeafLabelList"/>
    <dgm:cxn modelId="{BD853FA3-A28E-4D97-B4F2-C3FB20A111D2}" type="presParOf" srcId="{CF4F40E0-3AD3-4FF1-96B2-02061221E56A}" destId="{889F884E-D0B7-4194-813E-9DE74D2AEA3C}" srcOrd="5" destOrd="0" presId="urn:microsoft.com/office/officeart/2018/5/layout/IconLeafLabelList"/>
    <dgm:cxn modelId="{047825D2-956E-4AB4-B592-817139846471}" type="presParOf" srcId="{CF4F40E0-3AD3-4FF1-96B2-02061221E56A}" destId="{A26D0EFB-4674-4CEC-A807-0C51CF8F24A3}" srcOrd="6" destOrd="0" presId="urn:microsoft.com/office/officeart/2018/5/layout/IconLeafLabelList"/>
    <dgm:cxn modelId="{627F39FE-DA04-4490-938E-818BB56BF408}" type="presParOf" srcId="{A26D0EFB-4674-4CEC-A807-0C51CF8F24A3}" destId="{2765A068-0CB9-4C41-867B-984D964FF2C6}" srcOrd="0" destOrd="0" presId="urn:microsoft.com/office/officeart/2018/5/layout/IconLeafLabelList"/>
    <dgm:cxn modelId="{B54C2B20-7F3E-427F-9DE3-C3A9D3220D18}" type="presParOf" srcId="{A26D0EFB-4674-4CEC-A807-0C51CF8F24A3}" destId="{49EEB90C-EAED-42E0-A390-D2CF00C183C6}" srcOrd="1" destOrd="0" presId="urn:microsoft.com/office/officeart/2018/5/layout/IconLeafLabelList"/>
    <dgm:cxn modelId="{FB4EAA87-C45C-4D11-BB9C-B7B4B6A4FCA5}" type="presParOf" srcId="{A26D0EFB-4674-4CEC-A807-0C51CF8F24A3}" destId="{F4969A3C-70F3-4304-AC62-EC9F2BEC1F4E}" srcOrd="2" destOrd="0" presId="urn:microsoft.com/office/officeart/2018/5/layout/IconLeafLabelList"/>
    <dgm:cxn modelId="{353C54EA-57AA-45A8-8246-AA5386C345BF}" type="presParOf" srcId="{A26D0EFB-4674-4CEC-A807-0C51CF8F24A3}" destId="{65B7D140-E0D7-495F-AB6F-AAAEFA8CF57B}" srcOrd="3" destOrd="0" presId="urn:microsoft.com/office/officeart/2018/5/layout/IconLeafLabelList"/>
    <dgm:cxn modelId="{9D2E2D58-E859-48B6-B20D-AEE9303CAC44}" type="presParOf" srcId="{CF4F40E0-3AD3-4FF1-96B2-02061221E56A}" destId="{010CA9BD-55CC-4B7C-BB9F-560D05C7305B}" srcOrd="7" destOrd="0" presId="urn:microsoft.com/office/officeart/2018/5/layout/IconLeafLabelList"/>
    <dgm:cxn modelId="{628C4AFF-DA13-4B5C-9127-301C653BDDE4}" type="presParOf" srcId="{CF4F40E0-3AD3-4FF1-96B2-02061221E56A}" destId="{FABA67D0-1DC8-42BB-8AC3-B7EE5A2BCBE2}" srcOrd="8" destOrd="0" presId="urn:microsoft.com/office/officeart/2018/5/layout/IconLeafLabelList"/>
    <dgm:cxn modelId="{540B9DD9-7422-4A7F-9EB0-B77FF16D4AC0}" type="presParOf" srcId="{FABA67D0-1DC8-42BB-8AC3-B7EE5A2BCBE2}" destId="{55CE3897-3E9F-4940-8A42-4F7F04D65D6C}" srcOrd="0" destOrd="0" presId="urn:microsoft.com/office/officeart/2018/5/layout/IconLeafLabelList"/>
    <dgm:cxn modelId="{9D47377E-09AB-42EC-A4BA-4D14BFFCAEAB}" type="presParOf" srcId="{FABA67D0-1DC8-42BB-8AC3-B7EE5A2BCBE2}" destId="{63FDE931-83D9-4B69-9FBE-DFEA7B636A84}" srcOrd="1" destOrd="0" presId="urn:microsoft.com/office/officeart/2018/5/layout/IconLeafLabelList"/>
    <dgm:cxn modelId="{53C96EBD-AE6F-45F0-BB42-6FDB670EE067}" type="presParOf" srcId="{FABA67D0-1DC8-42BB-8AC3-B7EE5A2BCBE2}" destId="{43E14E1B-1D15-4ED3-A740-A74E3846F99C}" srcOrd="2" destOrd="0" presId="urn:microsoft.com/office/officeart/2018/5/layout/IconLeafLabelList"/>
    <dgm:cxn modelId="{C5ED5BAD-0BAC-426C-A93C-FE2A02E3305B}" type="presParOf" srcId="{FABA67D0-1DC8-42BB-8AC3-B7EE5A2BCBE2}" destId="{990FFD8A-7182-4C94-B60D-1097A36AF704}" srcOrd="3" destOrd="0" presId="urn:microsoft.com/office/officeart/2018/5/layout/IconLeafLabelList"/>
    <dgm:cxn modelId="{34F29958-88FD-47A0-B93A-1F1A0E2AA34B}" type="presParOf" srcId="{CF4F40E0-3AD3-4FF1-96B2-02061221E56A}" destId="{60976DBC-2272-4D2B-B076-03E390EBCDDC}" srcOrd="9" destOrd="0" presId="urn:microsoft.com/office/officeart/2018/5/layout/IconLeafLabelList"/>
    <dgm:cxn modelId="{6D55EE1B-0E33-4301-ADA5-8265C2D4494A}" type="presParOf" srcId="{CF4F40E0-3AD3-4FF1-96B2-02061221E56A}" destId="{D9702A68-201F-42E8-9850-51FAB6C66069}" srcOrd="10" destOrd="0" presId="urn:microsoft.com/office/officeart/2018/5/layout/IconLeafLabelList"/>
    <dgm:cxn modelId="{53FAE37D-D731-45F1-80D4-3F0E77E37937}" type="presParOf" srcId="{D9702A68-201F-42E8-9850-51FAB6C66069}" destId="{D21DF018-95DB-4E13-AF51-D6CAFE6030AC}" srcOrd="0" destOrd="0" presId="urn:microsoft.com/office/officeart/2018/5/layout/IconLeafLabelList"/>
    <dgm:cxn modelId="{8E0F48B0-A3BE-4F2D-BE89-9C4F0F519251}" type="presParOf" srcId="{D9702A68-201F-42E8-9850-51FAB6C66069}" destId="{471E78E9-0B26-41C7-85DA-9AAC3324CBF8}" srcOrd="1" destOrd="0" presId="urn:microsoft.com/office/officeart/2018/5/layout/IconLeafLabelList"/>
    <dgm:cxn modelId="{DB0E0643-66AB-4CB1-9A47-D70A9D0DD7ED}" type="presParOf" srcId="{D9702A68-201F-42E8-9850-51FAB6C66069}" destId="{02860DDF-2E3A-455C-ADF1-CC3A56A47924}" srcOrd="2" destOrd="0" presId="urn:microsoft.com/office/officeart/2018/5/layout/IconLeafLabelList"/>
    <dgm:cxn modelId="{594CA689-3FB4-4FB0-B1C4-BA9BCADE2D18}" type="presParOf" srcId="{D9702A68-201F-42E8-9850-51FAB6C66069}" destId="{728A18F7-83B9-481D-8C2D-F0E1261D400A}" srcOrd="3" destOrd="0" presId="urn:microsoft.com/office/officeart/2018/5/layout/IconLeafLabelList"/>
    <dgm:cxn modelId="{6468BE51-5923-49D7-AE89-DDBA29642F96}" type="presParOf" srcId="{CF4F40E0-3AD3-4FF1-96B2-02061221E56A}" destId="{36E24E2C-9AA9-4DD8-8CCB-F5E3001E1DCE}" srcOrd="11" destOrd="0" presId="urn:microsoft.com/office/officeart/2018/5/layout/IconLeafLabelList"/>
    <dgm:cxn modelId="{9C7A1FB5-8AA1-48CE-9FC9-7B1417D962DC}" type="presParOf" srcId="{CF4F40E0-3AD3-4FF1-96B2-02061221E56A}" destId="{B3FC06DC-A94F-48D0-878B-7F98963AC832}" srcOrd="12" destOrd="0" presId="urn:microsoft.com/office/officeart/2018/5/layout/IconLeafLabelList"/>
    <dgm:cxn modelId="{75A50DF9-02A9-4630-A151-537D45837C81}" type="presParOf" srcId="{B3FC06DC-A94F-48D0-878B-7F98963AC832}" destId="{5F6465BA-9877-4011-90CE-E71A5238208A}" srcOrd="0" destOrd="0" presId="urn:microsoft.com/office/officeart/2018/5/layout/IconLeafLabelList"/>
    <dgm:cxn modelId="{00D75F6F-7DDE-47A5-B076-D5EC1E76E166}" type="presParOf" srcId="{B3FC06DC-A94F-48D0-878B-7F98963AC832}" destId="{F22CCD94-4AE1-4DB9-BC39-2B6ABC9DF5E9}" srcOrd="1" destOrd="0" presId="urn:microsoft.com/office/officeart/2018/5/layout/IconLeafLabelList"/>
    <dgm:cxn modelId="{6FAD58C2-3F43-4BD0-851F-6400F7FA7E55}" type="presParOf" srcId="{B3FC06DC-A94F-48D0-878B-7F98963AC832}" destId="{3C142EA3-E664-4F86-B494-230F73F02776}" srcOrd="2" destOrd="0" presId="urn:microsoft.com/office/officeart/2018/5/layout/IconLeafLabelList"/>
    <dgm:cxn modelId="{78869F63-A59B-435F-82B9-82A9099C5518}" type="presParOf" srcId="{B3FC06DC-A94F-48D0-878B-7F98963AC832}" destId="{5591D66F-8691-4F4E-941C-D64944AC7014}" srcOrd="3" destOrd="0" presId="urn:microsoft.com/office/officeart/2018/5/layout/IconLeafLabelList"/>
    <dgm:cxn modelId="{CA178A08-710C-405C-BE22-22FB82DC4B20}" type="presParOf" srcId="{CF4F40E0-3AD3-4FF1-96B2-02061221E56A}" destId="{E9645507-4369-4155-AE97-52381DBCABE5}" srcOrd="13" destOrd="0" presId="urn:microsoft.com/office/officeart/2018/5/layout/IconLeafLabelList"/>
    <dgm:cxn modelId="{FF17FCAF-6C63-4470-9FAF-9CBD9828A14E}" type="presParOf" srcId="{CF4F40E0-3AD3-4FF1-96B2-02061221E56A}" destId="{8F2DE7A2-556C-40EC-972E-A13C0696A4AC}" srcOrd="14" destOrd="0" presId="urn:microsoft.com/office/officeart/2018/5/layout/IconLeafLabelList"/>
    <dgm:cxn modelId="{B1BA8F4B-3F9B-4DA9-9B64-7FC2F62C52EC}" type="presParOf" srcId="{8F2DE7A2-556C-40EC-972E-A13C0696A4AC}" destId="{C2833A84-C1B4-4B63-A28D-E24930CB94E7}" srcOrd="0" destOrd="0" presId="urn:microsoft.com/office/officeart/2018/5/layout/IconLeafLabelList"/>
    <dgm:cxn modelId="{331FFF83-562B-472C-9C3B-60CCAC2C85F8}" type="presParOf" srcId="{8F2DE7A2-556C-40EC-972E-A13C0696A4AC}" destId="{3BB38FDD-2B17-495C-9A49-976FC6B9B0CD}" srcOrd="1" destOrd="0" presId="urn:microsoft.com/office/officeart/2018/5/layout/IconLeafLabelList"/>
    <dgm:cxn modelId="{DCD3C9DE-BF54-4898-9138-7B88A87DFC7C}" type="presParOf" srcId="{8F2DE7A2-556C-40EC-972E-A13C0696A4AC}" destId="{AFE9BA80-2368-426D-B11F-4FC5287957E7}" srcOrd="2" destOrd="0" presId="urn:microsoft.com/office/officeart/2018/5/layout/IconLeafLabelList"/>
    <dgm:cxn modelId="{4D7C8222-5DC5-4E61-8699-F64769B4E3A5}" type="presParOf" srcId="{8F2DE7A2-556C-40EC-972E-A13C0696A4AC}" destId="{86A72152-57F4-4433-AAF5-6DE9D88CB63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8C2A01-5B32-4E20-A8AF-152D33CA16A8}"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080804D3-649C-417B-AD3E-68F52743FB87}">
      <dgm:prSet/>
      <dgm:spPr/>
      <dgm:t>
        <a:bodyPr/>
        <a:lstStyle/>
        <a:p>
          <a:r>
            <a:rPr lang="en-GB"/>
            <a:t>Introduce yourself</a:t>
          </a:r>
          <a:endParaRPr lang="en-US"/>
        </a:p>
      </dgm:t>
    </dgm:pt>
    <dgm:pt modelId="{1E51084A-FBC5-41F4-9C8B-673DDAAAA82C}" type="parTrans" cxnId="{A6D6D385-CD15-41F2-93A4-2A24EBA78CDB}">
      <dgm:prSet/>
      <dgm:spPr/>
      <dgm:t>
        <a:bodyPr/>
        <a:lstStyle/>
        <a:p>
          <a:endParaRPr lang="en-US"/>
        </a:p>
      </dgm:t>
    </dgm:pt>
    <dgm:pt modelId="{9069DFA0-7702-4B7F-ACF0-3EB3030AB4D6}" type="sibTrans" cxnId="{A6D6D385-CD15-41F2-93A4-2A24EBA78CDB}">
      <dgm:prSet/>
      <dgm:spPr/>
      <dgm:t>
        <a:bodyPr/>
        <a:lstStyle/>
        <a:p>
          <a:endParaRPr lang="en-US"/>
        </a:p>
      </dgm:t>
    </dgm:pt>
    <dgm:pt modelId="{1369CA77-45DC-4BDF-BB42-8A418AC9884F}">
      <dgm:prSet/>
      <dgm:spPr/>
      <dgm:t>
        <a:bodyPr/>
        <a:lstStyle/>
        <a:p>
          <a:r>
            <a:rPr lang="en-GB"/>
            <a:t>Handshake</a:t>
          </a:r>
          <a:endParaRPr lang="en-US"/>
        </a:p>
      </dgm:t>
    </dgm:pt>
    <dgm:pt modelId="{936070D1-6CC6-4489-8F15-6AA2560471F8}" type="parTrans" cxnId="{E964717A-2DFC-4EE1-9522-21DA550F5C37}">
      <dgm:prSet/>
      <dgm:spPr/>
      <dgm:t>
        <a:bodyPr/>
        <a:lstStyle/>
        <a:p>
          <a:endParaRPr lang="en-US"/>
        </a:p>
      </dgm:t>
    </dgm:pt>
    <dgm:pt modelId="{A67609BA-B48D-463B-A7CB-CCB697EB484D}" type="sibTrans" cxnId="{E964717A-2DFC-4EE1-9522-21DA550F5C37}">
      <dgm:prSet/>
      <dgm:spPr/>
      <dgm:t>
        <a:bodyPr/>
        <a:lstStyle/>
        <a:p>
          <a:endParaRPr lang="en-US"/>
        </a:p>
      </dgm:t>
    </dgm:pt>
    <dgm:pt modelId="{7FA3E73C-E058-448B-B754-7C5AFAEBD8BA}">
      <dgm:prSet/>
      <dgm:spPr/>
      <dgm:t>
        <a:bodyPr/>
        <a:lstStyle/>
        <a:p>
          <a:r>
            <a:rPr lang="en-GB"/>
            <a:t>Open the door</a:t>
          </a:r>
          <a:endParaRPr lang="en-US"/>
        </a:p>
      </dgm:t>
    </dgm:pt>
    <dgm:pt modelId="{D52B831F-7AB4-4461-9546-F9D4FB96D66B}" type="parTrans" cxnId="{6BFD1D87-1E8B-4952-95B5-822888F4BDC2}">
      <dgm:prSet/>
      <dgm:spPr/>
      <dgm:t>
        <a:bodyPr/>
        <a:lstStyle/>
        <a:p>
          <a:endParaRPr lang="en-US"/>
        </a:p>
      </dgm:t>
    </dgm:pt>
    <dgm:pt modelId="{F3C3C277-D63A-4BC1-8E74-E6279009C22F}" type="sibTrans" cxnId="{6BFD1D87-1E8B-4952-95B5-822888F4BDC2}">
      <dgm:prSet/>
      <dgm:spPr/>
      <dgm:t>
        <a:bodyPr/>
        <a:lstStyle/>
        <a:p>
          <a:endParaRPr lang="en-US"/>
        </a:p>
      </dgm:t>
    </dgm:pt>
    <dgm:pt modelId="{F63ABA71-A49C-4090-854A-215F69910649}">
      <dgm:prSet/>
      <dgm:spPr/>
      <dgm:t>
        <a:bodyPr/>
        <a:lstStyle/>
        <a:p>
          <a:r>
            <a:rPr lang="en-GB"/>
            <a:t>Ask them to take a seat</a:t>
          </a:r>
          <a:endParaRPr lang="en-US"/>
        </a:p>
      </dgm:t>
    </dgm:pt>
    <dgm:pt modelId="{993E9745-92C2-4201-B18A-3FFFA8E1D749}" type="parTrans" cxnId="{4CE28BC1-62F8-4D49-817F-E17144B1C8AD}">
      <dgm:prSet/>
      <dgm:spPr/>
      <dgm:t>
        <a:bodyPr/>
        <a:lstStyle/>
        <a:p>
          <a:endParaRPr lang="en-US"/>
        </a:p>
      </dgm:t>
    </dgm:pt>
    <dgm:pt modelId="{29D1F289-59AB-4913-93C9-1FEFB22ACD64}" type="sibTrans" cxnId="{4CE28BC1-62F8-4D49-817F-E17144B1C8AD}">
      <dgm:prSet/>
      <dgm:spPr/>
      <dgm:t>
        <a:bodyPr/>
        <a:lstStyle/>
        <a:p>
          <a:endParaRPr lang="en-US"/>
        </a:p>
      </dgm:t>
    </dgm:pt>
    <dgm:pt modelId="{8EA1E1F2-CDCE-4C3F-B72E-218294292E9A}">
      <dgm:prSet/>
      <dgm:spPr/>
      <dgm:t>
        <a:bodyPr/>
        <a:lstStyle/>
        <a:p>
          <a:r>
            <a:rPr lang="en-GB"/>
            <a:t>Put them at ease</a:t>
          </a:r>
          <a:endParaRPr lang="en-US"/>
        </a:p>
      </dgm:t>
    </dgm:pt>
    <dgm:pt modelId="{391F3106-F1E4-4DDB-BD3F-C5429B5A072A}" type="parTrans" cxnId="{15D613D9-A444-4821-8AB0-53C93B1848F8}">
      <dgm:prSet/>
      <dgm:spPr/>
      <dgm:t>
        <a:bodyPr/>
        <a:lstStyle/>
        <a:p>
          <a:endParaRPr lang="en-US"/>
        </a:p>
      </dgm:t>
    </dgm:pt>
    <dgm:pt modelId="{8E731054-06B2-4C61-A658-BA2D917984B0}" type="sibTrans" cxnId="{15D613D9-A444-4821-8AB0-53C93B1848F8}">
      <dgm:prSet/>
      <dgm:spPr/>
      <dgm:t>
        <a:bodyPr/>
        <a:lstStyle/>
        <a:p>
          <a:endParaRPr lang="en-US"/>
        </a:p>
      </dgm:t>
    </dgm:pt>
    <dgm:pt modelId="{70566229-62BE-4C20-8BEA-56FB06B6DCC1}">
      <dgm:prSet/>
      <dgm:spPr/>
      <dgm:t>
        <a:bodyPr/>
        <a:lstStyle/>
        <a:p>
          <a:r>
            <a:rPr lang="en-GB"/>
            <a:t>Do not launch straight into the legal issue</a:t>
          </a:r>
          <a:endParaRPr lang="en-US"/>
        </a:p>
      </dgm:t>
    </dgm:pt>
    <dgm:pt modelId="{AEA279BD-1B1F-4D02-9749-167F81523231}" type="parTrans" cxnId="{FD3DB0B4-E5C4-43CB-BB41-FE21F59BA281}">
      <dgm:prSet/>
      <dgm:spPr/>
      <dgm:t>
        <a:bodyPr/>
        <a:lstStyle/>
        <a:p>
          <a:endParaRPr lang="en-US"/>
        </a:p>
      </dgm:t>
    </dgm:pt>
    <dgm:pt modelId="{AAB247CF-8B4E-4C88-9E9D-543AFB5B0DA4}" type="sibTrans" cxnId="{FD3DB0B4-E5C4-43CB-BB41-FE21F59BA281}">
      <dgm:prSet/>
      <dgm:spPr/>
      <dgm:t>
        <a:bodyPr/>
        <a:lstStyle/>
        <a:p>
          <a:endParaRPr lang="en-US"/>
        </a:p>
      </dgm:t>
    </dgm:pt>
    <dgm:pt modelId="{7680B90A-25D4-4480-893C-565FD6E03706}">
      <dgm:prSet/>
      <dgm:spPr/>
      <dgm:t>
        <a:bodyPr/>
        <a:lstStyle/>
        <a:p>
          <a:r>
            <a:rPr lang="en-GB"/>
            <a:t>Chit chat</a:t>
          </a:r>
          <a:endParaRPr lang="en-US"/>
        </a:p>
      </dgm:t>
    </dgm:pt>
    <dgm:pt modelId="{E39F16A5-81AB-4524-94A6-52327E83491B}" type="parTrans" cxnId="{A28198D6-5A2E-4BB3-832B-1F923D934852}">
      <dgm:prSet/>
      <dgm:spPr/>
      <dgm:t>
        <a:bodyPr/>
        <a:lstStyle/>
        <a:p>
          <a:endParaRPr lang="en-US"/>
        </a:p>
      </dgm:t>
    </dgm:pt>
    <dgm:pt modelId="{7BD7BBAA-69B9-4BA9-A016-4BE1E57CD79D}" type="sibTrans" cxnId="{A28198D6-5A2E-4BB3-832B-1F923D934852}">
      <dgm:prSet/>
      <dgm:spPr/>
      <dgm:t>
        <a:bodyPr/>
        <a:lstStyle/>
        <a:p>
          <a:endParaRPr lang="en-US"/>
        </a:p>
      </dgm:t>
    </dgm:pt>
    <dgm:pt modelId="{9A3EB8A0-FF1F-4662-BE77-54099812004B}" type="pres">
      <dgm:prSet presAssocID="{738C2A01-5B32-4E20-A8AF-152D33CA16A8}" presName="cycle" presStyleCnt="0">
        <dgm:presLayoutVars>
          <dgm:dir/>
          <dgm:resizeHandles val="exact"/>
        </dgm:presLayoutVars>
      </dgm:prSet>
      <dgm:spPr/>
    </dgm:pt>
    <dgm:pt modelId="{0EAF18A2-29CF-4685-A201-823CB2B713CB}" type="pres">
      <dgm:prSet presAssocID="{080804D3-649C-417B-AD3E-68F52743FB87}" presName="node" presStyleLbl="node1" presStyleIdx="0" presStyleCnt="7">
        <dgm:presLayoutVars>
          <dgm:bulletEnabled val="1"/>
        </dgm:presLayoutVars>
      </dgm:prSet>
      <dgm:spPr/>
    </dgm:pt>
    <dgm:pt modelId="{BE65AC5D-541D-42EE-9614-A357A0E5582D}" type="pres">
      <dgm:prSet presAssocID="{9069DFA0-7702-4B7F-ACF0-3EB3030AB4D6}" presName="sibTrans" presStyleLbl="sibTrans2D1" presStyleIdx="0" presStyleCnt="7"/>
      <dgm:spPr/>
    </dgm:pt>
    <dgm:pt modelId="{59E164A8-AE85-4054-8424-2A56D269CEE9}" type="pres">
      <dgm:prSet presAssocID="{9069DFA0-7702-4B7F-ACF0-3EB3030AB4D6}" presName="connectorText" presStyleLbl="sibTrans2D1" presStyleIdx="0" presStyleCnt="7"/>
      <dgm:spPr/>
    </dgm:pt>
    <dgm:pt modelId="{FE73F8E2-CED4-49E3-BF35-B5E934AD228C}" type="pres">
      <dgm:prSet presAssocID="{1369CA77-45DC-4BDF-BB42-8A418AC9884F}" presName="node" presStyleLbl="node1" presStyleIdx="1" presStyleCnt="7">
        <dgm:presLayoutVars>
          <dgm:bulletEnabled val="1"/>
        </dgm:presLayoutVars>
      </dgm:prSet>
      <dgm:spPr/>
    </dgm:pt>
    <dgm:pt modelId="{F2AB4BE2-F116-40B3-B2C2-83E7C0B433AB}" type="pres">
      <dgm:prSet presAssocID="{A67609BA-B48D-463B-A7CB-CCB697EB484D}" presName="sibTrans" presStyleLbl="sibTrans2D1" presStyleIdx="1" presStyleCnt="7"/>
      <dgm:spPr/>
    </dgm:pt>
    <dgm:pt modelId="{D55F4DEA-5785-47CB-91FE-B4F3694D81F3}" type="pres">
      <dgm:prSet presAssocID="{A67609BA-B48D-463B-A7CB-CCB697EB484D}" presName="connectorText" presStyleLbl="sibTrans2D1" presStyleIdx="1" presStyleCnt="7"/>
      <dgm:spPr/>
    </dgm:pt>
    <dgm:pt modelId="{92BAFD39-02A0-408B-A5AB-09695865CC56}" type="pres">
      <dgm:prSet presAssocID="{7FA3E73C-E058-448B-B754-7C5AFAEBD8BA}" presName="node" presStyleLbl="node1" presStyleIdx="2" presStyleCnt="7">
        <dgm:presLayoutVars>
          <dgm:bulletEnabled val="1"/>
        </dgm:presLayoutVars>
      </dgm:prSet>
      <dgm:spPr/>
    </dgm:pt>
    <dgm:pt modelId="{7772794C-D16D-42E1-9187-11E573ED9C95}" type="pres">
      <dgm:prSet presAssocID="{F3C3C277-D63A-4BC1-8E74-E6279009C22F}" presName="sibTrans" presStyleLbl="sibTrans2D1" presStyleIdx="2" presStyleCnt="7"/>
      <dgm:spPr/>
    </dgm:pt>
    <dgm:pt modelId="{7A940DEA-AEB7-4873-BB3B-DE88C142FE08}" type="pres">
      <dgm:prSet presAssocID="{F3C3C277-D63A-4BC1-8E74-E6279009C22F}" presName="connectorText" presStyleLbl="sibTrans2D1" presStyleIdx="2" presStyleCnt="7"/>
      <dgm:spPr/>
    </dgm:pt>
    <dgm:pt modelId="{F7098CD6-AF25-4981-B40D-0EFD86D48C78}" type="pres">
      <dgm:prSet presAssocID="{F63ABA71-A49C-4090-854A-215F69910649}" presName="node" presStyleLbl="node1" presStyleIdx="3" presStyleCnt="7">
        <dgm:presLayoutVars>
          <dgm:bulletEnabled val="1"/>
        </dgm:presLayoutVars>
      </dgm:prSet>
      <dgm:spPr/>
    </dgm:pt>
    <dgm:pt modelId="{75717F2C-CCB1-44C2-9B46-BC16EBBF058F}" type="pres">
      <dgm:prSet presAssocID="{29D1F289-59AB-4913-93C9-1FEFB22ACD64}" presName="sibTrans" presStyleLbl="sibTrans2D1" presStyleIdx="3" presStyleCnt="7"/>
      <dgm:spPr/>
    </dgm:pt>
    <dgm:pt modelId="{217B6AF4-FC84-42B9-AF4B-5C82B5CE8481}" type="pres">
      <dgm:prSet presAssocID="{29D1F289-59AB-4913-93C9-1FEFB22ACD64}" presName="connectorText" presStyleLbl="sibTrans2D1" presStyleIdx="3" presStyleCnt="7"/>
      <dgm:spPr/>
    </dgm:pt>
    <dgm:pt modelId="{3453787C-C8E1-4590-8714-9FA87A4E122D}" type="pres">
      <dgm:prSet presAssocID="{8EA1E1F2-CDCE-4C3F-B72E-218294292E9A}" presName="node" presStyleLbl="node1" presStyleIdx="4" presStyleCnt="7">
        <dgm:presLayoutVars>
          <dgm:bulletEnabled val="1"/>
        </dgm:presLayoutVars>
      </dgm:prSet>
      <dgm:spPr/>
    </dgm:pt>
    <dgm:pt modelId="{AE119178-4A22-4144-997C-3013EF667668}" type="pres">
      <dgm:prSet presAssocID="{8E731054-06B2-4C61-A658-BA2D917984B0}" presName="sibTrans" presStyleLbl="sibTrans2D1" presStyleIdx="4" presStyleCnt="7"/>
      <dgm:spPr/>
    </dgm:pt>
    <dgm:pt modelId="{AECA5060-4DB5-4BAE-B056-74ED8A9C4438}" type="pres">
      <dgm:prSet presAssocID="{8E731054-06B2-4C61-A658-BA2D917984B0}" presName="connectorText" presStyleLbl="sibTrans2D1" presStyleIdx="4" presStyleCnt="7"/>
      <dgm:spPr/>
    </dgm:pt>
    <dgm:pt modelId="{DA39BEAD-A142-49D0-B8ED-C3A082A875B4}" type="pres">
      <dgm:prSet presAssocID="{70566229-62BE-4C20-8BEA-56FB06B6DCC1}" presName="node" presStyleLbl="node1" presStyleIdx="5" presStyleCnt="7">
        <dgm:presLayoutVars>
          <dgm:bulletEnabled val="1"/>
        </dgm:presLayoutVars>
      </dgm:prSet>
      <dgm:spPr/>
    </dgm:pt>
    <dgm:pt modelId="{89430788-511D-48B6-843E-9EB37715BD11}" type="pres">
      <dgm:prSet presAssocID="{AAB247CF-8B4E-4C88-9E9D-543AFB5B0DA4}" presName="sibTrans" presStyleLbl="sibTrans2D1" presStyleIdx="5" presStyleCnt="7"/>
      <dgm:spPr/>
    </dgm:pt>
    <dgm:pt modelId="{5A25A224-E946-4FB3-B8B0-31844AAAA8FD}" type="pres">
      <dgm:prSet presAssocID="{AAB247CF-8B4E-4C88-9E9D-543AFB5B0DA4}" presName="connectorText" presStyleLbl="sibTrans2D1" presStyleIdx="5" presStyleCnt="7"/>
      <dgm:spPr/>
    </dgm:pt>
    <dgm:pt modelId="{73BBCC9B-ED47-4F04-AF9D-33655A5EC9A1}" type="pres">
      <dgm:prSet presAssocID="{7680B90A-25D4-4480-893C-565FD6E03706}" presName="node" presStyleLbl="node1" presStyleIdx="6" presStyleCnt="7">
        <dgm:presLayoutVars>
          <dgm:bulletEnabled val="1"/>
        </dgm:presLayoutVars>
      </dgm:prSet>
      <dgm:spPr/>
    </dgm:pt>
    <dgm:pt modelId="{DE1FD3A0-4715-47A8-8CE2-E5B973F420CF}" type="pres">
      <dgm:prSet presAssocID="{7BD7BBAA-69B9-4BA9-A016-4BE1E57CD79D}" presName="sibTrans" presStyleLbl="sibTrans2D1" presStyleIdx="6" presStyleCnt="7"/>
      <dgm:spPr/>
    </dgm:pt>
    <dgm:pt modelId="{60ED3D3B-B7B6-48F5-9DA1-5E2E02DE6B14}" type="pres">
      <dgm:prSet presAssocID="{7BD7BBAA-69B9-4BA9-A016-4BE1E57CD79D}" presName="connectorText" presStyleLbl="sibTrans2D1" presStyleIdx="6" presStyleCnt="7"/>
      <dgm:spPr/>
    </dgm:pt>
  </dgm:ptLst>
  <dgm:cxnLst>
    <dgm:cxn modelId="{6A5A440B-E1B1-4E4C-B8B0-FFA3097AC611}" type="presOf" srcId="{8E731054-06B2-4C61-A658-BA2D917984B0}" destId="{AE119178-4A22-4144-997C-3013EF667668}" srcOrd="0" destOrd="0" presId="urn:microsoft.com/office/officeart/2005/8/layout/cycle2"/>
    <dgm:cxn modelId="{AE3BFD0B-BF39-4C79-A163-4E84E2C6BC1A}" type="presOf" srcId="{AAB247CF-8B4E-4C88-9E9D-543AFB5B0DA4}" destId="{89430788-511D-48B6-843E-9EB37715BD11}" srcOrd="0" destOrd="0" presId="urn:microsoft.com/office/officeart/2005/8/layout/cycle2"/>
    <dgm:cxn modelId="{4B5F9C18-A133-4070-887C-39ED9C472769}" type="presOf" srcId="{A67609BA-B48D-463B-A7CB-CCB697EB484D}" destId="{D55F4DEA-5785-47CB-91FE-B4F3694D81F3}" srcOrd="1" destOrd="0" presId="urn:microsoft.com/office/officeart/2005/8/layout/cycle2"/>
    <dgm:cxn modelId="{2020DF19-3C28-4680-8871-0D8A94F4974D}" type="presOf" srcId="{29D1F289-59AB-4913-93C9-1FEFB22ACD64}" destId="{217B6AF4-FC84-42B9-AF4B-5C82B5CE8481}" srcOrd="1" destOrd="0" presId="urn:microsoft.com/office/officeart/2005/8/layout/cycle2"/>
    <dgm:cxn modelId="{A123382F-DEA4-4AE0-B78F-86487EA9F2D2}" type="presOf" srcId="{8E731054-06B2-4C61-A658-BA2D917984B0}" destId="{AECA5060-4DB5-4BAE-B056-74ED8A9C4438}" srcOrd="1" destOrd="0" presId="urn:microsoft.com/office/officeart/2005/8/layout/cycle2"/>
    <dgm:cxn modelId="{577EC756-78AE-49BB-BE2B-5B793B6260CB}" type="presOf" srcId="{AAB247CF-8B4E-4C88-9E9D-543AFB5B0DA4}" destId="{5A25A224-E946-4FB3-B8B0-31844AAAA8FD}" srcOrd="1" destOrd="0" presId="urn:microsoft.com/office/officeart/2005/8/layout/cycle2"/>
    <dgm:cxn modelId="{0659B078-FD55-409F-BAFA-73699A80C78F}" type="presOf" srcId="{7FA3E73C-E058-448B-B754-7C5AFAEBD8BA}" destId="{92BAFD39-02A0-408B-A5AB-09695865CC56}" srcOrd="0" destOrd="0" presId="urn:microsoft.com/office/officeart/2005/8/layout/cycle2"/>
    <dgm:cxn modelId="{0A39FE59-E224-4AA2-8D64-CA39CF7F2683}" type="presOf" srcId="{F3C3C277-D63A-4BC1-8E74-E6279009C22F}" destId="{7772794C-D16D-42E1-9187-11E573ED9C95}" srcOrd="0" destOrd="0" presId="urn:microsoft.com/office/officeart/2005/8/layout/cycle2"/>
    <dgm:cxn modelId="{E964717A-2DFC-4EE1-9522-21DA550F5C37}" srcId="{738C2A01-5B32-4E20-A8AF-152D33CA16A8}" destId="{1369CA77-45DC-4BDF-BB42-8A418AC9884F}" srcOrd="1" destOrd="0" parTransId="{936070D1-6CC6-4489-8F15-6AA2560471F8}" sibTransId="{A67609BA-B48D-463B-A7CB-CCB697EB484D}"/>
    <dgm:cxn modelId="{720A6C7F-97B3-401C-8347-617615E1AAFE}" type="presOf" srcId="{738C2A01-5B32-4E20-A8AF-152D33CA16A8}" destId="{9A3EB8A0-FF1F-4662-BE77-54099812004B}" srcOrd="0" destOrd="0" presId="urn:microsoft.com/office/officeart/2005/8/layout/cycle2"/>
    <dgm:cxn modelId="{A6D6D385-CD15-41F2-93A4-2A24EBA78CDB}" srcId="{738C2A01-5B32-4E20-A8AF-152D33CA16A8}" destId="{080804D3-649C-417B-AD3E-68F52743FB87}" srcOrd="0" destOrd="0" parTransId="{1E51084A-FBC5-41F4-9C8B-673DDAAAA82C}" sibTransId="{9069DFA0-7702-4B7F-ACF0-3EB3030AB4D6}"/>
    <dgm:cxn modelId="{6BFD1D87-1E8B-4952-95B5-822888F4BDC2}" srcId="{738C2A01-5B32-4E20-A8AF-152D33CA16A8}" destId="{7FA3E73C-E058-448B-B754-7C5AFAEBD8BA}" srcOrd="2" destOrd="0" parTransId="{D52B831F-7AB4-4461-9546-F9D4FB96D66B}" sibTransId="{F3C3C277-D63A-4BC1-8E74-E6279009C22F}"/>
    <dgm:cxn modelId="{B381AA8F-3AFC-41EF-9444-5F7D2BF51F66}" type="presOf" srcId="{8EA1E1F2-CDCE-4C3F-B72E-218294292E9A}" destId="{3453787C-C8E1-4590-8714-9FA87A4E122D}" srcOrd="0" destOrd="0" presId="urn:microsoft.com/office/officeart/2005/8/layout/cycle2"/>
    <dgm:cxn modelId="{055629A6-BDAA-41EB-8A83-72D5D74C8358}" type="presOf" srcId="{70566229-62BE-4C20-8BEA-56FB06B6DCC1}" destId="{DA39BEAD-A142-49D0-B8ED-C3A082A875B4}" srcOrd="0" destOrd="0" presId="urn:microsoft.com/office/officeart/2005/8/layout/cycle2"/>
    <dgm:cxn modelId="{6FFAA2B2-6C79-4DFB-A7A9-8EDD1471DAF1}" type="presOf" srcId="{1369CA77-45DC-4BDF-BB42-8A418AC9884F}" destId="{FE73F8E2-CED4-49E3-BF35-B5E934AD228C}" srcOrd="0" destOrd="0" presId="urn:microsoft.com/office/officeart/2005/8/layout/cycle2"/>
    <dgm:cxn modelId="{FD3DB0B4-E5C4-43CB-BB41-FE21F59BA281}" srcId="{738C2A01-5B32-4E20-A8AF-152D33CA16A8}" destId="{70566229-62BE-4C20-8BEA-56FB06B6DCC1}" srcOrd="5" destOrd="0" parTransId="{AEA279BD-1B1F-4D02-9749-167F81523231}" sibTransId="{AAB247CF-8B4E-4C88-9E9D-543AFB5B0DA4}"/>
    <dgm:cxn modelId="{4CE28BC1-62F8-4D49-817F-E17144B1C8AD}" srcId="{738C2A01-5B32-4E20-A8AF-152D33CA16A8}" destId="{F63ABA71-A49C-4090-854A-215F69910649}" srcOrd="3" destOrd="0" parTransId="{993E9745-92C2-4201-B18A-3FFFA8E1D749}" sibTransId="{29D1F289-59AB-4913-93C9-1FEFB22ACD64}"/>
    <dgm:cxn modelId="{4C71F5C5-2D04-4D8A-96AE-081B50323DE0}" type="presOf" srcId="{F3C3C277-D63A-4BC1-8E74-E6279009C22F}" destId="{7A940DEA-AEB7-4873-BB3B-DE88C142FE08}" srcOrd="1" destOrd="0" presId="urn:microsoft.com/office/officeart/2005/8/layout/cycle2"/>
    <dgm:cxn modelId="{FD4573D2-8726-4CCC-A70C-351FE0E03D3B}" type="presOf" srcId="{9069DFA0-7702-4B7F-ACF0-3EB3030AB4D6}" destId="{59E164A8-AE85-4054-8424-2A56D269CEE9}" srcOrd="1" destOrd="0" presId="urn:microsoft.com/office/officeart/2005/8/layout/cycle2"/>
    <dgm:cxn modelId="{C698F7D2-87BB-49F3-89FB-9BDE2209A378}" type="presOf" srcId="{080804D3-649C-417B-AD3E-68F52743FB87}" destId="{0EAF18A2-29CF-4685-A201-823CB2B713CB}" srcOrd="0" destOrd="0" presId="urn:microsoft.com/office/officeart/2005/8/layout/cycle2"/>
    <dgm:cxn modelId="{A28198D6-5A2E-4BB3-832B-1F923D934852}" srcId="{738C2A01-5B32-4E20-A8AF-152D33CA16A8}" destId="{7680B90A-25D4-4480-893C-565FD6E03706}" srcOrd="6" destOrd="0" parTransId="{E39F16A5-81AB-4524-94A6-52327E83491B}" sibTransId="{7BD7BBAA-69B9-4BA9-A016-4BE1E57CD79D}"/>
    <dgm:cxn modelId="{87C0A9D6-CAD8-4C4B-8EE1-7F58A7350145}" type="presOf" srcId="{7BD7BBAA-69B9-4BA9-A016-4BE1E57CD79D}" destId="{DE1FD3A0-4715-47A8-8CE2-E5B973F420CF}" srcOrd="0" destOrd="0" presId="urn:microsoft.com/office/officeart/2005/8/layout/cycle2"/>
    <dgm:cxn modelId="{15D613D9-A444-4821-8AB0-53C93B1848F8}" srcId="{738C2A01-5B32-4E20-A8AF-152D33CA16A8}" destId="{8EA1E1F2-CDCE-4C3F-B72E-218294292E9A}" srcOrd="4" destOrd="0" parTransId="{391F3106-F1E4-4DDB-BD3F-C5429B5A072A}" sibTransId="{8E731054-06B2-4C61-A658-BA2D917984B0}"/>
    <dgm:cxn modelId="{07C444DC-D7A7-4CF4-924F-BC1AAB5371EF}" type="presOf" srcId="{7680B90A-25D4-4480-893C-565FD6E03706}" destId="{73BBCC9B-ED47-4F04-AF9D-33655A5EC9A1}" srcOrd="0" destOrd="0" presId="urn:microsoft.com/office/officeart/2005/8/layout/cycle2"/>
    <dgm:cxn modelId="{10B680E4-3F3A-4D2B-9F41-422FC1AC0A6E}" type="presOf" srcId="{29D1F289-59AB-4913-93C9-1FEFB22ACD64}" destId="{75717F2C-CCB1-44C2-9B46-BC16EBBF058F}" srcOrd="0" destOrd="0" presId="urn:microsoft.com/office/officeart/2005/8/layout/cycle2"/>
    <dgm:cxn modelId="{25E7FAED-EFCC-4D60-8121-392EFDD48DCC}" type="presOf" srcId="{A67609BA-B48D-463B-A7CB-CCB697EB484D}" destId="{F2AB4BE2-F116-40B3-B2C2-83E7C0B433AB}" srcOrd="0" destOrd="0" presId="urn:microsoft.com/office/officeart/2005/8/layout/cycle2"/>
    <dgm:cxn modelId="{B2C6E3F1-E571-464F-A607-FA2B80E59BDD}" type="presOf" srcId="{9069DFA0-7702-4B7F-ACF0-3EB3030AB4D6}" destId="{BE65AC5D-541D-42EE-9614-A357A0E5582D}" srcOrd="0" destOrd="0" presId="urn:microsoft.com/office/officeart/2005/8/layout/cycle2"/>
    <dgm:cxn modelId="{0DEC50F9-B5DE-4840-8038-5F992745434A}" type="presOf" srcId="{F63ABA71-A49C-4090-854A-215F69910649}" destId="{F7098CD6-AF25-4981-B40D-0EFD86D48C78}" srcOrd="0" destOrd="0" presId="urn:microsoft.com/office/officeart/2005/8/layout/cycle2"/>
    <dgm:cxn modelId="{F4A953F9-E6EA-4E56-AEDB-29557601C239}" type="presOf" srcId="{7BD7BBAA-69B9-4BA9-A016-4BE1E57CD79D}" destId="{60ED3D3B-B7B6-48F5-9DA1-5E2E02DE6B14}" srcOrd="1" destOrd="0" presId="urn:microsoft.com/office/officeart/2005/8/layout/cycle2"/>
    <dgm:cxn modelId="{78C99555-FB62-4A96-9B77-CCA791385365}" type="presParOf" srcId="{9A3EB8A0-FF1F-4662-BE77-54099812004B}" destId="{0EAF18A2-29CF-4685-A201-823CB2B713CB}" srcOrd="0" destOrd="0" presId="urn:microsoft.com/office/officeart/2005/8/layout/cycle2"/>
    <dgm:cxn modelId="{23A00E47-60E7-465C-B0E7-4F7667CA3800}" type="presParOf" srcId="{9A3EB8A0-FF1F-4662-BE77-54099812004B}" destId="{BE65AC5D-541D-42EE-9614-A357A0E5582D}" srcOrd="1" destOrd="0" presId="urn:microsoft.com/office/officeart/2005/8/layout/cycle2"/>
    <dgm:cxn modelId="{39C60F92-FCD8-43B7-B0C5-D2DE12754C9F}" type="presParOf" srcId="{BE65AC5D-541D-42EE-9614-A357A0E5582D}" destId="{59E164A8-AE85-4054-8424-2A56D269CEE9}" srcOrd="0" destOrd="0" presId="urn:microsoft.com/office/officeart/2005/8/layout/cycle2"/>
    <dgm:cxn modelId="{9A8CF803-CD9F-488D-BAEC-20C034347E2E}" type="presParOf" srcId="{9A3EB8A0-FF1F-4662-BE77-54099812004B}" destId="{FE73F8E2-CED4-49E3-BF35-B5E934AD228C}" srcOrd="2" destOrd="0" presId="urn:microsoft.com/office/officeart/2005/8/layout/cycle2"/>
    <dgm:cxn modelId="{9B5ABBD0-F2FC-4DB7-A1CA-60251EA95256}" type="presParOf" srcId="{9A3EB8A0-FF1F-4662-BE77-54099812004B}" destId="{F2AB4BE2-F116-40B3-B2C2-83E7C0B433AB}" srcOrd="3" destOrd="0" presId="urn:microsoft.com/office/officeart/2005/8/layout/cycle2"/>
    <dgm:cxn modelId="{62A51F70-1498-4255-A25A-93E9720A1FCC}" type="presParOf" srcId="{F2AB4BE2-F116-40B3-B2C2-83E7C0B433AB}" destId="{D55F4DEA-5785-47CB-91FE-B4F3694D81F3}" srcOrd="0" destOrd="0" presId="urn:microsoft.com/office/officeart/2005/8/layout/cycle2"/>
    <dgm:cxn modelId="{C6C0A5CC-D908-4D69-BB25-2D573A2C6091}" type="presParOf" srcId="{9A3EB8A0-FF1F-4662-BE77-54099812004B}" destId="{92BAFD39-02A0-408B-A5AB-09695865CC56}" srcOrd="4" destOrd="0" presId="urn:microsoft.com/office/officeart/2005/8/layout/cycle2"/>
    <dgm:cxn modelId="{C4602C8A-2FFF-4469-862B-EABE56622F8A}" type="presParOf" srcId="{9A3EB8A0-FF1F-4662-BE77-54099812004B}" destId="{7772794C-D16D-42E1-9187-11E573ED9C95}" srcOrd="5" destOrd="0" presId="urn:microsoft.com/office/officeart/2005/8/layout/cycle2"/>
    <dgm:cxn modelId="{C6E26DC3-C66F-4464-A05A-6EA29FB98950}" type="presParOf" srcId="{7772794C-D16D-42E1-9187-11E573ED9C95}" destId="{7A940DEA-AEB7-4873-BB3B-DE88C142FE08}" srcOrd="0" destOrd="0" presId="urn:microsoft.com/office/officeart/2005/8/layout/cycle2"/>
    <dgm:cxn modelId="{50397BB7-227F-47D0-9F9E-242626C96B72}" type="presParOf" srcId="{9A3EB8A0-FF1F-4662-BE77-54099812004B}" destId="{F7098CD6-AF25-4981-B40D-0EFD86D48C78}" srcOrd="6" destOrd="0" presId="urn:microsoft.com/office/officeart/2005/8/layout/cycle2"/>
    <dgm:cxn modelId="{0D765657-5A5F-4166-AA7E-2D1C55761986}" type="presParOf" srcId="{9A3EB8A0-FF1F-4662-BE77-54099812004B}" destId="{75717F2C-CCB1-44C2-9B46-BC16EBBF058F}" srcOrd="7" destOrd="0" presId="urn:microsoft.com/office/officeart/2005/8/layout/cycle2"/>
    <dgm:cxn modelId="{427BF00F-0EFD-4A5C-B974-7E4E636086E1}" type="presParOf" srcId="{75717F2C-CCB1-44C2-9B46-BC16EBBF058F}" destId="{217B6AF4-FC84-42B9-AF4B-5C82B5CE8481}" srcOrd="0" destOrd="0" presId="urn:microsoft.com/office/officeart/2005/8/layout/cycle2"/>
    <dgm:cxn modelId="{8B8E2AF3-F5BF-4A2A-96F9-C642F210B67E}" type="presParOf" srcId="{9A3EB8A0-FF1F-4662-BE77-54099812004B}" destId="{3453787C-C8E1-4590-8714-9FA87A4E122D}" srcOrd="8" destOrd="0" presId="urn:microsoft.com/office/officeart/2005/8/layout/cycle2"/>
    <dgm:cxn modelId="{79305EFA-E667-4FE0-9AC3-049FDC91DA32}" type="presParOf" srcId="{9A3EB8A0-FF1F-4662-BE77-54099812004B}" destId="{AE119178-4A22-4144-997C-3013EF667668}" srcOrd="9" destOrd="0" presId="urn:microsoft.com/office/officeart/2005/8/layout/cycle2"/>
    <dgm:cxn modelId="{353CF06B-42E0-4D30-905F-44C36AB9E9F6}" type="presParOf" srcId="{AE119178-4A22-4144-997C-3013EF667668}" destId="{AECA5060-4DB5-4BAE-B056-74ED8A9C4438}" srcOrd="0" destOrd="0" presId="urn:microsoft.com/office/officeart/2005/8/layout/cycle2"/>
    <dgm:cxn modelId="{D6EB28BD-D23F-42D6-AB69-3FD8E0C743E7}" type="presParOf" srcId="{9A3EB8A0-FF1F-4662-BE77-54099812004B}" destId="{DA39BEAD-A142-49D0-B8ED-C3A082A875B4}" srcOrd="10" destOrd="0" presId="urn:microsoft.com/office/officeart/2005/8/layout/cycle2"/>
    <dgm:cxn modelId="{7540CBF0-840F-4212-9606-B28ED8842A8C}" type="presParOf" srcId="{9A3EB8A0-FF1F-4662-BE77-54099812004B}" destId="{89430788-511D-48B6-843E-9EB37715BD11}" srcOrd="11" destOrd="0" presId="urn:microsoft.com/office/officeart/2005/8/layout/cycle2"/>
    <dgm:cxn modelId="{E3031E0D-8D41-4568-AA65-D0D81AB85EDB}" type="presParOf" srcId="{89430788-511D-48B6-843E-9EB37715BD11}" destId="{5A25A224-E946-4FB3-B8B0-31844AAAA8FD}" srcOrd="0" destOrd="0" presId="urn:microsoft.com/office/officeart/2005/8/layout/cycle2"/>
    <dgm:cxn modelId="{80573C2E-FED4-4A16-ACD6-EB607280D782}" type="presParOf" srcId="{9A3EB8A0-FF1F-4662-BE77-54099812004B}" destId="{73BBCC9B-ED47-4F04-AF9D-33655A5EC9A1}" srcOrd="12" destOrd="0" presId="urn:microsoft.com/office/officeart/2005/8/layout/cycle2"/>
    <dgm:cxn modelId="{0A75A816-C51A-4585-BB97-B5A6AC6A57BD}" type="presParOf" srcId="{9A3EB8A0-FF1F-4662-BE77-54099812004B}" destId="{DE1FD3A0-4715-47A8-8CE2-E5B973F420CF}" srcOrd="13" destOrd="0" presId="urn:microsoft.com/office/officeart/2005/8/layout/cycle2"/>
    <dgm:cxn modelId="{6ED6D304-4A22-4E1C-A717-56E254363EB8}" type="presParOf" srcId="{DE1FD3A0-4715-47A8-8CE2-E5B973F420CF}" destId="{60ED3D3B-B7B6-48F5-9DA1-5E2E02DE6B1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F421EC9-EC7E-40A7-A88C-7580FD55CE66}"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9F1657C5-09FC-4CCE-9261-DFF5EA1E222C}">
      <dgm:prSet/>
      <dgm:spPr/>
      <dgm:t>
        <a:bodyPr/>
        <a:lstStyle/>
        <a:p>
          <a:r>
            <a:rPr lang="en-GB"/>
            <a:t>Listen</a:t>
          </a:r>
          <a:endParaRPr lang="en-US"/>
        </a:p>
      </dgm:t>
    </dgm:pt>
    <dgm:pt modelId="{5DF0AF6D-CD6B-4284-BA6C-2F93A6F97478}" type="parTrans" cxnId="{C493CF08-574B-417F-B757-32DF7D8F8459}">
      <dgm:prSet/>
      <dgm:spPr/>
      <dgm:t>
        <a:bodyPr/>
        <a:lstStyle/>
        <a:p>
          <a:endParaRPr lang="en-US"/>
        </a:p>
      </dgm:t>
    </dgm:pt>
    <dgm:pt modelId="{7F9A00B3-FAC7-4360-9D9E-01F8AB6C239E}" type="sibTrans" cxnId="{C493CF08-574B-417F-B757-32DF7D8F8459}">
      <dgm:prSet/>
      <dgm:spPr/>
      <dgm:t>
        <a:bodyPr/>
        <a:lstStyle/>
        <a:p>
          <a:endParaRPr lang="en-US"/>
        </a:p>
      </dgm:t>
    </dgm:pt>
    <dgm:pt modelId="{DA98260C-51F4-4E82-A884-608B036F448E}">
      <dgm:prSet/>
      <dgm:spPr/>
      <dgm:t>
        <a:bodyPr/>
        <a:lstStyle/>
        <a:p>
          <a:r>
            <a:rPr lang="en-GB"/>
            <a:t>Ask questions</a:t>
          </a:r>
          <a:endParaRPr lang="en-US"/>
        </a:p>
      </dgm:t>
    </dgm:pt>
    <dgm:pt modelId="{9FF25719-B59E-43DA-AA2A-7DD0813D5110}" type="parTrans" cxnId="{EEC5CE27-A626-450A-AFC3-AD822A914587}">
      <dgm:prSet/>
      <dgm:spPr/>
      <dgm:t>
        <a:bodyPr/>
        <a:lstStyle/>
        <a:p>
          <a:endParaRPr lang="en-US"/>
        </a:p>
      </dgm:t>
    </dgm:pt>
    <dgm:pt modelId="{C5110480-B972-462B-ADE3-7BB1B50E1058}" type="sibTrans" cxnId="{EEC5CE27-A626-450A-AFC3-AD822A914587}">
      <dgm:prSet/>
      <dgm:spPr/>
      <dgm:t>
        <a:bodyPr/>
        <a:lstStyle/>
        <a:p>
          <a:endParaRPr lang="en-US"/>
        </a:p>
      </dgm:t>
    </dgm:pt>
    <dgm:pt modelId="{8CEC7962-3A1C-4B8F-8EAA-0F8F9A9EF2A9}">
      <dgm:prSet/>
      <dgm:spPr/>
      <dgm:t>
        <a:bodyPr/>
        <a:lstStyle/>
        <a:p>
          <a:r>
            <a:rPr lang="en-GB"/>
            <a:t>Do not make assumptions</a:t>
          </a:r>
          <a:endParaRPr lang="en-US"/>
        </a:p>
      </dgm:t>
    </dgm:pt>
    <dgm:pt modelId="{BC758790-AA67-45B2-AFDB-27EA67EE11DC}" type="parTrans" cxnId="{38A8D8AA-DCE8-404B-B6E1-215CCF8901B4}">
      <dgm:prSet/>
      <dgm:spPr/>
      <dgm:t>
        <a:bodyPr/>
        <a:lstStyle/>
        <a:p>
          <a:endParaRPr lang="en-US"/>
        </a:p>
      </dgm:t>
    </dgm:pt>
    <dgm:pt modelId="{356DDAAA-1D4C-408F-88FA-8F332B1623C2}" type="sibTrans" cxnId="{38A8D8AA-DCE8-404B-B6E1-215CCF8901B4}">
      <dgm:prSet/>
      <dgm:spPr/>
      <dgm:t>
        <a:bodyPr/>
        <a:lstStyle/>
        <a:p>
          <a:endParaRPr lang="en-US"/>
        </a:p>
      </dgm:t>
    </dgm:pt>
    <dgm:pt modelId="{70E64775-6E3E-4A85-AA06-EB19C0F3C11A}">
      <dgm:prSet/>
      <dgm:spPr/>
      <dgm:t>
        <a:bodyPr/>
        <a:lstStyle/>
        <a:p>
          <a:r>
            <a:rPr lang="en-GB"/>
            <a:t>Focus on the client</a:t>
          </a:r>
          <a:endParaRPr lang="en-US"/>
        </a:p>
      </dgm:t>
    </dgm:pt>
    <dgm:pt modelId="{9F67BF4D-30A8-4C15-9463-6977F3568914}" type="parTrans" cxnId="{786D90CA-EF76-41FE-8A82-27DC463F2058}">
      <dgm:prSet/>
      <dgm:spPr/>
      <dgm:t>
        <a:bodyPr/>
        <a:lstStyle/>
        <a:p>
          <a:endParaRPr lang="en-US"/>
        </a:p>
      </dgm:t>
    </dgm:pt>
    <dgm:pt modelId="{2FA81E1A-F653-4441-9E18-779CDA89FFFD}" type="sibTrans" cxnId="{786D90CA-EF76-41FE-8A82-27DC463F2058}">
      <dgm:prSet/>
      <dgm:spPr/>
      <dgm:t>
        <a:bodyPr/>
        <a:lstStyle/>
        <a:p>
          <a:endParaRPr lang="en-US"/>
        </a:p>
      </dgm:t>
    </dgm:pt>
    <dgm:pt modelId="{CD683FB5-1AFB-408E-A697-BE38133FAE85}">
      <dgm:prSet/>
      <dgm:spPr/>
      <dgm:t>
        <a:bodyPr/>
        <a:lstStyle/>
        <a:p>
          <a:r>
            <a:rPr lang="en-GB"/>
            <a:t>Concentrate </a:t>
          </a:r>
          <a:endParaRPr lang="en-US"/>
        </a:p>
      </dgm:t>
    </dgm:pt>
    <dgm:pt modelId="{9E08A99E-3209-4D21-B64E-547912E3D5AC}" type="parTrans" cxnId="{816A7A28-79F3-473F-A33F-D74581EACEFD}">
      <dgm:prSet/>
      <dgm:spPr/>
      <dgm:t>
        <a:bodyPr/>
        <a:lstStyle/>
        <a:p>
          <a:endParaRPr lang="en-US"/>
        </a:p>
      </dgm:t>
    </dgm:pt>
    <dgm:pt modelId="{E6626F10-E187-4E41-83B8-28C9A94200A2}" type="sibTrans" cxnId="{816A7A28-79F3-473F-A33F-D74581EACEFD}">
      <dgm:prSet/>
      <dgm:spPr/>
      <dgm:t>
        <a:bodyPr/>
        <a:lstStyle/>
        <a:p>
          <a:endParaRPr lang="en-US"/>
        </a:p>
      </dgm:t>
    </dgm:pt>
    <dgm:pt modelId="{B4ED97C3-79AD-4638-95D3-18137B03C8D5}">
      <dgm:prSet/>
      <dgm:spPr/>
      <dgm:t>
        <a:bodyPr/>
        <a:lstStyle/>
        <a:p>
          <a:r>
            <a:rPr lang="en-GB"/>
            <a:t>Think about your rapport</a:t>
          </a:r>
          <a:endParaRPr lang="en-US"/>
        </a:p>
      </dgm:t>
    </dgm:pt>
    <dgm:pt modelId="{57D65A63-940F-4E20-BDB5-2FC36FF71D3D}" type="parTrans" cxnId="{ACED11F8-79C0-4990-9D34-30B836A9D3EC}">
      <dgm:prSet/>
      <dgm:spPr/>
      <dgm:t>
        <a:bodyPr/>
        <a:lstStyle/>
        <a:p>
          <a:endParaRPr lang="en-US"/>
        </a:p>
      </dgm:t>
    </dgm:pt>
    <dgm:pt modelId="{7787DAF7-3921-4CE2-82B9-E7D375AB4436}" type="sibTrans" cxnId="{ACED11F8-79C0-4990-9D34-30B836A9D3EC}">
      <dgm:prSet/>
      <dgm:spPr/>
      <dgm:t>
        <a:bodyPr/>
        <a:lstStyle/>
        <a:p>
          <a:endParaRPr lang="en-US"/>
        </a:p>
      </dgm:t>
    </dgm:pt>
    <dgm:pt modelId="{18C97306-589F-427A-9029-8A20960DD8DE}">
      <dgm:prSet/>
      <dgm:spPr/>
      <dgm:t>
        <a:bodyPr/>
        <a:lstStyle/>
        <a:p>
          <a:r>
            <a:rPr lang="en-GB"/>
            <a:t>Avoid legal jargon</a:t>
          </a:r>
          <a:endParaRPr lang="en-US"/>
        </a:p>
      </dgm:t>
    </dgm:pt>
    <dgm:pt modelId="{6CF1884D-DC2C-4E53-B65B-A73065F6FB0A}" type="parTrans" cxnId="{C9BEA624-07D2-4142-8522-054A682BDDD8}">
      <dgm:prSet/>
      <dgm:spPr/>
      <dgm:t>
        <a:bodyPr/>
        <a:lstStyle/>
        <a:p>
          <a:endParaRPr lang="en-US"/>
        </a:p>
      </dgm:t>
    </dgm:pt>
    <dgm:pt modelId="{19EBD6C5-9B94-4820-BB5B-165F12DB26B5}" type="sibTrans" cxnId="{C9BEA624-07D2-4142-8522-054A682BDDD8}">
      <dgm:prSet/>
      <dgm:spPr/>
      <dgm:t>
        <a:bodyPr/>
        <a:lstStyle/>
        <a:p>
          <a:endParaRPr lang="en-US"/>
        </a:p>
      </dgm:t>
    </dgm:pt>
    <dgm:pt modelId="{6F9BF397-C7B5-4C22-99D0-2F7701D2E4E6}" type="pres">
      <dgm:prSet presAssocID="{4F421EC9-EC7E-40A7-A88C-7580FD55CE66}" presName="diagram" presStyleCnt="0">
        <dgm:presLayoutVars>
          <dgm:dir/>
          <dgm:resizeHandles val="exact"/>
        </dgm:presLayoutVars>
      </dgm:prSet>
      <dgm:spPr/>
    </dgm:pt>
    <dgm:pt modelId="{4263AF91-5191-47FB-9277-ACB93F4A7B98}" type="pres">
      <dgm:prSet presAssocID="{9F1657C5-09FC-4CCE-9261-DFF5EA1E222C}" presName="node" presStyleLbl="node1" presStyleIdx="0" presStyleCnt="7">
        <dgm:presLayoutVars>
          <dgm:bulletEnabled val="1"/>
        </dgm:presLayoutVars>
      </dgm:prSet>
      <dgm:spPr/>
    </dgm:pt>
    <dgm:pt modelId="{1473ACBB-8603-41D5-9603-01C65A8396BE}" type="pres">
      <dgm:prSet presAssocID="{7F9A00B3-FAC7-4360-9D9E-01F8AB6C239E}" presName="sibTrans" presStyleCnt="0"/>
      <dgm:spPr/>
    </dgm:pt>
    <dgm:pt modelId="{977B1D77-BEF1-408B-A05E-1C04AF01FFD0}" type="pres">
      <dgm:prSet presAssocID="{DA98260C-51F4-4E82-A884-608B036F448E}" presName="node" presStyleLbl="node1" presStyleIdx="1" presStyleCnt="7">
        <dgm:presLayoutVars>
          <dgm:bulletEnabled val="1"/>
        </dgm:presLayoutVars>
      </dgm:prSet>
      <dgm:spPr/>
    </dgm:pt>
    <dgm:pt modelId="{5AB3861E-77A3-4BCC-B54F-557FFB4319BE}" type="pres">
      <dgm:prSet presAssocID="{C5110480-B972-462B-ADE3-7BB1B50E1058}" presName="sibTrans" presStyleCnt="0"/>
      <dgm:spPr/>
    </dgm:pt>
    <dgm:pt modelId="{0BE7C988-F331-4091-89E7-524206FDAB43}" type="pres">
      <dgm:prSet presAssocID="{8CEC7962-3A1C-4B8F-8EAA-0F8F9A9EF2A9}" presName="node" presStyleLbl="node1" presStyleIdx="2" presStyleCnt="7">
        <dgm:presLayoutVars>
          <dgm:bulletEnabled val="1"/>
        </dgm:presLayoutVars>
      </dgm:prSet>
      <dgm:spPr/>
    </dgm:pt>
    <dgm:pt modelId="{E19C5E25-CB09-45ED-B602-11A40AC2B762}" type="pres">
      <dgm:prSet presAssocID="{356DDAAA-1D4C-408F-88FA-8F332B1623C2}" presName="sibTrans" presStyleCnt="0"/>
      <dgm:spPr/>
    </dgm:pt>
    <dgm:pt modelId="{E322169C-6AEC-446C-A60E-F3876DCC75B0}" type="pres">
      <dgm:prSet presAssocID="{70E64775-6E3E-4A85-AA06-EB19C0F3C11A}" presName="node" presStyleLbl="node1" presStyleIdx="3" presStyleCnt="7">
        <dgm:presLayoutVars>
          <dgm:bulletEnabled val="1"/>
        </dgm:presLayoutVars>
      </dgm:prSet>
      <dgm:spPr/>
    </dgm:pt>
    <dgm:pt modelId="{419DD680-48A6-47C5-9168-CFFF495606B6}" type="pres">
      <dgm:prSet presAssocID="{2FA81E1A-F653-4441-9E18-779CDA89FFFD}" presName="sibTrans" presStyleCnt="0"/>
      <dgm:spPr/>
    </dgm:pt>
    <dgm:pt modelId="{2EB7184C-82DB-429D-8C3F-FBA15D62DD8A}" type="pres">
      <dgm:prSet presAssocID="{CD683FB5-1AFB-408E-A697-BE38133FAE85}" presName="node" presStyleLbl="node1" presStyleIdx="4" presStyleCnt="7">
        <dgm:presLayoutVars>
          <dgm:bulletEnabled val="1"/>
        </dgm:presLayoutVars>
      </dgm:prSet>
      <dgm:spPr/>
    </dgm:pt>
    <dgm:pt modelId="{9CF257BA-A40C-455F-BBF2-43E4D646DAFC}" type="pres">
      <dgm:prSet presAssocID="{E6626F10-E187-4E41-83B8-28C9A94200A2}" presName="sibTrans" presStyleCnt="0"/>
      <dgm:spPr/>
    </dgm:pt>
    <dgm:pt modelId="{E849DBC3-002F-445D-BE9C-B772D954BA09}" type="pres">
      <dgm:prSet presAssocID="{B4ED97C3-79AD-4638-95D3-18137B03C8D5}" presName="node" presStyleLbl="node1" presStyleIdx="5" presStyleCnt="7">
        <dgm:presLayoutVars>
          <dgm:bulletEnabled val="1"/>
        </dgm:presLayoutVars>
      </dgm:prSet>
      <dgm:spPr/>
    </dgm:pt>
    <dgm:pt modelId="{7289D09D-BD15-4ABC-B6E6-6D86DDD578C2}" type="pres">
      <dgm:prSet presAssocID="{7787DAF7-3921-4CE2-82B9-E7D375AB4436}" presName="sibTrans" presStyleCnt="0"/>
      <dgm:spPr/>
    </dgm:pt>
    <dgm:pt modelId="{C8C39139-1D0E-425B-BA66-8DB6688D24DB}" type="pres">
      <dgm:prSet presAssocID="{18C97306-589F-427A-9029-8A20960DD8DE}" presName="node" presStyleLbl="node1" presStyleIdx="6" presStyleCnt="7">
        <dgm:presLayoutVars>
          <dgm:bulletEnabled val="1"/>
        </dgm:presLayoutVars>
      </dgm:prSet>
      <dgm:spPr/>
    </dgm:pt>
  </dgm:ptLst>
  <dgm:cxnLst>
    <dgm:cxn modelId="{C493CF08-574B-417F-B757-32DF7D8F8459}" srcId="{4F421EC9-EC7E-40A7-A88C-7580FD55CE66}" destId="{9F1657C5-09FC-4CCE-9261-DFF5EA1E222C}" srcOrd="0" destOrd="0" parTransId="{5DF0AF6D-CD6B-4284-BA6C-2F93A6F97478}" sibTransId="{7F9A00B3-FAC7-4360-9D9E-01F8AB6C239E}"/>
    <dgm:cxn modelId="{C9BEA624-07D2-4142-8522-054A682BDDD8}" srcId="{4F421EC9-EC7E-40A7-A88C-7580FD55CE66}" destId="{18C97306-589F-427A-9029-8A20960DD8DE}" srcOrd="6" destOrd="0" parTransId="{6CF1884D-DC2C-4E53-B65B-A73065F6FB0A}" sibTransId="{19EBD6C5-9B94-4820-BB5B-165F12DB26B5}"/>
    <dgm:cxn modelId="{35DBC924-FF72-4BE1-A571-2A8F7301D2B2}" type="presOf" srcId="{B4ED97C3-79AD-4638-95D3-18137B03C8D5}" destId="{E849DBC3-002F-445D-BE9C-B772D954BA09}" srcOrd="0" destOrd="0" presId="urn:microsoft.com/office/officeart/2005/8/layout/default"/>
    <dgm:cxn modelId="{89AA5E26-CECF-4641-BBF9-3094CD714F1B}" type="presOf" srcId="{18C97306-589F-427A-9029-8A20960DD8DE}" destId="{C8C39139-1D0E-425B-BA66-8DB6688D24DB}" srcOrd="0" destOrd="0" presId="urn:microsoft.com/office/officeart/2005/8/layout/default"/>
    <dgm:cxn modelId="{EEC5CE27-A626-450A-AFC3-AD822A914587}" srcId="{4F421EC9-EC7E-40A7-A88C-7580FD55CE66}" destId="{DA98260C-51F4-4E82-A884-608B036F448E}" srcOrd="1" destOrd="0" parTransId="{9FF25719-B59E-43DA-AA2A-7DD0813D5110}" sibTransId="{C5110480-B972-462B-ADE3-7BB1B50E1058}"/>
    <dgm:cxn modelId="{816A7A28-79F3-473F-A33F-D74581EACEFD}" srcId="{4F421EC9-EC7E-40A7-A88C-7580FD55CE66}" destId="{CD683FB5-1AFB-408E-A697-BE38133FAE85}" srcOrd="4" destOrd="0" parTransId="{9E08A99E-3209-4D21-B64E-547912E3D5AC}" sibTransId="{E6626F10-E187-4E41-83B8-28C9A94200A2}"/>
    <dgm:cxn modelId="{BD835E2E-5933-421B-9A19-97E79D900802}" type="presOf" srcId="{8CEC7962-3A1C-4B8F-8EAA-0F8F9A9EF2A9}" destId="{0BE7C988-F331-4091-89E7-524206FDAB43}" srcOrd="0" destOrd="0" presId="urn:microsoft.com/office/officeart/2005/8/layout/default"/>
    <dgm:cxn modelId="{84ACEF71-83B1-4F27-A996-97ED0D214850}" type="presOf" srcId="{CD683FB5-1AFB-408E-A697-BE38133FAE85}" destId="{2EB7184C-82DB-429D-8C3F-FBA15D62DD8A}" srcOrd="0" destOrd="0" presId="urn:microsoft.com/office/officeart/2005/8/layout/default"/>
    <dgm:cxn modelId="{678D3298-A2EA-4554-95A4-073F61DB4CA4}" type="presOf" srcId="{9F1657C5-09FC-4CCE-9261-DFF5EA1E222C}" destId="{4263AF91-5191-47FB-9277-ACB93F4A7B98}" srcOrd="0" destOrd="0" presId="urn:microsoft.com/office/officeart/2005/8/layout/default"/>
    <dgm:cxn modelId="{B8CFB6A6-4997-4852-BFE2-B63F71395487}" type="presOf" srcId="{70E64775-6E3E-4A85-AA06-EB19C0F3C11A}" destId="{E322169C-6AEC-446C-A60E-F3876DCC75B0}" srcOrd="0" destOrd="0" presId="urn:microsoft.com/office/officeart/2005/8/layout/default"/>
    <dgm:cxn modelId="{5F5D56A7-A5FD-4D9A-BBCA-59BE01E853D4}" type="presOf" srcId="{4F421EC9-EC7E-40A7-A88C-7580FD55CE66}" destId="{6F9BF397-C7B5-4C22-99D0-2F7701D2E4E6}" srcOrd="0" destOrd="0" presId="urn:microsoft.com/office/officeart/2005/8/layout/default"/>
    <dgm:cxn modelId="{38A8D8AA-DCE8-404B-B6E1-215CCF8901B4}" srcId="{4F421EC9-EC7E-40A7-A88C-7580FD55CE66}" destId="{8CEC7962-3A1C-4B8F-8EAA-0F8F9A9EF2A9}" srcOrd="2" destOrd="0" parTransId="{BC758790-AA67-45B2-AFDB-27EA67EE11DC}" sibTransId="{356DDAAA-1D4C-408F-88FA-8F332B1623C2}"/>
    <dgm:cxn modelId="{8DB1F3C5-3F50-4D6F-8045-ADF95BB16587}" type="presOf" srcId="{DA98260C-51F4-4E82-A884-608B036F448E}" destId="{977B1D77-BEF1-408B-A05E-1C04AF01FFD0}" srcOrd="0" destOrd="0" presId="urn:microsoft.com/office/officeart/2005/8/layout/default"/>
    <dgm:cxn modelId="{786D90CA-EF76-41FE-8A82-27DC463F2058}" srcId="{4F421EC9-EC7E-40A7-A88C-7580FD55CE66}" destId="{70E64775-6E3E-4A85-AA06-EB19C0F3C11A}" srcOrd="3" destOrd="0" parTransId="{9F67BF4D-30A8-4C15-9463-6977F3568914}" sibTransId="{2FA81E1A-F653-4441-9E18-779CDA89FFFD}"/>
    <dgm:cxn modelId="{ACED11F8-79C0-4990-9D34-30B836A9D3EC}" srcId="{4F421EC9-EC7E-40A7-A88C-7580FD55CE66}" destId="{B4ED97C3-79AD-4638-95D3-18137B03C8D5}" srcOrd="5" destOrd="0" parTransId="{57D65A63-940F-4E20-BDB5-2FC36FF71D3D}" sibTransId="{7787DAF7-3921-4CE2-82B9-E7D375AB4436}"/>
    <dgm:cxn modelId="{C0A14F37-A9F7-4496-A23B-CAD07459B9E5}" type="presParOf" srcId="{6F9BF397-C7B5-4C22-99D0-2F7701D2E4E6}" destId="{4263AF91-5191-47FB-9277-ACB93F4A7B98}" srcOrd="0" destOrd="0" presId="urn:microsoft.com/office/officeart/2005/8/layout/default"/>
    <dgm:cxn modelId="{10750BE4-856F-4023-A62C-B31C86D3684B}" type="presParOf" srcId="{6F9BF397-C7B5-4C22-99D0-2F7701D2E4E6}" destId="{1473ACBB-8603-41D5-9603-01C65A8396BE}" srcOrd="1" destOrd="0" presId="urn:microsoft.com/office/officeart/2005/8/layout/default"/>
    <dgm:cxn modelId="{25D3BE1A-CE15-403A-979F-E0BF28D37B26}" type="presParOf" srcId="{6F9BF397-C7B5-4C22-99D0-2F7701D2E4E6}" destId="{977B1D77-BEF1-408B-A05E-1C04AF01FFD0}" srcOrd="2" destOrd="0" presId="urn:microsoft.com/office/officeart/2005/8/layout/default"/>
    <dgm:cxn modelId="{81F32265-2533-4723-8234-8AC71D3F1132}" type="presParOf" srcId="{6F9BF397-C7B5-4C22-99D0-2F7701D2E4E6}" destId="{5AB3861E-77A3-4BCC-B54F-557FFB4319BE}" srcOrd="3" destOrd="0" presId="urn:microsoft.com/office/officeart/2005/8/layout/default"/>
    <dgm:cxn modelId="{0C2685E2-923A-4F18-A429-074D02D8F666}" type="presParOf" srcId="{6F9BF397-C7B5-4C22-99D0-2F7701D2E4E6}" destId="{0BE7C988-F331-4091-89E7-524206FDAB43}" srcOrd="4" destOrd="0" presId="urn:microsoft.com/office/officeart/2005/8/layout/default"/>
    <dgm:cxn modelId="{EF3E87C8-5BE7-49C5-8100-516D8B3E5028}" type="presParOf" srcId="{6F9BF397-C7B5-4C22-99D0-2F7701D2E4E6}" destId="{E19C5E25-CB09-45ED-B602-11A40AC2B762}" srcOrd="5" destOrd="0" presId="urn:microsoft.com/office/officeart/2005/8/layout/default"/>
    <dgm:cxn modelId="{420287E7-55F3-4D09-8701-F2A746C0E1EB}" type="presParOf" srcId="{6F9BF397-C7B5-4C22-99D0-2F7701D2E4E6}" destId="{E322169C-6AEC-446C-A60E-F3876DCC75B0}" srcOrd="6" destOrd="0" presId="urn:microsoft.com/office/officeart/2005/8/layout/default"/>
    <dgm:cxn modelId="{EE58608E-EE7C-4221-BF70-AB35898A2CAD}" type="presParOf" srcId="{6F9BF397-C7B5-4C22-99D0-2F7701D2E4E6}" destId="{419DD680-48A6-47C5-9168-CFFF495606B6}" srcOrd="7" destOrd="0" presId="urn:microsoft.com/office/officeart/2005/8/layout/default"/>
    <dgm:cxn modelId="{23D9BB3A-43EA-4F49-B4D3-4828EA83B8CA}" type="presParOf" srcId="{6F9BF397-C7B5-4C22-99D0-2F7701D2E4E6}" destId="{2EB7184C-82DB-429D-8C3F-FBA15D62DD8A}" srcOrd="8" destOrd="0" presId="urn:microsoft.com/office/officeart/2005/8/layout/default"/>
    <dgm:cxn modelId="{13285BCC-96DB-4B07-90FC-93FD0BD606BE}" type="presParOf" srcId="{6F9BF397-C7B5-4C22-99D0-2F7701D2E4E6}" destId="{9CF257BA-A40C-455F-BBF2-43E4D646DAFC}" srcOrd="9" destOrd="0" presId="urn:microsoft.com/office/officeart/2005/8/layout/default"/>
    <dgm:cxn modelId="{D3CC2456-BCA1-431E-827F-ABD056728697}" type="presParOf" srcId="{6F9BF397-C7B5-4C22-99D0-2F7701D2E4E6}" destId="{E849DBC3-002F-445D-BE9C-B772D954BA09}" srcOrd="10" destOrd="0" presId="urn:microsoft.com/office/officeart/2005/8/layout/default"/>
    <dgm:cxn modelId="{E935EA8A-F15E-4200-B2C0-B8FEE5923E77}" type="presParOf" srcId="{6F9BF397-C7B5-4C22-99D0-2F7701D2E4E6}" destId="{7289D09D-BD15-4ABC-B6E6-6D86DDD578C2}" srcOrd="11" destOrd="0" presId="urn:microsoft.com/office/officeart/2005/8/layout/default"/>
    <dgm:cxn modelId="{BE076E07-2DD4-48E0-BCDE-0D18593F8F20}" type="presParOf" srcId="{6F9BF397-C7B5-4C22-99D0-2F7701D2E4E6}" destId="{C8C39139-1D0E-425B-BA66-8DB6688D24DB}" srcOrd="1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75714AE-48A7-467D-B55C-56ACDA392FE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9C3DEDB-6291-4C59-B2E4-54DAC0733AA2}">
      <dgm:prSet/>
      <dgm:spPr/>
      <dgm:t>
        <a:bodyPr/>
        <a:lstStyle/>
        <a:p>
          <a:pPr>
            <a:lnSpc>
              <a:spcPct val="100000"/>
            </a:lnSpc>
            <a:defRPr cap="all"/>
          </a:pPr>
          <a:r>
            <a:rPr lang="en-GB"/>
            <a:t>Often deal with stressful situations</a:t>
          </a:r>
          <a:endParaRPr lang="en-US"/>
        </a:p>
      </dgm:t>
    </dgm:pt>
    <dgm:pt modelId="{F48B6B71-742A-47E2-99AC-6AF4AB63505F}" type="parTrans" cxnId="{4A238561-8A70-4B35-9EB2-C8C6B43608BA}">
      <dgm:prSet/>
      <dgm:spPr/>
      <dgm:t>
        <a:bodyPr/>
        <a:lstStyle/>
        <a:p>
          <a:endParaRPr lang="en-US"/>
        </a:p>
      </dgm:t>
    </dgm:pt>
    <dgm:pt modelId="{882A3A94-BD8F-463B-946F-1E7F578B86A1}" type="sibTrans" cxnId="{4A238561-8A70-4B35-9EB2-C8C6B43608BA}">
      <dgm:prSet/>
      <dgm:spPr/>
      <dgm:t>
        <a:bodyPr/>
        <a:lstStyle/>
        <a:p>
          <a:endParaRPr lang="en-US"/>
        </a:p>
      </dgm:t>
    </dgm:pt>
    <dgm:pt modelId="{B1F8A140-6546-465C-9C26-3DADB1F60A28}">
      <dgm:prSet/>
      <dgm:spPr/>
      <dgm:t>
        <a:bodyPr/>
        <a:lstStyle/>
        <a:p>
          <a:pPr>
            <a:lnSpc>
              <a:spcPct val="100000"/>
            </a:lnSpc>
            <a:defRPr cap="all"/>
          </a:pPr>
          <a:r>
            <a:rPr lang="en-GB"/>
            <a:t>Matrimonial issues</a:t>
          </a:r>
          <a:endParaRPr lang="en-US"/>
        </a:p>
      </dgm:t>
    </dgm:pt>
    <dgm:pt modelId="{D378DF6E-6C16-4E94-9428-F0344330B744}" type="parTrans" cxnId="{59809A19-3C9F-4E77-869F-B571A5640B2D}">
      <dgm:prSet/>
      <dgm:spPr/>
      <dgm:t>
        <a:bodyPr/>
        <a:lstStyle/>
        <a:p>
          <a:endParaRPr lang="en-US"/>
        </a:p>
      </dgm:t>
    </dgm:pt>
    <dgm:pt modelId="{28B40062-F075-41E6-88B2-DDEF1370F122}" type="sibTrans" cxnId="{59809A19-3C9F-4E77-869F-B571A5640B2D}">
      <dgm:prSet/>
      <dgm:spPr/>
      <dgm:t>
        <a:bodyPr/>
        <a:lstStyle/>
        <a:p>
          <a:endParaRPr lang="en-US"/>
        </a:p>
      </dgm:t>
    </dgm:pt>
    <dgm:pt modelId="{792FBDAC-A8E0-4A28-9B6B-71E999E635BF}">
      <dgm:prSet/>
      <dgm:spPr/>
      <dgm:t>
        <a:bodyPr/>
        <a:lstStyle/>
        <a:p>
          <a:pPr>
            <a:lnSpc>
              <a:spcPct val="100000"/>
            </a:lnSpc>
            <a:defRPr cap="all"/>
          </a:pPr>
          <a:r>
            <a:rPr lang="en-GB"/>
            <a:t>Bereavement – “I’m sorry for your loss”</a:t>
          </a:r>
          <a:endParaRPr lang="en-US"/>
        </a:p>
      </dgm:t>
    </dgm:pt>
    <dgm:pt modelId="{982D76BE-C2BB-4980-B93E-A73A6815D8A9}" type="parTrans" cxnId="{3E08196C-0B61-48B8-8F11-03B9AA09394D}">
      <dgm:prSet/>
      <dgm:spPr/>
      <dgm:t>
        <a:bodyPr/>
        <a:lstStyle/>
        <a:p>
          <a:endParaRPr lang="en-US"/>
        </a:p>
      </dgm:t>
    </dgm:pt>
    <dgm:pt modelId="{A16EAE0A-E9EA-427B-A9E2-FE7AF406F440}" type="sibTrans" cxnId="{3E08196C-0B61-48B8-8F11-03B9AA09394D}">
      <dgm:prSet/>
      <dgm:spPr/>
      <dgm:t>
        <a:bodyPr/>
        <a:lstStyle/>
        <a:p>
          <a:endParaRPr lang="en-US"/>
        </a:p>
      </dgm:t>
    </dgm:pt>
    <dgm:pt modelId="{2E481634-3F7C-46C7-B4C9-6F7EF4A48B63}">
      <dgm:prSet/>
      <dgm:spPr/>
      <dgm:t>
        <a:bodyPr/>
        <a:lstStyle/>
        <a:p>
          <a:pPr>
            <a:lnSpc>
              <a:spcPct val="100000"/>
            </a:lnSpc>
            <a:defRPr cap="all"/>
          </a:pPr>
          <a:r>
            <a:rPr lang="en-US"/>
            <a:t>Acknowledgements – “Yes I see” “mmmm”</a:t>
          </a:r>
        </a:p>
      </dgm:t>
    </dgm:pt>
    <dgm:pt modelId="{C14DD481-9E1D-4B35-A579-A91AA611210F}" type="parTrans" cxnId="{2A2C9BFD-50AF-459E-B247-A6C75E65A89A}">
      <dgm:prSet/>
      <dgm:spPr/>
      <dgm:t>
        <a:bodyPr/>
        <a:lstStyle/>
        <a:p>
          <a:endParaRPr lang="en-US"/>
        </a:p>
      </dgm:t>
    </dgm:pt>
    <dgm:pt modelId="{EBA2543C-374E-4FED-8122-C1D2FAAA9F6D}" type="sibTrans" cxnId="{2A2C9BFD-50AF-459E-B247-A6C75E65A89A}">
      <dgm:prSet/>
      <dgm:spPr/>
      <dgm:t>
        <a:bodyPr/>
        <a:lstStyle/>
        <a:p>
          <a:endParaRPr lang="en-US"/>
        </a:p>
      </dgm:t>
    </dgm:pt>
    <dgm:pt modelId="{89395423-9AA4-41B7-87D4-DD53F425082C}">
      <dgm:prSet/>
      <dgm:spPr/>
      <dgm:t>
        <a:bodyPr/>
        <a:lstStyle/>
        <a:p>
          <a:pPr>
            <a:lnSpc>
              <a:spcPct val="100000"/>
            </a:lnSpc>
            <a:defRPr cap="all"/>
          </a:pPr>
          <a:r>
            <a:rPr lang="en-GB"/>
            <a:t>Allow client to express their feelings – be understanding and express empathy</a:t>
          </a:r>
          <a:endParaRPr lang="en-US"/>
        </a:p>
      </dgm:t>
    </dgm:pt>
    <dgm:pt modelId="{A12B0627-8F3F-4895-B79B-F7ACECC11DFF}" type="parTrans" cxnId="{2ECF9713-5856-4C98-8CAD-FEA8BDAD7C5A}">
      <dgm:prSet/>
      <dgm:spPr/>
      <dgm:t>
        <a:bodyPr/>
        <a:lstStyle/>
        <a:p>
          <a:endParaRPr lang="en-US"/>
        </a:p>
      </dgm:t>
    </dgm:pt>
    <dgm:pt modelId="{EE996C38-8862-4AF5-9434-65B5AC258BA9}" type="sibTrans" cxnId="{2ECF9713-5856-4C98-8CAD-FEA8BDAD7C5A}">
      <dgm:prSet/>
      <dgm:spPr/>
      <dgm:t>
        <a:bodyPr/>
        <a:lstStyle/>
        <a:p>
          <a:endParaRPr lang="en-US"/>
        </a:p>
      </dgm:t>
    </dgm:pt>
    <dgm:pt modelId="{BF38472A-8CC2-469A-AF13-3A4DFEE9814F}">
      <dgm:prSet/>
      <dgm:spPr/>
      <dgm:t>
        <a:bodyPr/>
        <a:lstStyle/>
        <a:p>
          <a:pPr>
            <a:lnSpc>
              <a:spcPct val="100000"/>
            </a:lnSpc>
            <a:defRPr cap="all"/>
          </a:pPr>
          <a:r>
            <a:rPr lang="en-GB"/>
            <a:t>Balance the conversation</a:t>
          </a:r>
        </a:p>
        <a:p>
          <a:pPr>
            <a:lnSpc>
              <a:spcPct val="100000"/>
            </a:lnSpc>
            <a:defRPr cap="all"/>
          </a:pPr>
          <a:r>
            <a:rPr lang="en-GB"/>
            <a:t>Steer conversation in a more positive and beneficial direction</a:t>
          </a:r>
          <a:endParaRPr lang="en-US"/>
        </a:p>
      </dgm:t>
    </dgm:pt>
    <dgm:pt modelId="{AE8325CB-76B4-459D-9777-8EB0CAC4AE0C}" type="parTrans" cxnId="{F7AFC8EE-98B2-4C5B-8162-43CCDEE527CF}">
      <dgm:prSet/>
      <dgm:spPr/>
      <dgm:t>
        <a:bodyPr/>
        <a:lstStyle/>
        <a:p>
          <a:endParaRPr lang="en-US"/>
        </a:p>
      </dgm:t>
    </dgm:pt>
    <dgm:pt modelId="{D3F32E69-5651-4E7B-B9F8-2A61B6A9DE29}" type="sibTrans" cxnId="{F7AFC8EE-98B2-4C5B-8162-43CCDEE527CF}">
      <dgm:prSet/>
      <dgm:spPr/>
      <dgm:t>
        <a:bodyPr/>
        <a:lstStyle/>
        <a:p>
          <a:endParaRPr lang="en-US"/>
        </a:p>
      </dgm:t>
    </dgm:pt>
    <dgm:pt modelId="{348AD00E-321D-4524-AEFE-3569333F691A}">
      <dgm:prSet/>
      <dgm:spPr/>
      <dgm:t>
        <a:bodyPr/>
        <a:lstStyle/>
        <a:p>
          <a:pPr>
            <a:lnSpc>
              <a:spcPct val="100000"/>
            </a:lnSpc>
            <a:defRPr cap="all"/>
          </a:pPr>
          <a:r>
            <a:rPr lang="en-GB"/>
            <a:t>Patience</a:t>
          </a:r>
          <a:endParaRPr lang="en-US"/>
        </a:p>
      </dgm:t>
    </dgm:pt>
    <dgm:pt modelId="{E0615AE1-E2B5-4AF8-982E-93A06495979A}" type="parTrans" cxnId="{2467870D-C0FD-45B1-80E0-12EB5DA09504}">
      <dgm:prSet/>
      <dgm:spPr/>
      <dgm:t>
        <a:bodyPr/>
        <a:lstStyle/>
        <a:p>
          <a:endParaRPr lang="en-US"/>
        </a:p>
      </dgm:t>
    </dgm:pt>
    <dgm:pt modelId="{FFFCFADE-09CF-4C4E-8D71-5B344D675348}" type="sibTrans" cxnId="{2467870D-C0FD-45B1-80E0-12EB5DA09504}">
      <dgm:prSet/>
      <dgm:spPr/>
      <dgm:t>
        <a:bodyPr/>
        <a:lstStyle/>
        <a:p>
          <a:endParaRPr lang="en-US"/>
        </a:p>
      </dgm:t>
    </dgm:pt>
    <dgm:pt modelId="{2C86CA40-AB0B-4921-861D-84733451B503}" type="pres">
      <dgm:prSet presAssocID="{075714AE-48A7-467D-B55C-56ACDA392FE5}" presName="root" presStyleCnt="0">
        <dgm:presLayoutVars>
          <dgm:dir/>
          <dgm:resizeHandles val="exact"/>
        </dgm:presLayoutVars>
      </dgm:prSet>
      <dgm:spPr/>
    </dgm:pt>
    <dgm:pt modelId="{F527EE29-4969-4F0B-8D05-15ADF1C72214}" type="pres">
      <dgm:prSet presAssocID="{A9C3DEDB-6291-4C59-B2E4-54DAC0733AA2}" presName="compNode" presStyleCnt="0"/>
      <dgm:spPr/>
    </dgm:pt>
    <dgm:pt modelId="{5BDCB475-EAF9-4C63-9C36-16A60B815C27}" type="pres">
      <dgm:prSet presAssocID="{A9C3DEDB-6291-4C59-B2E4-54DAC0733AA2}" presName="iconBgRect" presStyleLbl="bgShp" presStyleIdx="0" presStyleCnt="7"/>
      <dgm:spPr>
        <a:prstGeom prst="round2DiagRect">
          <a:avLst>
            <a:gd name="adj1" fmla="val 29727"/>
            <a:gd name="adj2" fmla="val 0"/>
          </a:avLst>
        </a:prstGeom>
      </dgm:spPr>
    </dgm:pt>
    <dgm:pt modelId="{FC9E3501-E421-4003-A071-2FC1CE7677BF}" type="pres">
      <dgm:prSet presAssocID="{A9C3DEDB-6291-4C59-B2E4-54DAC0733AA2}"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0C5A8ADC-4F1A-4A2C-98F3-34D7583518A9}" type="pres">
      <dgm:prSet presAssocID="{A9C3DEDB-6291-4C59-B2E4-54DAC0733AA2}" presName="spaceRect" presStyleCnt="0"/>
      <dgm:spPr/>
    </dgm:pt>
    <dgm:pt modelId="{64A98522-86FD-4FD4-AEAF-9F1EC6496A2D}" type="pres">
      <dgm:prSet presAssocID="{A9C3DEDB-6291-4C59-B2E4-54DAC0733AA2}" presName="textRect" presStyleLbl="revTx" presStyleIdx="0" presStyleCnt="7">
        <dgm:presLayoutVars>
          <dgm:chMax val="1"/>
          <dgm:chPref val="1"/>
        </dgm:presLayoutVars>
      </dgm:prSet>
      <dgm:spPr/>
    </dgm:pt>
    <dgm:pt modelId="{E39A6E48-110E-4816-AA53-DEC302D93A6A}" type="pres">
      <dgm:prSet presAssocID="{882A3A94-BD8F-463B-946F-1E7F578B86A1}" presName="sibTrans" presStyleCnt="0"/>
      <dgm:spPr/>
    </dgm:pt>
    <dgm:pt modelId="{D97664F7-E137-4207-8C62-3720C5BBD212}" type="pres">
      <dgm:prSet presAssocID="{B1F8A140-6546-465C-9C26-3DADB1F60A28}" presName="compNode" presStyleCnt="0"/>
      <dgm:spPr/>
    </dgm:pt>
    <dgm:pt modelId="{7E7CAF7B-9D4A-4EB0-90EB-B71A8C1328DD}" type="pres">
      <dgm:prSet presAssocID="{B1F8A140-6546-465C-9C26-3DADB1F60A28}" presName="iconBgRect" presStyleLbl="bgShp" presStyleIdx="1" presStyleCnt="7"/>
      <dgm:spPr>
        <a:prstGeom prst="round2DiagRect">
          <a:avLst>
            <a:gd name="adj1" fmla="val 29727"/>
            <a:gd name="adj2" fmla="val 0"/>
          </a:avLst>
        </a:prstGeom>
      </dgm:spPr>
    </dgm:pt>
    <dgm:pt modelId="{0D64DB9D-A003-4E7E-B51F-808AC63F7819}" type="pres">
      <dgm:prSet presAssocID="{B1F8A140-6546-465C-9C26-3DADB1F60A2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8B9E7E68-19B0-45E0-96E2-02CF1C148A2F}" type="pres">
      <dgm:prSet presAssocID="{B1F8A140-6546-465C-9C26-3DADB1F60A28}" presName="spaceRect" presStyleCnt="0"/>
      <dgm:spPr/>
    </dgm:pt>
    <dgm:pt modelId="{4C5BD62B-09E8-4968-803A-64A1657C2A22}" type="pres">
      <dgm:prSet presAssocID="{B1F8A140-6546-465C-9C26-3DADB1F60A28}" presName="textRect" presStyleLbl="revTx" presStyleIdx="1" presStyleCnt="7">
        <dgm:presLayoutVars>
          <dgm:chMax val="1"/>
          <dgm:chPref val="1"/>
        </dgm:presLayoutVars>
      </dgm:prSet>
      <dgm:spPr/>
    </dgm:pt>
    <dgm:pt modelId="{2329E658-48A3-484B-939B-DBC39B108098}" type="pres">
      <dgm:prSet presAssocID="{28B40062-F075-41E6-88B2-DDEF1370F122}" presName="sibTrans" presStyleCnt="0"/>
      <dgm:spPr/>
    </dgm:pt>
    <dgm:pt modelId="{A8624A70-53E0-4621-8276-F3513B03B9A7}" type="pres">
      <dgm:prSet presAssocID="{792FBDAC-A8E0-4A28-9B6B-71E999E635BF}" presName="compNode" presStyleCnt="0"/>
      <dgm:spPr/>
    </dgm:pt>
    <dgm:pt modelId="{1A4EADBA-A0DA-46E9-AF0C-295F30DA80F8}" type="pres">
      <dgm:prSet presAssocID="{792FBDAC-A8E0-4A28-9B6B-71E999E635BF}" presName="iconBgRect" presStyleLbl="bgShp" presStyleIdx="2" presStyleCnt="7"/>
      <dgm:spPr>
        <a:prstGeom prst="round2DiagRect">
          <a:avLst>
            <a:gd name="adj1" fmla="val 29727"/>
            <a:gd name="adj2" fmla="val 0"/>
          </a:avLst>
        </a:prstGeom>
      </dgm:spPr>
    </dgm:pt>
    <dgm:pt modelId="{5F043203-0DF1-4EE2-BE0D-5A4157D9384A}" type="pres">
      <dgm:prSet presAssocID="{792FBDAC-A8E0-4A28-9B6B-71E999E635B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nvelope"/>
        </a:ext>
      </dgm:extLst>
    </dgm:pt>
    <dgm:pt modelId="{027677FA-819D-4D58-B10A-3CF2EF969D58}" type="pres">
      <dgm:prSet presAssocID="{792FBDAC-A8E0-4A28-9B6B-71E999E635BF}" presName="spaceRect" presStyleCnt="0"/>
      <dgm:spPr/>
    </dgm:pt>
    <dgm:pt modelId="{28A24694-EDE9-4BB3-A92C-EE8CB208E157}" type="pres">
      <dgm:prSet presAssocID="{792FBDAC-A8E0-4A28-9B6B-71E999E635BF}" presName="textRect" presStyleLbl="revTx" presStyleIdx="2" presStyleCnt="7">
        <dgm:presLayoutVars>
          <dgm:chMax val="1"/>
          <dgm:chPref val="1"/>
        </dgm:presLayoutVars>
      </dgm:prSet>
      <dgm:spPr/>
    </dgm:pt>
    <dgm:pt modelId="{91490B44-2917-4BE5-87EB-37A6AC18218D}" type="pres">
      <dgm:prSet presAssocID="{A16EAE0A-E9EA-427B-A9E2-FE7AF406F440}" presName="sibTrans" presStyleCnt="0"/>
      <dgm:spPr/>
    </dgm:pt>
    <dgm:pt modelId="{657E13A3-4530-4BC4-B7AD-0138AEEB79AC}" type="pres">
      <dgm:prSet presAssocID="{2E481634-3F7C-46C7-B4C9-6F7EF4A48B63}" presName="compNode" presStyleCnt="0"/>
      <dgm:spPr/>
    </dgm:pt>
    <dgm:pt modelId="{B401C1EC-A08F-4468-8958-B00B0898E190}" type="pres">
      <dgm:prSet presAssocID="{2E481634-3F7C-46C7-B4C9-6F7EF4A48B63}" presName="iconBgRect" presStyleLbl="bgShp" presStyleIdx="3" presStyleCnt="7"/>
      <dgm:spPr>
        <a:prstGeom prst="round2DiagRect">
          <a:avLst>
            <a:gd name="adj1" fmla="val 29727"/>
            <a:gd name="adj2" fmla="val 0"/>
          </a:avLst>
        </a:prstGeom>
      </dgm:spPr>
    </dgm:pt>
    <dgm:pt modelId="{E955AD66-8CA9-47FF-BFC9-EA8C22B47EC4}" type="pres">
      <dgm:prSet presAssocID="{2E481634-3F7C-46C7-B4C9-6F7EF4A48B6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sed Quotation Mark"/>
        </a:ext>
      </dgm:extLst>
    </dgm:pt>
    <dgm:pt modelId="{EBAB34BB-B8B3-4F9B-844E-87407EED4D2C}" type="pres">
      <dgm:prSet presAssocID="{2E481634-3F7C-46C7-B4C9-6F7EF4A48B63}" presName="spaceRect" presStyleCnt="0"/>
      <dgm:spPr/>
    </dgm:pt>
    <dgm:pt modelId="{8D2006FE-1456-45A9-A594-0EAAD97F594B}" type="pres">
      <dgm:prSet presAssocID="{2E481634-3F7C-46C7-B4C9-6F7EF4A48B63}" presName="textRect" presStyleLbl="revTx" presStyleIdx="3" presStyleCnt="7">
        <dgm:presLayoutVars>
          <dgm:chMax val="1"/>
          <dgm:chPref val="1"/>
        </dgm:presLayoutVars>
      </dgm:prSet>
      <dgm:spPr/>
    </dgm:pt>
    <dgm:pt modelId="{662CF1BE-6DCA-460A-9BE0-1C3A2B6FF071}" type="pres">
      <dgm:prSet presAssocID="{EBA2543C-374E-4FED-8122-C1D2FAAA9F6D}" presName="sibTrans" presStyleCnt="0"/>
      <dgm:spPr/>
    </dgm:pt>
    <dgm:pt modelId="{8E9F4641-3C52-495B-9672-7F59037CBE49}" type="pres">
      <dgm:prSet presAssocID="{89395423-9AA4-41B7-87D4-DD53F425082C}" presName="compNode" presStyleCnt="0"/>
      <dgm:spPr/>
    </dgm:pt>
    <dgm:pt modelId="{C83E17EE-A1AF-4576-92D7-9E50C27B10FF}" type="pres">
      <dgm:prSet presAssocID="{89395423-9AA4-41B7-87D4-DD53F425082C}" presName="iconBgRect" presStyleLbl="bgShp" presStyleIdx="4" presStyleCnt="7"/>
      <dgm:spPr>
        <a:prstGeom prst="round2DiagRect">
          <a:avLst>
            <a:gd name="adj1" fmla="val 29727"/>
            <a:gd name="adj2" fmla="val 0"/>
          </a:avLst>
        </a:prstGeom>
      </dgm:spPr>
    </dgm:pt>
    <dgm:pt modelId="{47E8DFB8-9921-482B-9192-A42889779E84}" type="pres">
      <dgm:prSet presAssocID="{89395423-9AA4-41B7-87D4-DD53F425082C}"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n Love Face with Solid Fill"/>
        </a:ext>
      </dgm:extLst>
    </dgm:pt>
    <dgm:pt modelId="{ACE48DE9-E488-43E2-8FB8-96F18CFEBD9C}" type="pres">
      <dgm:prSet presAssocID="{89395423-9AA4-41B7-87D4-DD53F425082C}" presName="spaceRect" presStyleCnt="0"/>
      <dgm:spPr/>
    </dgm:pt>
    <dgm:pt modelId="{37BCDAF3-392D-4096-A969-2B59FB9B9CBA}" type="pres">
      <dgm:prSet presAssocID="{89395423-9AA4-41B7-87D4-DD53F425082C}" presName="textRect" presStyleLbl="revTx" presStyleIdx="4" presStyleCnt="7">
        <dgm:presLayoutVars>
          <dgm:chMax val="1"/>
          <dgm:chPref val="1"/>
        </dgm:presLayoutVars>
      </dgm:prSet>
      <dgm:spPr/>
    </dgm:pt>
    <dgm:pt modelId="{F7308B90-B3DE-45F6-A327-31AEC809CF6D}" type="pres">
      <dgm:prSet presAssocID="{EE996C38-8862-4AF5-9434-65B5AC258BA9}" presName="sibTrans" presStyleCnt="0"/>
      <dgm:spPr/>
    </dgm:pt>
    <dgm:pt modelId="{169E1D2C-374B-4B77-9FED-459B2387F860}" type="pres">
      <dgm:prSet presAssocID="{BF38472A-8CC2-469A-AF13-3A4DFEE9814F}" presName="compNode" presStyleCnt="0"/>
      <dgm:spPr/>
    </dgm:pt>
    <dgm:pt modelId="{3FA2E131-D6AA-4CE5-AAA8-7A5B6F6D2137}" type="pres">
      <dgm:prSet presAssocID="{BF38472A-8CC2-469A-AF13-3A4DFEE9814F}" presName="iconBgRect" presStyleLbl="bgShp" presStyleIdx="5" presStyleCnt="7"/>
      <dgm:spPr>
        <a:prstGeom prst="round2DiagRect">
          <a:avLst>
            <a:gd name="adj1" fmla="val 29727"/>
            <a:gd name="adj2" fmla="val 0"/>
          </a:avLst>
        </a:prstGeom>
      </dgm:spPr>
    </dgm:pt>
    <dgm:pt modelId="{E3839B4C-48DA-44AE-B015-E7CCB51DCBE1}" type="pres">
      <dgm:prSet presAssocID="{BF38472A-8CC2-469A-AF13-3A4DFEE9814F}"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C25C70A2-38C4-4340-AF73-0849611EA767}" type="pres">
      <dgm:prSet presAssocID="{BF38472A-8CC2-469A-AF13-3A4DFEE9814F}" presName="spaceRect" presStyleCnt="0"/>
      <dgm:spPr/>
    </dgm:pt>
    <dgm:pt modelId="{C6005523-E3A8-44A0-9B3A-4EB41DC07BB8}" type="pres">
      <dgm:prSet presAssocID="{BF38472A-8CC2-469A-AF13-3A4DFEE9814F}" presName="textRect" presStyleLbl="revTx" presStyleIdx="5" presStyleCnt="7">
        <dgm:presLayoutVars>
          <dgm:chMax val="1"/>
          <dgm:chPref val="1"/>
        </dgm:presLayoutVars>
      </dgm:prSet>
      <dgm:spPr/>
    </dgm:pt>
    <dgm:pt modelId="{329556AC-5B57-413D-BBD0-4A7D2FE46DB0}" type="pres">
      <dgm:prSet presAssocID="{D3F32E69-5651-4E7B-B9F8-2A61B6A9DE29}" presName="sibTrans" presStyleCnt="0"/>
      <dgm:spPr/>
    </dgm:pt>
    <dgm:pt modelId="{88C37764-6D9E-4DB3-B04B-470DFEF9F5BE}" type="pres">
      <dgm:prSet presAssocID="{348AD00E-321D-4524-AEFE-3569333F691A}" presName="compNode" presStyleCnt="0"/>
      <dgm:spPr/>
    </dgm:pt>
    <dgm:pt modelId="{AD65C957-578F-47C8-8FE1-BEE76AF1C78A}" type="pres">
      <dgm:prSet presAssocID="{348AD00E-321D-4524-AEFE-3569333F691A}" presName="iconBgRect" presStyleLbl="bgShp" presStyleIdx="6" presStyleCnt="7"/>
      <dgm:spPr>
        <a:prstGeom prst="round2DiagRect">
          <a:avLst>
            <a:gd name="adj1" fmla="val 29727"/>
            <a:gd name="adj2" fmla="val 0"/>
          </a:avLst>
        </a:prstGeom>
      </dgm:spPr>
    </dgm:pt>
    <dgm:pt modelId="{9900FECE-BCAF-4B0B-8054-C23154736B77}" type="pres">
      <dgm:prSet presAssocID="{348AD00E-321D-4524-AEFE-3569333F691A}"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ard Room"/>
        </a:ext>
      </dgm:extLst>
    </dgm:pt>
    <dgm:pt modelId="{D89B95A8-4795-413A-867F-C7A7AF578780}" type="pres">
      <dgm:prSet presAssocID="{348AD00E-321D-4524-AEFE-3569333F691A}" presName="spaceRect" presStyleCnt="0"/>
      <dgm:spPr/>
    </dgm:pt>
    <dgm:pt modelId="{E7E32412-CDB5-41E4-B3B5-6E21669A046C}" type="pres">
      <dgm:prSet presAssocID="{348AD00E-321D-4524-AEFE-3569333F691A}" presName="textRect" presStyleLbl="revTx" presStyleIdx="6" presStyleCnt="7">
        <dgm:presLayoutVars>
          <dgm:chMax val="1"/>
          <dgm:chPref val="1"/>
        </dgm:presLayoutVars>
      </dgm:prSet>
      <dgm:spPr/>
    </dgm:pt>
  </dgm:ptLst>
  <dgm:cxnLst>
    <dgm:cxn modelId="{2467870D-C0FD-45B1-80E0-12EB5DA09504}" srcId="{075714AE-48A7-467D-B55C-56ACDA392FE5}" destId="{348AD00E-321D-4524-AEFE-3569333F691A}" srcOrd="6" destOrd="0" parTransId="{E0615AE1-E2B5-4AF8-982E-93A06495979A}" sibTransId="{FFFCFADE-09CF-4C4E-8D71-5B344D675348}"/>
    <dgm:cxn modelId="{2ECF9713-5856-4C98-8CAD-FEA8BDAD7C5A}" srcId="{075714AE-48A7-467D-B55C-56ACDA392FE5}" destId="{89395423-9AA4-41B7-87D4-DD53F425082C}" srcOrd="4" destOrd="0" parTransId="{A12B0627-8F3F-4895-B79B-F7ACECC11DFF}" sibTransId="{EE996C38-8862-4AF5-9434-65B5AC258BA9}"/>
    <dgm:cxn modelId="{59809A19-3C9F-4E77-869F-B571A5640B2D}" srcId="{075714AE-48A7-467D-B55C-56ACDA392FE5}" destId="{B1F8A140-6546-465C-9C26-3DADB1F60A28}" srcOrd="1" destOrd="0" parTransId="{D378DF6E-6C16-4E94-9428-F0344330B744}" sibTransId="{28B40062-F075-41E6-88B2-DDEF1370F122}"/>
    <dgm:cxn modelId="{51CE2C2A-12AE-49D1-9AB0-B70A778B55A5}" type="presOf" srcId="{2E481634-3F7C-46C7-B4C9-6F7EF4A48B63}" destId="{8D2006FE-1456-45A9-A594-0EAAD97F594B}" srcOrd="0" destOrd="0" presId="urn:microsoft.com/office/officeart/2018/5/layout/IconLeafLabelList"/>
    <dgm:cxn modelId="{4A238561-8A70-4B35-9EB2-C8C6B43608BA}" srcId="{075714AE-48A7-467D-B55C-56ACDA392FE5}" destId="{A9C3DEDB-6291-4C59-B2E4-54DAC0733AA2}" srcOrd="0" destOrd="0" parTransId="{F48B6B71-742A-47E2-99AC-6AF4AB63505F}" sibTransId="{882A3A94-BD8F-463B-946F-1E7F578B86A1}"/>
    <dgm:cxn modelId="{3E08196C-0B61-48B8-8F11-03B9AA09394D}" srcId="{075714AE-48A7-467D-B55C-56ACDA392FE5}" destId="{792FBDAC-A8E0-4A28-9B6B-71E999E635BF}" srcOrd="2" destOrd="0" parTransId="{982D76BE-C2BB-4980-B93E-A73A6815D8A9}" sibTransId="{A16EAE0A-E9EA-427B-A9E2-FE7AF406F440}"/>
    <dgm:cxn modelId="{CBE12A7B-E965-439E-8AC6-914E27ED9680}" type="presOf" srcId="{792FBDAC-A8E0-4A28-9B6B-71E999E635BF}" destId="{28A24694-EDE9-4BB3-A92C-EE8CB208E157}" srcOrd="0" destOrd="0" presId="urn:microsoft.com/office/officeart/2018/5/layout/IconLeafLabelList"/>
    <dgm:cxn modelId="{286C657E-9686-421D-9EF7-D0E114A9C85A}" type="presOf" srcId="{A9C3DEDB-6291-4C59-B2E4-54DAC0733AA2}" destId="{64A98522-86FD-4FD4-AEAF-9F1EC6496A2D}" srcOrd="0" destOrd="0" presId="urn:microsoft.com/office/officeart/2018/5/layout/IconLeafLabelList"/>
    <dgm:cxn modelId="{B282498F-942F-4DF7-A62A-58C975890C7C}" type="presOf" srcId="{BF38472A-8CC2-469A-AF13-3A4DFEE9814F}" destId="{C6005523-E3A8-44A0-9B3A-4EB41DC07BB8}" srcOrd="0" destOrd="0" presId="urn:microsoft.com/office/officeart/2018/5/layout/IconLeafLabelList"/>
    <dgm:cxn modelId="{8FF56DD0-A461-4967-B7F6-D2D39B13AD1C}" type="presOf" srcId="{B1F8A140-6546-465C-9C26-3DADB1F60A28}" destId="{4C5BD62B-09E8-4968-803A-64A1657C2A22}" srcOrd="0" destOrd="0" presId="urn:microsoft.com/office/officeart/2018/5/layout/IconLeafLabelList"/>
    <dgm:cxn modelId="{BF49A2D0-26ED-4C65-8C31-4D9945953823}" type="presOf" srcId="{89395423-9AA4-41B7-87D4-DD53F425082C}" destId="{37BCDAF3-392D-4096-A969-2B59FB9B9CBA}" srcOrd="0" destOrd="0" presId="urn:microsoft.com/office/officeart/2018/5/layout/IconLeafLabelList"/>
    <dgm:cxn modelId="{03939FE6-6492-4341-8637-46BE2ECA362B}" type="presOf" srcId="{348AD00E-321D-4524-AEFE-3569333F691A}" destId="{E7E32412-CDB5-41E4-B3B5-6E21669A046C}" srcOrd="0" destOrd="0" presId="urn:microsoft.com/office/officeart/2018/5/layout/IconLeafLabelList"/>
    <dgm:cxn modelId="{F7AFC8EE-98B2-4C5B-8162-43CCDEE527CF}" srcId="{075714AE-48A7-467D-B55C-56ACDA392FE5}" destId="{BF38472A-8CC2-469A-AF13-3A4DFEE9814F}" srcOrd="5" destOrd="0" parTransId="{AE8325CB-76B4-459D-9777-8EB0CAC4AE0C}" sibTransId="{D3F32E69-5651-4E7B-B9F8-2A61B6A9DE29}"/>
    <dgm:cxn modelId="{2A2C9BFD-50AF-459E-B247-A6C75E65A89A}" srcId="{075714AE-48A7-467D-B55C-56ACDA392FE5}" destId="{2E481634-3F7C-46C7-B4C9-6F7EF4A48B63}" srcOrd="3" destOrd="0" parTransId="{C14DD481-9E1D-4B35-A579-A91AA611210F}" sibTransId="{EBA2543C-374E-4FED-8122-C1D2FAAA9F6D}"/>
    <dgm:cxn modelId="{1899F4FF-2215-48D4-92A2-715D4F1D5745}" type="presOf" srcId="{075714AE-48A7-467D-B55C-56ACDA392FE5}" destId="{2C86CA40-AB0B-4921-861D-84733451B503}" srcOrd="0" destOrd="0" presId="urn:microsoft.com/office/officeart/2018/5/layout/IconLeafLabelList"/>
    <dgm:cxn modelId="{2D4FE67B-D6E3-4D2F-BD6B-B6189D80315E}" type="presParOf" srcId="{2C86CA40-AB0B-4921-861D-84733451B503}" destId="{F527EE29-4969-4F0B-8D05-15ADF1C72214}" srcOrd="0" destOrd="0" presId="urn:microsoft.com/office/officeart/2018/5/layout/IconLeafLabelList"/>
    <dgm:cxn modelId="{093A3385-2EE8-431A-8AA8-73E88C839F40}" type="presParOf" srcId="{F527EE29-4969-4F0B-8D05-15ADF1C72214}" destId="{5BDCB475-EAF9-4C63-9C36-16A60B815C27}" srcOrd="0" destOrd="0" presId="urn:microsoft.com/office/officeart/2018/5/layout/IconLeafLabelList"/>
    <dgm:cxn modelId="{9595FB2D-2116-4612-A7AA-413F693C6024}" type="presParOf" srcId="{F527EE29-4969-4F0B-8D05-15ADF1C72214}" destId="{FC9E3501-E421-4003-A071-2FC1CE7677BF}" srcOrd="1" destOrd="0" presId="urn:microsoft.com/office/officeart/2018/5/layout/IconLeafLabelList"/>
    <dgm:cxn modelId="{A54B52D9-161F-4F78-8A1B-4AD77A10123A}" type="presParOf" srcId="{F527EE29-4969-4F0B-8D05-15ADF1C72214}" destId="{0C5A8ADC-4F1A-4A2C-98F3-34D7583518A9}" srcOrd="2" destOrd="0" presId="urn:microsoft.com/office/officeart/2018/5/layout/IconLeafLabelList"/>
    <dgm:cxn modelId="{B0C4546B-08C0-4FA8-9529-DFC8D655C21A}" type="presParOf" srcId="{F527EE29-4969-4F0B-8D05-15ADF1C72214}" destId="{64A98522-86FD-4FD4-AEAF-9F1EC6496A2D}" srcOrd="3" destOrd="0" presId="urn:microsoft.com/office/officeart/2018/5/layout/IconLeafLabelList"/>
    <dgm:cxn modelId="{62691F40-A69E-4EEE-A2F4-8ACDD8D08B32}" type="presParOf" srcId="{2C86CA40-AB0B-4921-861D-84733451B503}" destId="{E39A6E48-110E-4816-AA53-DEC302D93A6A}" srcOrd="1" destOrd="0" presId="urn:microsoft.com/office/officeart/2018/5/layout/IconLeafLabelList"/>
    <dgm:cxn modelId="{373CD8BD-997E-455A-B6E6-C782E6A51150}" type="presParOf" srcId="{2C86CA40-AB0B-4921-861D-84733451B503}" destId="{D97664F7-E137-4207-8C62-3720C5BBD212}" srcOrd="2" destOrd="0" presId="urn:microsoft.com/office/officeart/2018/5/layout/IconLeafLabelList"/>
    <dgm:cxn modelId="{40B05C41-1B30-4B76-8231-1611EE7CF463}" type="presParOf" srcId="{D97664F7-E137-4207-8C62-3720C5BBD212}" destId="{7E7CAF7B-9D4A-4EB0-90EB-B71A8C1328DD}" srcOrd="0" destOrd="0" presId="urn:microsoft.com/office/officeart/2018/5/layout/IconLeafLabelList"/>
    <dgm:cxn modelId="{81E05E2D-FD34-42BF-BF81-D496DFD2AE3A}" type="presParOf" srcId="{D97664F7-E137-4207-8C62-3720C5BBD212}" destId="{0D64DB9D-A003-4E7E-B51F-808AC63F7819}" srcOrd="1" destOrd="0" presId="urn:microsoft.com/office/officeart/2018/5/layout/IconLeafLabelList"/>
    <dgm:cxn modelId="{C1FAA1A0-A540-41C7-B87F-501E7C84E9B2}" type="presParOf" srcId="{D97664F7-E137-4207-8C62-3720C5BBD212}" destId="{8B9E7E68-19B0-45E0-96E2-02CF1C148A2F}" srcOrd="2" destOrd="0" presId="urn:microsoft.com/office/officeart/2018/5/layout/IconLeafLabelList"/>
    <dgm:cxn modelId="{3C971491-AABE-48BD-8D72-97B52A113897}" type="presParOf" srcId="{D97664F7-E137-4207-8C62-3720C5BBD212}" destId="{4C5BD62B-09E8-4968-803A-64A1657C2A22}" srcOrd="3" destOrd="0" presId="urn:microsoft.com/office/officeart/2018/5/layout/IconLeafLabelList"/>
    <dgm:cxn modelId="{94449B77-01B3-4AF7-B4EE-C2136FC5AB9C}" type="presParOf" srcId="{2C86CA40-AB0B-4921-861D-84733451B503}" destId="{2329E658-48A3-484B-939B-DBC39B108098}" srcOrd="3" destOrd="0" presId="urn:microsoft.com/office/officeart/2018/5/layout/IconLeafLabelList"/>
    <dgm:cxn modelId="{214A2F7B-CDC2-481F-8A3B-1989239DEBBE}" type="presParOf" srcId="{2C86CA40-AB0B-4921-861D-84733451B503}" destId="{A8624A70-53E0-4621-8276-F3513B03B9A7}" srcOrd="4" destOrd="0" presId="urn:microsoft.com/office/officeart/2018/5/layout/IconLeafLabelList"/>
    <dgm:cxn modelId="{CF20085E-DA85-4F8D-93A9-392CD781FD1F}" type="presParOf" srcId="{A8624A70-53E0-4621-8276-F3513B03B9A7}" destId="{1A4EADBA-A0DA-46E9-AF0C-295F30DA80F8}" srcOrd="0" destOrd="0" presId="urn:microsoft.com/office/officeart/2018/5/layout/IconLeafLabelList"/>
    <dgm:cxn modelId="{C78D74AE-2394-401A-8CA2-A9299031495D}" type="presParOf" srcId="{A8624A70-53E0-4621-8276-F3513B03B9A7}" destId="{5F043203-0DF1-4EE2-BE0D-5A4157D9384A}" srcOrd="1" destOrd="0" presId="urn:microsoft.com/office/officeart/2018/5/layout/IconLeafLabelList"/>
    <dgm:cxn modelId="{80AEDC1C-11E3-4F55-970C-028BE6205B4F}" type="presParOf" srcId="{A8624A70-53E0-4621-8276-F3513B03B9A7}" destId="{027677FA-819D-4D58-B10A-3CF2EF969D58}" srcOrd="2" destOrd="0" presId="urn:microsoft.com/office/officeart/2018/5/layout/IconLeafLabelList"/>
    <dgm:cxn modelId="{BE29A17D-725D-4780-8734-998FCB631F12}" type="presParOf" srcId="{A8624A70-53E0-4621-8276-F3513B03B9A7}" destId="{28A24694-EDE9-4BB3-A92C-EE8CB208E157}" srcOrd="3" destOrd="0" presId="urn:microsoft.com/office/officeart/2018/5/layout/IconLeafLabelList"/>
    <dgm:cxn modelId="{DAE3C683-724A-4FB3-B9BB-11AE725529B3}" type="presParOf" srcId="{2C86CA40-AB0B-4921-861D-84733451B503}" destId="{91490B44-2917-4BE5-87EB-37A6AC18218D}" srcOrd="5" destOrd="0" presId="urn:microsoft.com/office/officeart/2018/5/layout/IconLeafLabelList"/>
    <dgm:cxn modelId="{BCEDC2B6-FB4D-4B36-A6CD-5B811DDF957E}" type="presParOf" srcId="{2C86CA40-AB0B-4921-861D-84733451B503}" destId="{657E13A3-4530-4BC4-B7AD-0138AEEB79AC}" srcOrd="6" destOrd="0" presId="urn:microsoft.com/office/officeart/2018/5/layout/IconLeafLabelList"/>
    <dgm:cxn modelId="{9F20902B-D6BE-4549-99A4-FE12A60CEF29}" type="presParOf" srcId="{657E13A3-4530-4BC4-B7AD-0138AEEB79AC}" destId="{B401C1EC-A08F-4468-8958-B00B0898E190}" srcOrd="0" destOrd="0" presId="urn:microsoft.com/office/officeart/2018/5/layout/IconLeafLabelList"/>
    <dgm:cxn modelId="{A7A42ABC-80FB-4BE9-AF8E-EAFCCB875443}" type="presParOf" srcId="{657E13A3-4530-4BC4-B7AD-0138AEEB79AC}" destId="{E955AD66-8CA9-47FF-BFC9-EA8C22B47EC4}" srcOrd="1" destOrd="0" presId="urn:microsoft.com/office/officeart/2018/5/layout/IconLeafLabelList"/>
    <dgm:cxn modelId="{6FD5466B-D733-44B8-8D73-94961DF45F18}" type="presParOf" srcId="{657E13A3-4530-4BC4-B7AD-0138AEEB79AC}" destId="{EBAB34BB-B8B3-4F9B-844E-87407EED4D2C}" srcOrd="2" destOrd="0" presId="urn:microsoft.com/office/officeart/2018/5/layout/IconLeafLabelList"/>
    <dgm:cxn modelId="{F001BD8D-A3C3-49AC-9266-6FCAAE1CE820}" type="presParOf" srcId="{657E13A3-4530-4BC4-B7AD-0138AEEB79AC}" destId="{8D2006FE-1456-45A9-A594-0EAAD97F594B}" srcOrd="3" destOrd="0" presId="urn:microsoft.com/office/officeart/2018/5/layout/IconLeafLabelList"/>
    <dgm:cxn modelId="{4B610081-DED6-4980-BF7B-2E46B9652F93}" type="presParOf" srcId="{2C86CA40-AB0B-4921-861D-84733451B503}" destId="{662CF1BE-6DCA-460A-9BE0-1C3A2B6FF071}" srcOrd="7" destOrd="0" presId="urn:microsoft.com/office/officeart/2018/5/layout/IconLeafLabelList"/>
    <dgm:cxn modelId="{E91B74E6-440C-4E30-B072-4528CF6627C0}" type="presParOf" srcId="{2C86CA40-AB0B-4921-861D-84733451B503}" destId="{8E9F4641-3C52-495B-9672-7F59037CBE49}" srcOrd="8" destOrd="0" presId="urn:microsoft.com/office/officeart/2018/5/layout/IconLeafLabelList"/>
    <dgm:cxn modelId="{C359B9BC-BE5B-4E40-B12A-36ADF4628BEC}" type="presParOf" srcId="{8E9F4641-3C52-495B-9672-7F59037CBE49}" destId="{C83E17EE-A1AF-4576-92D7-9E50C27B10FF}" srcOrd="0" destOrd="0" presId="urn:microsoft.com/office/officeart/2018/5/layout/IconLeafLabelList"/>
    <dgm:cxn modelId="{310A4446-BFD8-4889-9BC2-9AB30BEE71C2}" type="presParOf" srcId="{8E9F4641-3C52-495B-9672-7F59037CBE49}" destId="{47E8DFB8-9921-482B-9192-A42889779E84}" srcOrd="1" destOrd="0" presId="urn:microsoft.com/office/officeart/2018/5/layout/IconLeafLabelList"/>
    <dgm:cxn modelId="{E22F0269-A87A-401B-B251-1F017B09BE21}" type="presParOf" srcId="{8E9F4641-3C52-495B-9672-7F59037CBE49}" destId="{ACE48DE9-E488-43E2-8FB8-96F18CFEBD9C}" srcOrd="2" destOrd="0" presId="urn:microsoft.com/office/officeart/2018/5/layout/IconLeafLabelList"/>
    <dgm:cxn modelId="{65F9E535-92E1-4E14-B282-0B0FBC2237CE}" type="presParOf" srcId="{8E9F4641-3C52-495B-9672-7F59037CBE49}" destId="{37BCDAF3-392D-4096-A969-2B59FB9B9CBA}" srcOrd="3" destOrd="0" presId="urn:microsoft.com/office/officeart/2018/5/layout/IconLeafLabelList"/>
    <dgm:cxn modelId="{3F7804C3-9CEE-41D4-A7DE-C400653276FA}" type="presParOf" srcId="{2C86CA40-AB0B-4921-861D-84733451B503}" destId="{F7308B90-B3DE-45F6-A327-31AEC809CF6D}" srcOrd="9" destOrd="0" presId="urn:microsoft.com/office/officeart/2018/5/layout/IconLeafLabelList"/>
    <dgm:cxn modelId="{04BE4435-47D1-4923-B30B-1E6363265F12}" type="presParOf" srcId="{2C86CA40-AB0B-4921-861D-84733451B503}" destId="{169E1D2C-374B-4B77-9FED-459B2387F860}" srcOrd="10" destOrd="0" presId="urn:microsoft.com/office/officeart/2018/5/layout/IconLeafLabelList"/>
    <dgm:cxn modelId="{257E7FD0-0268-40E4-9C28-7CB7BE462CB8}" type="presParOf" srcId="{169E1D2C-374B-4B77-9FED-459B2387F860}" destId="{3FA2E131-D6AA-4CE5-AAA8-7A5B6F6D2137}" srcOrd="0" destOrd="0" presId="urn:microsoft.com/office/officeart/2018/5/layout/IconLeafLabelList"/>
    <dgm:cxn modelId="{EFB6FAB4-1FCB-4725-8C0D-1BFB44236EF3}" type="presParOf" srcId="{169E1D2C-374B-4B77-9FED-459B2387F860}" destId="{E3839B4C-48DA-44AE-B015-E7CCB51DCBE1}" srcOrd="1" destOrd="0" presId="urn:microsoft.com/office/officeart/2018/5/layout/IconLeafLabelList"/>
    <dgm:cxn modelId="{C705C693-F665-425C-AF77-A0C99A1CDF5B}" type="presParOf" srcId="{169E1D2C-374B-4B77-9FED-459B2387F860}" destId="{C25C70A2-38C4-4340-AF73-0849611EA767}" srcOrd="2" destOrd="0" presId="urn:microsoft.com/office/officeart/2018/5/layout/IconLeafLabelList"/>
    <dgm:cxn modelId="{FB058DF3-C2DF-4DE5-BC17-3A8C46567F85}" type="presParOf" srcId="{169E1D2C-374B-4B77-9FED-459B2387F860}" destId="{C6005523-E3A8-44A0-9B3A-4EB41DC07BB8}" srcOrd="3" destOrd="0" presId="urn:microsoft.com/office/officeart/2018/5/layout/IconLeafLabelList"/>
    <dgm:cxn modelId="{2132D69C-1872-4E23-968B-BF0F6F88AB11}" type="presParOf" srcId="{2C86CA40-AB0B-4921-861D-84733451B503}" destId="{329556AC-5B57-413D-BBD0-4A7D2FE46DB0}" srcOrd="11" destOrd="0" presId="urn:microsoft.com/office/officeart/2018/5/layout/IconLeafLabelList"/>
    <dgm:cxn modelId="{B6841DAA-8BB3-4E89-AED0-16866A786C0C}" type="presParOf" srcId="{2C86CA40-AB0B-4921-861D-84733451B503}" destId="{88C37764-6D9E-4DB3-B04B-470DFEF9F5BE}" srcOrd="12" destOrd="0" presId="urn:microsoft.com/office/officeart/2018/5/layout/IconLeafLabelList"/>
    <dgm:cxn modelId="{491AE674-DA1D-4A80-8F69-2C7402BACF31}" type="presParOf" srcId="{88C37764-6D9E-4DB3-B04B-470DFEF9F5BE}" destId="{AD65C957-578F-47C8-8FE1-BEE76AF1C78A}" srcOrd="0" destOrd="0" presId="urn:microsoft.com/office/officeart/2018/5/layout/IconLeafLabelList"/>
    <dgm:cxn modelId="{151CE1CA-00AD-4979-BBB5-16EFBE2F3F8B}" type="presParOf" srcId="{88C37764-6D9E-4DB3-B04B-470DFEF9F5BE}" destId="{9900FECE-BCAF-4B0B-8054-C23154736B77}" srcOrd="1" destOrd="0" presId="urn:microsoft.com/office/officeart/2018/5/layout/IconLeafLabelList"/>
    <dgm:cxn modelId="{6718EB45-9278-4E01-8884-F470206A295E}" type="presParOf" srcId="{88C37764-6D9E-4DB3-B04B-470DFEF9F5BE}" destId="{D89B95A8-4795-413A-867F-C7A7AF578780}" srcOrd="2" destOrd="0" presId="urn:microsoft.com/office/officeart/2018/5/layout/IconLeafLabelList"/>
    <dgm:cxn modelId="{AD01A688-2714-4066-B224-D462C79D5E56}" type="presParOf" srcId="{88C37764-6D9E-4DB3-B04B-470DFEF9F5BE}" destId="{E7E32412-CDB5-41E4-B3B5-6E21669A046C}"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FEE9EC5-7538-40EA-B303-1C59A8C2B144}"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65F7F9DA-5FE2-4732-A090-A58D7D67887D}">
      <dgm:prSet/>
      <dgm:spPr/>
      <dgm:t>
        <a:bodyPr/>
        <a:lstStyle/>
        <a:p>
          <a:r>
            <a:rPr lang="en-GB"/>
            <a:t>Ask open questions at the beginning of the interview</a:t>
          </a:r>
          <a:endParaRPr lang="en-US"/>
        </a:p>
      </dgm:t>
    </dgm:pt>
    <dgm:pt modelId="{3455B8C8-F394-40EC-B3CF-7D7251554520}" type="parTrans" cxnId="{DEB3043B-DA24-44E7-95F4-A72D20375E4D}">
      <dgm:prSet/>
      <dgm:spPr/>
      <dgm:t>
        <a:bodyPr/>
        <a:lstStyle/>
        <a:p>
          <a:endParaRPr lang="en-US"/>
        </a:p>
      </dgm:t>
    </dgm:pt>
    <dgm:pt modelId="{8CF75877-97D1-4863-A0B5-D9F8860BC155}" type="sibTrans" cxnId="{DEB3043B-DA24-44E7-95F4-A72D20375E4D}">
      <dgm:prSet/>
      <dgm:spPr/>
      <dgm:t>
        <a:bodyPr/>
        <a:lstStyle/>
        <a:p>
          <a:endParaRPr lang="en-US"/>
        </a:p>
      </dgm:t>
    </dgm:pt>
    <dgm:pt modelId="{5BCB659E-D435-4A7E-B86C-C328F7543E4C}">
      <dgm:prSet/>
      <dgm:spPr/>
      <dgm:t>
        <a:bodyPr/>
        <a:lstStyle/>
        <a:p>
          <a:r>
            <a:rPr lang="en-GB"/>
            <a:t>“Mrs Reid, can you tell me what happened in your accident?”</a:t>
          </a:r>
          <a:endParaRPr lang="en-US"/>
        </a:p>
      </dgm:t>
    </dgm:pt>
    <dgm:pt modelId="{08FC68B1-11B5-46DB-B5AB-EF0086C6FAEE}" type="parTrans" cxnId="{E54288E4-25CE-4E45-8492-ADAE36D27DE7}">
      <dgm:prSet/>
      <dgm:spPr/>
      <dgm:t>
        <a:bodyPr/>
        <a:lstStyle/>
        <a:p>
          <a:endParaRPr lang="en-US"/>
        </a:p>
      </dgm:t>
    </dgm:pt>
    <dgm:pt modelId="{56A053B1-8460-407A-A255-8AE66847FD4C}" type="sibTrans" cxnId="{E54288E4-25CE-4E45-8492-ADAE36D27DE7}">
      <dgm:prSet/>
      <dgm:spPr/>
      <dgm:t>
        <a:bodyPr/>
        <a:lstStyle/>
        <a:p>
          <a:endParaRPr lang="en-US"/>
        </a:p>
      </dgm:t>
    </dgm:pt>
    <dgm:pt modelId="{4802B5AE-F8EF-4FF7-9B82-0AC59BA219AF}">
      <dgm:prSet/>
      <dgm:spPr/>
      <dgm:t>
        <a:bodyPr/>
        <a:lstStyle/>
        <a:p>
          <a:r>
            <a:rPr lang="en-GB"/>
            <a:t>Get a fuller picture</a:t>
          </a:r>
          <a:endParaRPr lang="en-US"/>
        </a:p>
      </dgm:t>
    </dgm:pt>
    <dgm:pt modelId="{6EC1F968-4922-4A0F-A346-AA23EBD05E41}" type="parTrans" cxnId="{A7D5F38D-0421-4102-A25E-821A39BAC066}">
      <dgm:prSet/>
      <dgm:spPr/>
      <dgm:t>
        <a:bodyPr/>
        <a:lstStyle/>
        <a:p>
          <a:endParaRPr lang="en-US"/>
        </a:p>
      </dgm:t>
    </dgm:pt>
    <dgm:pt modelId="{AD140BBC-7B5F-4BB4-8462-E0F793A9C5A9}" type="sibTrans" cxnId="{A7D5F38D-0421-4102-A25E-821A39BAC066}">
      <dgm:prSet/>
      <dgm:spPr/>
      <dgm:t>
        <a:bodyPr/>
        <a:lstStyle/>
        <a:p>
          <a:endParaRPr lang="en-US"/>
        </a:p>
      </dgm:t>
    </dgm:pt>
    <dgm:pt modelId="{B9FF08DC-9D8D-4315-85F1-B6B67A6849D8}">
      <dgm:prSet/>
      <dgm:spPr/>
      <dgm:t>
        <a:bodyPr/>
        <a:lstStyle/>
        <a:p>
          <a:r>
            <a:rPr lang="en-GB"/>
            <a:t>Then ask closed questions</a:t>
          </a:r>
          <a:endParaRPr lang="en-US"/>
        </a:p>
      </dgm:t>
    </dgm:pt>
    <dgm:pt modelId="{67FD5CCD-D78A-4E4C-93A7-ABF2E6ED67DD}" type="parTrans" cxnId="{87066E84-ECBA-4CE4-AD12-1FF610D3B451}">
      <dgm:prSet/>
      <dgm:spPr/>
      <dgm:t>
        <a:bodyPr/>
        <a:lstStyle/>
        <a:p>
          <a:endParaRPr lang="en-US"/>
        </a:p>
      </dgm:t>
    </dgm:pt>
    <dgm:pt modelId="{80BFC6FE-696B-41EF-A378-4CBFB6698858}" type="sibTrans" cxnId="{87066E84-ECBA-4CE4-AD12-1FF610D3B451}">
      <dgm:prSet/>
      <dgm:spPr/>
      <dgm:t>
        <a:bodyPr/>
        <a:lstStyle/>
        <a:p>
          <a:endParaRPr lang="en-US"/>
        </a:p>
      </dgm:t>
    </dgm:pt>
    <dgm:pt modelId="{725E003B-F352-4DFB-B89B-A7A69A035EEB}">
      <dgm:prSet/>
      <dgm:spPr/>
      <dgm:t>
        <a:bodyPr/>
        <a:lstStyle/>
        <a:p>
          <a:r>
            <a:rPr lang="en-GB"/>
            <a:t>“What speed do you think the other car was travelling at?”</a:t>
          </a:r>
          <a:endParaRPr lang="en-US"/>
        </a:p>
      </dgm:t>
    </dgm:pt>
    <dgm:pt modelId="{0D9F4BBD-514D-4FC7-9FCA-F67A96831FF2}" type="parTrans" cxnId="{00459647-276D-4D11-8E1E-D69316CD66E9}">
      <dgm:prSet/>
      <dgm:spPr/>
      <dgm:t>
        <a:bodyPr/>
        <a:lstStyle/>
        <a:p>
          <a:endParaRPr lang="en-US"/>
        </a:p>
      </dgm:t>
    </dgm:pt>
    <dgm:pt modelId="{99546905-6DBA-4CEE-A33A-644FE99B95B5}" type="sibTrans" cxnId="{00459647-276D-4D11-8E1E-D69316CD66E9}">
      <dgm:prSet/>
      <dgm:spPr/>
      <dgm:t>
        <a:bodyPr/>
        <a:lstStyle/>
        <a:p>
          <a:endParaRPr lang="en-US"/>
        </a:p>
      </dgm:t>
    </dgm:pt>
    <dgm:pt modelId="{3BD5C081-2301-4244-B755-B1ED1FCC5772}">
      <dgm:prSet/>
      <dgm:spPr/>
      <dgm:t>
        <a:bodyPr/>
        <a:lstStyle/>
        <a:p>
          <a:r>
            <a:rPr lang="en-GB"/>
            <a:t>Be flexible in your questioning</a:t>
          </a:r>
          <a:endParaRPr lang="en-US"/>
        </a:p>
      </dgm:t>
    </dgm:pt>
    <dgm:pt modelId="{DA36A85E-10B4-46BD-A16A-90BFAECE67DC}" type="parTrans" cxnId="{E93E62F7-F39B-45E3-80D1-9F26160C299D}">
      <dgm:prSet/>
      <dgm:spPr/>
      <dgm:t>
        <a:bodyPr/>
        <a:lstStyle/>
        <a:p>
          <a:endParaRPr lang="en-US"/>
        </a:p>
      </dgm:t>
    </dgm:pt>
    <dgm:pt modelId="{D1C27C57-9C0F-4115-A655-C5203877E3DB}" type="sibTrans" cxnId="{E93E62F7-F39B-45E3-80D1-9F26160C299D}">
      <dgm:prSet/>
      <dgm:spPr/>
      <dgm:t>
        <a:bodyPr/>
        <a:lstStyle/>
        <a:p>
          <a:endParaRPr lang="en-US"/>
        </a:p>
      </dgm:t>
    </dgm:pt>
    <dgm:pt modelId="{65FC0D68-F872-4F78-B6B0-A785787987E4}">
      <dgm:prSet/>
      <dgm:spPr/>
      <dgm:t>
        <a:bodyPr/>
        <a:lstStyle/>
        <a:p>
          <a:r>
            <a:rPr lang="en-GB"/>
            <a:t>If you do not know the answer, do NOT make it up!  </a:t>
          </a:r>
          <a:endParaRPr lang="en-US"/>
        </a:p>
      </dgm:t>
    </dgm:pt>
    <dgm:pt modelId="{7D14A6B1-8BB0-473B-8003-13BD8A084D68}" type="parTrans" cxnId="{86A670BC-B940-434D-81BC-E0F625912FAD}">
      <dgm:prSet/>
      <dgm:spPr/>
      <dgm:t>
        <a:bodyPr/>
        <a:lstStyle/>
        <a:p>
          <a:endParaRPr lang="en-US"/>
        </a:p>
      </dgm:t>
    </dgm:pt>
    <dgm:pt modelId="{E3BED0A8-6328-4881-8E6D-37EA46D5A7C6}" type="sibTrans" cxnId="{86A670BC-B940-434D-81BC-E0F625912FAD}">
      <dgm:prSet/>
      <dgm:spPr/>
      <dgm:t>
        <a:bodyPr/>
        <a:lstStyle/>
        <a:p>
          <a:endParaRPr lang="en-US"/>
        </a:p>
      </dgm:t>
    </dgm:pt>
    <dgm:pt modelId="{E5368BCC-89CE-4673-9353-2485532B5E9B}" type="pres">
      <dgm:prSet presAssocID="{6FEE9EC5-7538-40EA-B303-1C59A8C2B144}" presName="Name0" presStyleCnt="0">
        <dgm:presLayoutVars>
          <dgm:dir/>
          <dgm:resizeHandles val="exact"/>
        </dgm:presLayoutVars>
      </dgm:prSet>
      <dgm:spPr/>
    </dgm:pt>
    <dgm:pt modelId="{B0187A9F-FA4E-4AA7-9FE7-5DD6DF645A06}" type="pres">
      <dgm:prSet presAssocID="{65F7F9DA-5FE2-4732-A090-A58D7D67887D}" presName="node" presStyleLbl="node1" presStyleIdx="0" presStyleCnt="7">
        <dgm:presLayoutVars>
          <dgm:bulletEnabled val="1"/>
        </dgm:presLayoutVars>
      </dgm:prSet>
      <dgm:spPr/>
    </dgm:pt>
    <dgm:pt modelId="{C19870CF-4C68-4994-988B-8890C7B4C56A}" type="pres">
      <dgm:prSet presAssocID="{8CF75877-97D1-4863-A0B5-D9F8860BC155}" presName="sibTrans" presStyleLbl="sibTrans1D1" presStyleIdx="0" presStyleCnt="6"/>
      <dgm:spPr/>
    </dgm:pt>
    <dgm:pt modelId="{3B9933A7-1A47-4AA1-8269-BC6F409C93E1}" type="pres">
      <dgm:prSet presAssocID="{8CF75877-97D1-4863-A0B5-D9F8860BC155}" presName="connectorText" presStyleLbl="sibTrans1D1" presStyleIdx="0" presStyleCnt="6"/>
      <dgm:spPr/>
    </dgm:pt>
    <dgm:pt modelId="{ED20304E-948F-45DF-BA74-584771F3C99A}" type="pres">
      <dgm:prSet presAssocID="{5BCB659E-D435-4A7E-B86C-C328F7543E4C}" presName="node" presStyleLbl="node1" presStyleIdx="1" presStyleCnt="7">
        <dgm:presLayoutVars>
          <dgm:bulletEnabled val="1"/>
        </dgm:presLayoutVars>
      </dgm:prSet>
      <dgm:spPr/>
    </dgm:pt>
    <dgm:pt modelId="{4C3BAC36-5467-46A6-AABD-A5DB4A03F3F6}" type="pres">
      <dgm:prSet presAssocID="{56A053B1-8460-407A-A255-8AE66847FD4C}" presName="sibTrans" presStyleLbl="sibTrans1D1" presStyleIdx="1" presStyleCnt="6"/>
      <dgm:spPr/>
    </dgm:pt>
    <dgm:pt modelId="{6BC9F1CB-6EAD-4BE9-802B-10150DBD52C9}" type="pres">
      <dgm:prSet presAssocID="{56A053B1-8460-407A-A255-8AE66847FD4C}" presName="connectorText" presStyleLbl="sibTrans1D1" presStyleIdx="1" presStyleCnt="6"/>
      <dgm:spPr/>
    </dgm:pt>
    <dgm:pt modelId="{2411EB99-FC4D-41AA-8758-C1E314854642}" type="pres">
      <dgm:prSet presAssocID="{4802B5AE-F8EF-4FF7-9B82-0AC59BA219AF}" presName="node" presStyleLbl="node1" presStyleIdx="2" presStyleCnt="7">
        <dgm:presLayoutVars>
          <dgm:bulletEnabled val="1"/>
        </dgm:presLayoutVars>
      </dgm:prSet>
      <dgm:spPr/>
    </dgm:pt>
    <dgm:pt modelId="{4EB7DC87-F0D9-43A8-9DEC-E7F6D660CE67}" type="pres">
      <dgm:prSet presAssocID="{AD140BBC-7B5F-4BB4-8462-E0F793A9C5A9}" presName="sibTrans" presStyleLbl="sibTrans1D1" presStyleIdx="2" presStyleCnt="6"/>
      <dgm:spPr/>
    </dgm:pt>
    <dgm:pt modelId="{A9E06E9A-067B-4339-9196-40D968A0C65D}" type="pres">
      <dgm:prSet presAssocID="{AD140BBC-7B5F-4BB4-8462-E0F793A9C5A9}" presName="connectorText" presStyleLbl="sibTrans1D1" presStyleIdx="2" presStyleCnt="6"/>
      <dgm:spPr/>
    </dgm:pt>
    <dgm:pt modelId="{ED7DDBD9-4AD5-4586-A085-89222ECE9EB8}" type="pres">
      <dgm:prSet presAssocID="{B9FF08DC-9D8D-4315-85F1-B6B67A6849D8}" presName="node" presStyleLbl="node1" presStyleIdx="3" presStyleCnt="7">
        <dgm:presLayoutVars>
          <dgm:bulletEnabled val="1"/>
        </dgm:presLayoutVars>
      </dgm:prSet>
      <dgm:spPr/>
    </dgm:pt>
    <dgm:pt modelId="{656C506D-D7C5-4225-9F61-A06754F5B53F}" type="pres">
      <dgm:prSet presAssocID="{80BFC6FE-696B-41EF-A378-4CBFB6698858}" presName="sibTrans" presStyleLbl="sibTrans1D1" presStyleIdx="3" presStyleCnt="6"/>
      <dgm:spPr/>
    </dgm:pt>
    <dgm:pt modelId="{16C3AC33-6BDE-4F2B-ADA3-FB693D719F3E}" type="pres">
      <dgm:prSet presAssocID="{80BFC6FE-696B-41EF-A378-4CBFB6698858}" presName="connectorText" presStyleLbl="sibTrans1D1" presStyleIdx="3" presStyleCnt="6"/>
      <dgm:spPr/>
    </dgm:pt>
    <dgm:pt modelId="{E1EF4DF6-0141-46FE-956B-5AF2F5F97F3E}" type="pres">
      <dgm:prSet presAssocID="{725E003B-F352-4DFB-B89B-A7A69A035EEB}" presName="node" presStyleLbl="node1" presStyleIdx="4" presStyleCnt="7">
        <dgm:presLayoutVars>
          <dgm:bulletEnabled val="1"/>
        </dgm:presLayoutVars>
      </dgm:prSet>
      <dgm:spPr/>
    </dgm:pt>
    <dgm:pt modelId="{328886EF-1676-4B1C-A85F-D8E45BE51C05}" type="pres">
      <dgm:prSet presAssocID="{99546905-6DBA-4CEE-A33A-644FE99B95B5}" presName="sibTrans" presStyleLbl="sibTrans1D1" presStyleIdx="4" presStyleCnt="6"/>
      <dgm:spPr/>
    </dgm:pt>
    <dgm:pt modelId="{1EBCC2AF-7AD8-4151-95FD-AC4C180C2112}" type="pres">
      <dgm:prSet presAssocID="{99546905-6DBA-4CEE-A33A-644FE99B95B5}" presName="connectorText" presStyleLbl="sibTrans1D1" presStyleIdx="4" presStyleCnt="6"/>
      <dgm:spPr/>
    </dgm:pt>
    <dgm:pt modelId="{FE076302-9C0C-4CA2-8A82-8F03CE77C75B}" type="pres">
      <dgm:prSet presAssocID="{3BD5C081-2301-4244-B755-B1ED1FCC5772}" presName="node" presStyleLbl="node1" presStyleIdx="5" presStyleCnt="7">
        <dgm:presLayoutVars>
          <dgm:bulletEnabled val="1"/>
        </dgm:presLayoutVars>
      </dgm:prSet>
      <dgm:spPr/>
    </dgm:pt>
    <dgm:pt modelId="{EC23F5CB-56EF-449A-96B8-C6AD86439E37}" type="pres">
      <dgm:prSet presAssocID="{D1C27C57-9C0F-4115-A655-C5203877E3DB}" presName="sibTrans" presStyleLbl="sibTrans1D1" presStyleIdx="5" presStyleCnt="6"/>
      <dgm:spPr/>
    </dgm:pt>
    <dgm:pt modelId="{E61CF913-7849-495E-8ACD-D3B1B5A53A0B}" type="pres">
      <dgm:prSet presAssocID="{D1C27C57-9C0F-4115-A655-C5203877E3DB}" presName="connectorText" presStyleLbl="sibTrans1D1" presStyleIdx="5" presStyleCnt="6"/>
      <dgm:spPr/>
    </dgm:pt>
    <dgm:pt modelId="{C9E02E45-7318-436B-AC0E-3E505AF00514}" type="pres">
      <dgm:prSet presAssocID="{65FC0D68-F872-4F78-B6B0-A785787987E4}" presName="node" presStyleLbl="node1" presStyleIdx="6" presStyleCnt="7">
        <dgm:presLayoutVars>
          <dgm:bulletEnabled val="1"/>
        </dgm:presLayoutVars>
      </dgm:prSet>
      <dgm:spPr/>
    </dgm:pt>
  </dgm:ptLst>
  <dgm:cxnLst>
    <dgm:cxn modelId="{B8AE7406-6520-4C1D-8368-CD1701451091}" type="presOf" srcId="{8CF75877-97D1-4863-A0B5-D9F8860BC155}" destId="{C19870CF-4C68-4994-988B-8890C7B4C56A}" srcOrd="0" destOrd="0" presId="urn:microsoft.com/office/officeart/2016/7/layout/RepeatingBendingProcessNew"/>
    <dgm:cxn modelId="{A11D9C19-DA6E-447A-AA3A-3D64271EAA66}" type="presOf" srcId="{725E003B-F352-4DFB-B89B-A7A69A035EEB}" destId="{E1EF4DF6-0141-46FE-956B-5AF2F5F97F3E}" srcOrd="0" destOrd="0" presId="urn:microsoft.com/office/officeart/2016/7/layout/RepeatingBendingProcessNew"/>
    <dgm:cxn modelId="{DEB3043B-DA24-44E7-95F4-A72D20375E4D}" srcId="{6FEE9EC5-7538-40EA-B303-1C59A8C2B144}" destId="{65F7F9DA-5FE2-4732-A090-A58D7D67887D}" srcOrd="0" destOrd="0" parTransId="{3455B8C8-F394-40EC-B3CF-7D7251554520}" sibTransId="{8CF75877-97D1-4863-A0B5-D9F8860BC155}"/>
    <dgm:cxn modelId="{97C0823C-493D-4E72-BE83-812E8702F6F1}" type="presOf" srcId="{D1C27C57-9C0F-4115-A655-C5203877E3DB}" destId="{EC23F5CB-56EF-449A-96B8-C6AD86439E37}" srcOrd="0" destOrd="0" presId="urn:microsoft.com/office/officeart/2016/7/layout/RepeatingBendingProcessNew"/>
    <dgm:cxn modelId="{46098364-2278-4115-BCE8-06AEEEB10C62}" type="presOf" srcId="{56A053B1-8460-407A-A255-8AE66847FD4C}" destId="{6BC9F1CB-6EAD-4BE9-802B-10150DBD52C9}" srcOrd="1" destOrd="0" presId="urn:microsoft.com/office/officeart/2016/7/layout/RepeatingBendingProcessNew"/>
    <dgm:cxn modelId="{00459647-276D-4D11-8E1E-D69316CD66E9}" srcId="{6FEE9EC5-7538-40EA-B303-1C59A8C2B144}" destId="{725E003B-F352-4DFB-B89B-A7A69A035EEB}" srcOrd="4" destOrd="0" parTransId="{0D9F4BBD-514D-4FC7-9FCA-F67A96831FF2}" sibTransId="{99546905-6DBA-4CEE-A33A-644FE99B95B5}"/>
    <dgm:cxn modelId="{FDF4A149-8F87-4499-AF82-8AB50CDFD41D}" type="presOf" srcId="{5BCB659E-D435-4A7E-B86C-C328F7543E4C}" destId="{ED20304E-948F-45DF-BA74-584771F3C99A}" srcOrd="0" destOrd="0" presId="urn:microsoft.com/office/officeart/2016/7/layout/RepeatingBendingProcessNew"/>
    <dgm:cxn modelId="{C8FA107F-8A37-43D9-A382-656C59F3EAAC}" type="presOf" srcId="{3BD5C081-2301-4244-B755-B1ED1FCC5772}" destId="{FE076302-9C0C-4CA2-8A82-8F03CE77C75B}" srcOrd="0" destOrd="0" presId="urn:microsoft.com/office/officeart/2016/7/layout/RepeatingBendingProcessNew"/>
    <dgm:cxn modelId="{87066E84-ECBA-4CE4-AD12-1FF610D3B451}" srcId="{6FEE9EC5-7538-40EA-B303-1C59A8C2B144}" destId="{B9FF08DC-9D8D-4315-85F1-B6B67A6849D8}" srcOrd="3" destOrd="0" parTransId="{67FD5CCD-D78A-4E4C-93A7-ABF2E6ED67DD}" sibTransId="{80BFC6FE-696B-41EF-A378-4CBFB6698858}"/>
    <dgm:cxn modelId="{A7D5F38D-0421-4102-A25E-821A39BAC066}" srcId="{6FEE9EC5-7538-40EA-B303-1C59A8C2B144}" destId="{4802B5AE-F8EF-4FF7-9B82-0AC59BA219AF}" srcOrd="2" destOrd="0" parTransId="{6EC1F968-4922-4A0F-A346-AA23EBD05E41}" sibTransId="{AD140BBC-7B5F-4BB4-8462-E0F793A9C5A9}"/>
    <dgm:cxn modelId="{D8A84991-D641-4740-A8A7-2C39FBDA29E2}" type="presOf" srcId="{80BFC6FE-696B-41EF-A378-4CBFB6698858}" destId="{16C3AC33-6BDE-4F2B-ADA3-FB693D719F3E}" srcOrd="1" destOrd="0" presId="urn:microsoft.com/office/officeart/2016/7/layout/RepeatingBendingProcessNew"/>
    <dgm:cxn modelId="{C5E0B693-918F-4E25-A7D8-C64EA0E1D3B5}" type="presOf" srcId="{B9FF08DC-9D8D-4315-85F1-B6B67A6849D8}" destId="{ED7DDBD9-4AD5-4586-A085-89222ECE9EB8}" srcOrd="0" destOrd="0" presId="urn:microsoft.com/office/officeart/2016/7/layout/RepeatingBendingProcessNew"/>
    <dgm:cxn modelId="{4CB671A5-87C9-4851-836B-95BC6852841E}" type="presOf" srcId="{6FEE9EC5-7538-40EA-B303-1C59A8C2B144}" destId="{E5368BCC-89CE-4673-9353-2485532B5E9B}" srcOrd="0" destOrd="0" presId="urn:microsoft.com/office/officeart/2016/7/layout/RepeatingBendingProcessNew"/>
    <dgm:cxn modelId="{86A670BC-B940-434D-81BC-E0F625912FAD}" srcId="{6FEE9EC5-7538-40EA-B303-1C59A8C2B144}" destId="{65FC0D68-F872-4F78-B6B0-A785787987E4}" srcOrd="6" destOrd="0" parTransId="{7D14A6B1-8BB0-473B-8003-13BD8A084D68}" sibTransId="{E3BED0A8-6328-4881-8E6D-37EA46D5A7C6}"/>
    <dgm:cxn modelId="{9C32ABC0-4086-4B45-9792-A71AE97534E3}" type="presOf" srcId="{65FC0D68-F872-4F78-B6B0-A785787987E4}" destId="{C9E02E45-7318-436B-AC0E-3E505AF00514}" srcOrd="0" destOrd="0" presId="urn:microsoft.com/office/officeart/2016/7/layout/RepeatingBendingProcessNew"/>
    <dgm:cxn modelId="{C30639C5-92F1-41A2-B811-39D5C7F55660}" type="presOf" srcId="{AD140BBC-7B5F-4BB4-8462-E0F793A9C5A9}" destId="{A9E06E9A-067B-4339-9196-40D968A0C65D}" srcOrd="1" destOrd="0" presId="urn:microsoft.com/office/officeart/2016/7/layout/RepeatingBendingProcessNew"/>
    <dgm:cxn modelId="{E878E7C6-4F7E-4531-8B09-069DE807F328}" type="presOf" srcId="{4802B5AE-F8EF-4FF7-9B82-0AC59BA219AF}" destId="{2411EB99-FC4D-41AA-8758-C1E314854642}" srcOrd="0" destOrd="0" presId="urn:microsoft.com/office/officeart/2016/7/layout/RepeatingBendingProcessNew"/>
    <dgm:cxn modelId="{726402CD-C2E3-4946-9FAC-B859298CFB4B}" type="presOf" srcId="{AD140BBC-7B5F-4BB4-8462-E0F793A9C5A9}" destId="{4EB7DC87-F0D9-43A8-9DEC-E7F6D660CE67}" srcOrd="0" destOrd="0" presId="urn:microsoft.com/office/officeart/2016/7/layout/RepeatingBendingProcessNew"/>
    <dgm:cxn modelId="{D37622DA-A5E5-45BF-A8EA-FBD96493281F}" type="presOf" srcId="{8CF75877-97D1-4863-A0B5-D9F8860BC155}" destId="{3B9933A7-1A47-4AA1-8269-BC6F409C93E1}" srcOrd="1" destOrd="0" presId="urn:microsoft.com/office/officeart/2016/7/layout/RepeatingBendingProcessNew"/>
    <dgm:cxn modelId="{668B58E1-3A20-4813-8C44-9175FEC648C4}" type="presOf" srcId="{D1C27C57-9C0F-4115-A655-C5203877E3DB}" destId="{E61CF913-7849-495E-8ACD-D3B1B5A53A0B}" srcOrd="1" destOrd="0" presId="urn:microsoft.com/office/officeart/2016/7/layout/RepeatingBendingProcessNew"/>
    <dgm:cxn modelId="{E54288E4-25CE-4E45-8492-ADAE36D27DE7}" srcId="{6FEE9EC5-7538-40EA-B303-1C59A8C2B144}" destId="{5BCB659E-D435-4A7E-B86C-C328F7543E4C}" srcOrd="1" destOrd="0" parTransId="{08FC68B1-11B5-46DB-B5AB-EF0086C6FAEE}" sibTransId="{56A053B1-8460-407A-A255-8AE66847FD4C}"/>
    <dgm:cxn modelId="{03E5A0E4-7221-45CC-995F-88AA02337A5E}" type="presOf" srcId="{99546905-6DBA-4CEE-A33A-644FE99B95B5}" destId="{1EBCC2AF-7AD8-4151-95FD-AC4C180C2112}" srcOrd="1" destOrd="0" presId="urn:microsoft.com/office/officeart/2016/7/layout/RepeatingBendingProcessNew"/>
    <dgm:cxn modelId="{7C9657E8-9772-47B1-9BE9-5B2EBAC4D587}" type="presOf" srcId="{99546905-6DBA-4CEE-A33A-644FE99B95B5}" destId="{328886EF-1676-4B1C-A85F-D8E45BE51C05}" srcOrd="0" destOrd="0" presId="urn:microsoft.com/office/officeart/2016/7/layout/RepeatingBendingProcessNew"/>
    <dgm:cxn modelId="{B8B4C8EF-8CA6-4B26-ABAB-E830099CD171}" type="presOf" srcId="{56A053B1-8460-407A-A255-8AE66847FD4C}" destId="{4C3BAC36-5467-46A6-AABD-A5DB4A03F3F6}" srcOrd="0" destOrd="0" presId="urn:microsoft.com/office/officeart/2016/7/layout/RepeatingBendingProcessNew"/>
    <dgm:cxn modelId="{5552ECF1-FE39-4786-9F51-9F2DC8A18DD5}" type="presOf" srcId="{80BFC6FE-696B-41EF-A378-4CBFB6698858}" destId="{656C506D-D7C5-4225-9F61-A06754F5B53F}" srcOrd="0" destOrd="0" presId="urn:microsoft.com/office/officeart/2016/7/layout/RepeatingBendingProcessNew"/>
    <dgm:cxn modelId="{B3ED48F4-F810-4278-9B3C-B68A940A4B51}" type="presOf" srcId="{65F7F9DA-5FE2-4732-A090-A58D7D67887D}" destId="{B0187A9F-FA4E-4AA7-9FE7-5DD6DF645A06}" srcOrd="0" destOrd="0" presId="urn:microsoft.com/office/officeart/2016/7/layout/RepeatingBendingProcessNew"/>
    <dgm:cxn modelId="{E93E62F7-F39B-45E3-80D1-9F26160C299D}" srcId="{6FEE9EC5-7538-40EA-B303-1C59A8C2B144}" destId="{3BD5C081-2301-4244-B755-B1ED1FCC5772}" srcOrd="5" destOrd="0" parTransId="{DA36A85E-10B4-46BD-A16A-90BFAECE67DC}" sibTransId="{D1C27C57-9C0F-4115-A655-C5203877E3DB}"/>
    <dgm:cxn modelId="{294AFF87-8DAD-4B49-9569-C4059F357588}" type="presParOf" srcId="{E5368BCC-89CE-4673-9353-2485532B5E9B}" destId="{B0187A9F-FA4E-4AA7-9FE7-5DD6DF645A06}" srcOrd="0" destOrd="0" presId="urn:microsoft.com/office/officeart/2016/7/layout/RepeatingBendingProcessNew"/>
    <dgm:cxn modelId="{17E26013-E566-4D61-AB82-73DE7A49F6B4}" type="presParOf" srcId="{E5368BCC-89CE-4673-9353-2485532B5E9B}" destId="{C19870CF-4C68-4994-988B-8890C7B4C56A}" srcOrd="1" destOrd="0" presId="urn:microsoft.com/office/officeart/2016/7/layout/RepeatingBendingProcessNew"/>
    <dgm:cxn modelId="{3419BF37-FD16-4C20-AE54-300DE46CAD57}" type="presParOf" srcId="{C19870CF-4C68-4994-988B-8890C7B4C56A}" destId="{3B9933A7-1A47-4AA1-8269-BC6F409C93E1}" srcOrd="0" destOrd="0" presId="urn:microsoft.com/office/officeart/2016/7/layout/RepeatingBendingProcessNew"/>
    <dgm:cxn modelId="{EF2A8B68-B1A3-41BA-BD39-C2BD9E05F993}" type="presParOf" srcId="{E5368BCC-89CE-4673-9353-2485532B5E9B}" destId="{ED20304E-948F-45DF-BA74-584771F3C99A}" srcOrd="2" destOrd="0" presId="urn:microsoft.com/office/officeart/2016/7/layout/RepeatingBendingProcessNew"/>
    <dgm:cxn modelId="{89F5BBBC-2EEC-4BEF-AA1C-2605D7892715}" type="presParOf" srcId="{E5368BCC-89CE-4673-9353-2485532B5E9B}" destId="{4C3BAC36-5467-46A6-AABD-A5DB4A03F3F6}" srcOrd="3" destOrd="0" presId="urn:microsoft.com/office/officeart/2016/7/layout/RepeatingBendingProcessNew"/>
    <dgm:cxn modelId="{B66F38E0-A052-4844-9977-BCA614918C19}" type="presParOf" srcId="{4C3BAC36-5467-46A6-AABD-A5DB4A03F3F6}" destId="{6BC9F1CB-6EAD-4BE9-802B-10150DBD52C9}" srcOrd="0" destOrd="0" presId="urn:microsoft.com/office/officeart/2016/7/layout/RepeatingBendingProcessNew"/>
    <dgm:cxn modelId="{7C066958-6E8A-4DEE-94DB-11A2C2C93223}" type="presParOf" srcId="{E5368BCC-89CE-4673-9353-2485532B5E9B}" destId="{2411EB99-FC4D-41AA-8758-C1E314854642}" srcOrd="4" destOrd="0" presId="urn:microsoft.com/office/officeart/2016/7/layout/RepeatingBendingProcessNew"/>
    <dgm:cxn modelId="{A9948776-8E28-4EA5-942E-7DC53FD011A0}" type="presParOf" srcId="{E5368BCC-89CE-4673-9353-2485532B5E9B}" destId="{4EB7DC87-F0D9-43A8-9DEC-E7F6D660CE67}" srcOrd="5" destOrd="0" presId="urn:microsoft.com/office/officeart/2016/7/layout/RepeatingBendingProcessNew"/>
    <dgm:cxn modelId="{0B9E131C-1E69-4B36-9DF9-F360E0180398}" type="presParOf" srcId="{4EB7DC87-F0D9-43A8-9DEC-E7F6D660CE67}" destId="{A9E06E9A-067B-4339-9196-40D968A0C65D}" srcOrd="0" destOrd="0" presId="urn:microsoft.com/office/officeart/2016/7/layout/RepeatingBendingProcessNew"/>
    <dgm:cxn modelId="{14A95E44-55A9-41F4-99F0-1596618CC376}" type="presParOf" srcId="{E5368BCC-89CE-4673-9353-2485532B5E9B}" destId="{ED7DDBD9-4AD5-4586-A085-89222ECE9EB8}" srcOrd="6" destOrd="0" presId="urn:microsoft.com/office/officeart/2016/7/layout/RepeatingBendingProcessNew"/>
    <dgm:cxn modelId="{3DB639A2-D8AB-4725-A249-A6D487F8D0AD}" type="presParOf" srcId="{E5368BCC-89CE-4673-9353-2485532B5E9B}" destId="{656C506D-D7C5-4225-9F61-A06754F5B53F}" srcOrd="7" destOrd="0" presId="urn:microsoft.com/office/officeart/2016/7/layout/RepeatingBendingProcessNew"/>
    <dgm:cxn modelId="{33EE118D-82E5-495B-880B-BD65497D8E7B}" type="presParOf" srcId="{656C506D-D7C5-4225-9F61-A06754F5B53F}" destId="{16C3AC33-6BDE-4F2B-ADA3-FB693D719F3E}" srcOrd="0" destOrd="0" presId="urn:microsoft.com/office/officeart/2016/7/layout/RepeatingBendingProcessNew"/>
    <dgm:cxn modelId="{946D43CF-CF28-4601-8080-AC609C9441EA}" type="presParOf" srcId="{E5368BCC-89CE-4673-9353-2485532B5E9B}" destId="{E1EF4DF6-0141-46FE-956B-5AF2F5F97F3E}" srcOrd="8" destOrd="0" presId="urn:microsoft.com/office/officeart/2016/7/layout/RepeatingBendingProcessNew"/>
    <dgm:cxn modelId="{C7846F82-C829-4192-8D3B-C11B6876E158}" type="presParOf" srcId="{E5368BCC-89CE-4673-9353-2485532B5E9B}" destId="{328886EF-1676-4B1C-A85F-D8E45BE51C05}" srcOrd="9" destOrd="0" presId="urn:microsoft.com/office/officeart/2016/7/layout/RepeatingBendingProcessNew"/>
    <dgm:cxn modelId="{17B446F9-3145-4F2C-88C5-2DFAF3547059}" type="presParOf" srcId="{328886EF-1676-4B1C-A85F-D8E45BE51C05}" destId="{1EBCC2AF-7AD8-4151-95FD-AC4C180C2112}" srcOrd="0" destOrd="0" presId="urn:microsoft.com/office/officeart/2016/7/layout/RepeatingBendingProcessNew"/>
    <dgm:cxn modelId="{B49CB374-876B-4F6B-B8B7-3913CE349B53}" type="presParOf" srcId="{E5368BCC-89CE-4673-9353-2485532B5E9B}" destId="{FE076302-9C0C-4CA2-8A82-8F03CE77C75B}" srcOrd="10" destOrd="0" presId="urn:microsoft.com/office/officeart/2016/7/layout/RepeatingBendingProcessNew"/>
    <dgm:cxn modelId="{A7EDA551-29ED-4F83-8D05-7B57E737479F}" type="presParOf" srcId="{E5368BCC-89CE-4673-9353-2485532B5E9B}" destId="{EC23F5CB-56EF-449A-96B8-C6AD86439E37}" srcOrd="11" destOrd="0" presId="urn:microsoft.com/office/officeart/2016/7/layout/RepeatingBendingProcessNew"/>
    <dgm:cxn modelId="{E10DA381-03BB-4DA5-B412-279B23A7218D}" type="presParOf" srcId="{EC23F5CB-56EF-449A-96B8-C6AD86439E37}" destId="{E61CF913-7849-495E-8ACD-D3B1B5A53A0B}" srcOrd="0" destOrd="0" presId="urn:microsoft.com/office/officeart/2016/7/layout/RepeatingBendingProcessNew"/>
    <dgm:cxn modelId="{91A129F4-3746-4E0C-9D79-DA57A321F356}" type="presParOf" srcId="{E5368BCC-89CE-4673-9353-2485532B5E9B}" destId="{C9E02E45-7318-436B-AC0E-3E505AF00514}" srcOrd="12"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A22663E-3D4A-40B2-B2AE-6B164297789E}" type="doc">
      <dgm:prSet loTypeId="urn:microsoft.com/office/officeart/2018/5/layout/IconCircleLabelList" loCatId="icon" qsTypeId="urn:microsoft.com/office/officeart/2005/8/quickstyle/simple1" qsCatId="simple" csTypeId="urn:microsoft.com/office/officeart/2018/5/colors/Iconchunking_neutralicon_colorful2" csCatId="colorful" phldr="1"/>
      <dgm:spPr/>
      <dgm:t>
        <a:bodyPr/>
        <a:lstStyle/>
        <a:p>
          <a:endParaRPr lang="en-US"/>
        </a:p>
      </dgm:t>
    </dgm:pt>
    <dgm:pt modelId="{363B64C7-A3D3-4DD2-800F-1C99038323E3}">
      <dgm:prSet/>
      <dgm:spPr/>
      <dgm:t>
        <a:bodyPr/>
        <a:lstStyle/>
        <a:p>
          <a:pPr>
            <a:lnSpc>
              <a:spcPct val="100000"/>
            </a:lnSpc>
            <a:defRPr cap="all"/>
          </a:pPr>
          <a:r>
            <a:rPr lang="en-GB"/>
            <a:t>Make notes during the interview</a:t>
          </a:r>
          <a:endParaRPr lang="en-US"/>
        </a:p>
      </dgm:t>
    </dgm:pt>
    <dgm:pt modelId="{1A766EE9-BB46-43CA-B30E-E7D5991CECC3}" type="parTrans" cxnId="{E4C175CC-82B2-4730-8969-0EE015A1F766}">
      <dgm:prSet/>
      <dgm:spPr/>
      <dgm:t>
        <a:bodyPr/>
        <a:lstStyle/>
        <a:p>
          <a:endParaRPr lang="en-US"/>
        </a:p>
      </dgm:t>
    </dgm:pt>
    <dgm:pt modelId="{0A109C00-68B2-4004-A413-DDAD146F5912}" type="sibTrans" cxnId="{E4C175CC-82B2-4730-8969-0EE015A1F766}">
      <dgm:prSet/>
      <dgm:spPr/>
      <dgm:t>
        <a:bodyPr/>
        <a:lstStyle/>
        <a:p>
          <a:endParaRPr lang="en-US"/>
        </a:p>
      </dgm:t>
    </dgm:pt>
    <dgm:pt modelId="{A19AC735-015F-4572-B688-904DC44055CC}">
      <dgm:prSet/>
      <dgm:spPr/>
      <dgm:t>
        <a:bodyPr/>
        <a:lstStyle/>
        <a:p>
          <a:pPr>
            <a:lnSpc>
              <a:spcPct val="100000"/>
            </a:lnSpc>
            <a:defRPr cap="all"/>
          </a:pPr>
          <a:r>
            <a:rPr lang="en-GB"/>
            <a:t>Summarise the client’s story</a:t>
          </a:r>
          <a:endParaRPr lang="en-US"/>
        </a:p>
      </dgm:t>
    </dgm:pt>
    <dgm:pt modelId="{F08E3BE7-D440-4ABD-8E1C-8CAEA9175E8A}" type="parTrans" cxnId="{837F3FC6-B5CA-4217-954F-EA99F0ADD393}">
      <dgm:prSet/>
      <dgm:spPr/>
      <dgm:t>
        <a:bodyPr/>
        <a:lstStyle/>
        <a:p>
          <a:endParaRPr lang="en-US"/>
        </a:p>
      </dgm:t>
    </dgm:pt>
    <dgm:pt modelId="{27F0D0BF-8779-4751-8F3A-2E6E11B01B51}" type="sibTrans" cxnId="{837F3FC6-B5CA-4217-954F-EA99F0ADD393}">
      <dgm:prSet/>
      <dgm:spPr/>
      <dgm:t>
        <a:bodyPr/>
        <a:lstStyle/>
        <a:p>
          <a:endParaRPr lang="en-US"/>
        </a:p>
      </dgm:t>
    </dgm:pt>
    <dgm:pt modelId="{967D57C1-8594-4F08-BE38-A55FF7BC3131}">
      <dgm:prSet/>
      <dgm:spPr/>
      <dgm:t>
        <a:bodyPr/>
        <a:lstStyle/>
        <a:p>
          <a:pPr>
            <a:lnSpc>
              <a:spcPct val="100000"/>
            </a:lnSpc>
            <a:defRPr cap="all"/>
          </a:pPr>
          <a:r>
            <a:rPr lang="en-GB"/>
            <a:t>Do not rely on a script</a:t>
          </a:r>
          <a:endParaRPr lang="en-US"/>
        </a:p>
      </dgm:t>
    </dgm:pt>
    <dgm:pt modelId="{29C7B8B6-E9C6-478F-8C67-C0D0629448BF}" type="parTrans" cxnId="{F2D6005E-29E7-41DF-8724-8B334A7A7FCE}">
      <dgm:prSet/>
      <dgm:spPr/>
      <dgm:t>
        <a:bodyPr/>
        <a:lstStyle/>
        <a:p>
          <a:endParaRPr lang="en-US"/>
        </a:p>
      </dgm:t>
    </dgm:pt>
    <dgm:pt modelId="{826D8F16-34EE-4709-9D60-EAE765F03E46}" type="sibTrans" cxnId="{F2D6005E-29E7-41DF-8724-8B334A7A7FCE}">
      <dgm:prSet/>
      <dgm:spPr/>
      <dgm:t>
        <a:bodyPr/>
        <a:lstStyle/>
        <a:p>
          <a:endParaRPr lang="en-US"/>
        </a:p>
      </dgm:t>
    </dgm:pt>
    <dgm:pt modelId="{FEE3AC05-4867-48C7-A385-63DFD5460305}">
      <dgm:prSet/>
      <dgm:spPr/>
      <dgm:t>
        <a:bodyPr/>
        <a:lstStyle/>
        <a:p>
          <a:pPr>
            <a:lnSpc>
              <a:spcPct val="100000"/>
            </a:lnSpc>
            <a:defRPr cap="all"/>
          </a:pPr>
          <a:r>
            <a:rPr lang="en-GB"/>
            <a:t>Engage with the client</a:t>
          </a:r>
          <a:endParaRPr lang="en-US"/>
        </a:p>
      </dgm:t>
    </dgm:pt>
    <dgm:pt modelId="{94B653BD-F3B4-4FE8-A5F7-14A7FEB9BA1C}" type="parTrans" cxnId="{964248EE-DFA1-4CB2-BAAB-48FD1198A0D2}">
      <dgm:prSet/>
      <dgm:spPr/>
      <dgm:t>
        <a:bodyPr/>
        <a:lstStyle/>
        <a:p>
          <a:endParaRPr lang="en-US"/>
        </a:p>
      </dgm:t>
    </dgm:pt>
    <dgm:pt modelId="{BD2CBBA0-65FC-4044-8932-207773E33552}" type="sibTrans" cxnId="{964248EE-DFA1-4CB2-BAAB-48FD1198A0D2}">
      <dgm:prSet/>
      <dgm:spPr/>
      <dgm:t>
        <a:bodyPr/>
        <a:lstStyle/>
        <a:p>
          <a:endParaRPr lang="en-US"/>
        </a:p>
      </dgm:t>
    </dgm:pt>
    <dgm:pt modelId="{2F927C42-8A97-47BB-A6B6-B3015C4FC5CF}" type="pres">
      <dgm:prSet presAssocID="{FA22663E-3D4A-40B2-B2AE-6B164297789E}" presName="root" presStyleCnt="0">
        <dgm:presLayoutVars>
          <dgm:dir/>
          <dgm:resizeHandles val="exact"/>
        </dgm:presLayoutVars>
      </dgm:prSet>
      <dgm:spPr/>
    </dgm:pt>
    <dgm:pt modelId="{0B46DF41-8236-4F5E-9C3A-EEE731FCECB2}" type="pres">
      <dgm:prSet presAssocID="{363B64C7-A3D3-4DD2-800F-1C99038323E3}" presName="compNode" presStyleCnt="0"/>
      <dgm:spPr/>
    </dgm:pt>
    <dgm:pt modelId="{FCE96C80-0E32-43C5-BF44-754B9F8F1AFD}" type="pres">
      <dgm:prSet presAssocID="{363B64C7-A3D3-4DD2-800F-1C99038323E3}" presName="iconBgRect" presStyleLbl="bgShp" presStyleIdx="0" presStyleCnt="4"/>
      <dgm:spPr/>
    </dgm:pt>
    <dgm:pt modelId="{92A98615-A814-4B97-B9BE-49B4B2EA970C}" type="pres">
      <dgm:prSet presAssocID="{363B64C7-A3D3-4DD2-800F-1C99038323E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764FDFC7-5479-4832-AF11-DAFD2440A6AC}" type="pres">
      <dgm:prSet presAssocID="{363B64C7-A3D3-4DD2-800F-1C99038323E3}" presName="spaceRect" presStyleCnt="0"/>
      <dgm:spPr/>
    </dgm:pt>
    <dgm:pt modelId="{05F9CD94-8C5B-4599-B1A8-789B299A1D78}" type="pres">
      <dgm:prSet presAssocID="{363B64C7-A3D3-4DD2-800F-1C99038323E3}" presName="textRect" presStyleLbl="revTx" presStyleIdx="0" presStyleCnt="4">
        <dgm:presLayoutVars>
          <dgm:chMax val="1"/>
          <dgm:chPref val="1"/>
        </dgm:presLayoutVars>
      </dgm:prSet>
      <dgm:spPr/>
    </dgm:pt>
    <dgm:pt modelId="{5A830445-18CA-4179-8A4A-A56B50D11D6F}" type="pres">
      <dgm:prSet presAssocID="{0A109C00-68B2-4004-A413-DDAD146F5912}" presName="sibTrans" presStyleCnt="0"/>
      <dgm:spPr/>
    </dgm:pt>
    <dgm:pt modelId="{D23BA153-D507-46F4-9491-B8B7B047B2EF}" type="pres">
      <dgm:prSet presAssocID="{A19AC735-015F-4572-B688-904DC44055CC}" presName="compNode" presStyleCnt="0"/>
      <dgm:spPr/>
    </dgm:pt>
    <dgm:pt modelId="{3E1C8203-4BFC-4A83-AD6F-AB721639ADDE}" type="pres">
      <dgm:prSet presAssocID="{A19AC735-015F-4572-B688-904DC44055CC}" presName="iconBgRect" presStyleLbl="bgShp" presStyleIdx="1" presStyleCnt="4"/>
      <dgm:spPr/>
    </dgm:pt>
    <dgm:pt modelId="{443E1CF1-4FD0-41E9-A69E-A1E609F3FC46}" type="pres">
      <dgm:prSet presAssocID="{A19AC735-015F-4572-B688-904DC44055C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30794706-29CA-48A2-9CAD-4733C396B9D5}" type="pres">
      <dgm:prSet presAssocID="{A19AC735-015F-4572-B688-904DC44055CC}" presName="spaceRect" presStyleCnt="0"/>
      <dgm:spPr/>
    </dgm:pt>
    <dgm:pt modelId="{F20FA4D7-5BC8-46AF-B014-DB7658FBBE37}" type="pres">
      <dgm:prSet presAssocID="{A19AC735-015F-4572-B688-904DC44055CC}" presName="textRect" presStyleLbl="revTx" presStyleIdx="1" presStyleCnt="4">
        <dgm:presLayoutVars>
          <dgm:chMax val="1"/>
          <dgm:chPref val="1"/>
        </dgm:presLayoutVars>
      </dgm:prSet>
      <dgm:spPr/>
    </dgm:pt>
    <dgm:pt modelId="{0FE1301B-1970-4C63-90B2-AFEE0C9A3AF8}" type="pres">
      <dgm:prSet presAssocID="{27F0D0BF-8779-4751-8F3A-2E6E11B01B51}" presName="sibTrans" presStyleCnt="0"/>
      <dgm:spPr/>
    </dgm:pt>
    <dgm:pt modelId="{AA15BD79-936A-4501-AA04-84E36E10D232}" type="pres">
      <dgm:prSet presAssocID="{967D57C1-8594-4F08-BE38-A55FF7BC3131}" presName="compNode" presStyleCnt="0"/>
      <dgm:spPr/>
    </dgm:pt>
    <dgm:pt modelId="{5B5FB94C-38B4-4290-9405-68B30567E9EA}" type="pres">
      <dgm:prSet presAssocID="{967D57C1-8594-4F08-BE38-A55FF7BC3131}" presName="iconBgRect" presStyleLbl="bgShp" presStyleIdx="2" presStyleCnt="4"/>
      <dgm:spPr/>
    </dgm:pt>
    <dgm:pt modelId="{4CE839F0-3F2B-48A9-8A46-4E8314C54A60}" type="pres">
      <dgm:prSet presAssocID="{967D57C1-8594-4F08-BE38-A55FF7BC31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
        </a:ext>
      </dgm:extLst>
    </dgm:pt>
    <dgm:pt modelId="{3082F793-05E0-4BBF-AC06-478B63E2CE8D}" type="pres">
      <dgm:prSet presAssocID="{967D57C1-8594-4F08-BE38-A55FF7BC3131}" presName="spaceRect" presStyleCnt="0"/>
      <dgm:spPr/>
    </dgm:pt>
    <dgm:pt modelId="{BEC7B713-3477-4599-A7AA-F2309DEBF571}" type="pres">
      <dgm:prSet presAssocID="{967D57C1-8594-4F08-BE38-A55FF7BC3131}" presName="textRect" presStyleLbl="revTx" presStyleIdx="2" presStyleCnt="4">
        <dgm:presLayoutVars>
          <dgm:chMax val="1"/>
          <dgm:chPref val="1"/>
        </dgm:presLayoutVars>
      </dgm:prSet>
      <dgm:spPr/>
    </dgm:pt>
    <dgm:pt modelId="{F78EAEB1-C4CA-48AB-AA85-B59418359548}" type="pres">
      <dgm:prSet presAssocID="{826D8F16-34EE-4709-9D60-EAE765F03E46}" presName="sibTrans" presStyleCnt="0"/>
      <dgm:spPr/>
    </dgm:pt>
    <dgm:pt modelId="{986475A2-8581-4065-888B-133B7B5A4E3A}" type="pres">
      <dgm:prSet presAssocID="{FEE3AC05-4867-48C7-A385-63DFD5460305}" presName="compNode" presStyleCnt="0"/>
      <dgm:spPr/>
    </dgm:pt>
    <dgm:pt modelId="{E0A85FDA-66B5-4301-AF8C-69760B237EB9}" type="pres">
      <dgm:prSet presAssocID="{FEE3AC05-4867-48C7-A385-63DFD5460305}" presName="iconBgRect" presStyleLbl="bgShp" presStyleIdx="3" presStyleCnt="4"/>
      <dgm:spPr/>
    </dgm:pt>
    <dgm:pt modelId="{6D1445B5-BF6B-4CC8-A8A6-D0997C16FF90}" type="pres">
      <dgm:prSet presAssocID="{FEE3AC05-4867-48C7-A385-63DFD546030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37A56EBE-0727-406D-B04C-3C0F9505F9CD}" type="pres">
      <dgm:prSet presAssocID="{FEE3AC05-4867-48C7-A385-63DFD5460305}" presName="spaceRect" presStyleCnt="0"/>
      <dgm:spPr/>
    </dgm:pt>
    <dgm:pt modelId="{506F033C-AF04-4E38-863E-4D4210636602}" type="pres">
      <dgm:prSet presAssocID="{FEE3AC05-4867-48C7-A385-63DFD5460305}" presName="textRect" presStyleLbl="revTx" presStyleIdx="3" presStyleCnt="4">
        <dgm:presLayoutVars>
          <dgm:chMax val="1"/>
          <dgm:chPref val="1"/>
        </dgm:presLayoutVars>
      </dgm:prSet>
      <dgm:spPr/>
    </dgm:pt>
  </dgm:ptLst>
  <dgm:cxnLst>
    <dgm:cxn modelId="{A56B4201-1C59-47AA-9835-73B3AA58114B}" type="presOf" srcId="{363B64C7-A3D3-4DD2-800F-1C99038323E3}" destId="{05F9CD94-8C5B-4599-B1A8-789B299A1D78}" srcOrd="0" destOrd="0" presId="urn:microsoft.com/office/officeart/2018/5/layout/IconCircleLabelList"/>
    <dgm:cxn modelId="{2465980D-0D56-4AD5-BFFC-2F985638D1FF}" type="presOf" srcId="{FA22663E-3D4A-40B2-B2AE-6B164297789E}" destId="{2F927C42-8A97-47BB-A6B6-B3015C4FC5CF}" srcOrd="0" destOrd="0" presId="urn:microsoft.com/office/officeart/2018/5/layout/IconCircleLabelList"/>
    <dgm:cxn modelId="{95885110-0D93-40DB-B7E9-420BD6C0C989}" type="presOf" srcId="{A19AC735-015F-4572-B688-904DC44055CC}" destId="{F20FA4D7-5BC8-46AF-B014-DB7658FBBE37}" srcOrd="0" destOrd="0" presId="urn:microsoft.com/office/officeart/2018/5/layout/IconCircleLabelList"/>
    <dgm:cxn modelId="{F2D6005E-29E7-41DF-8724-8B334A7A7FCE}" srcId="{FA22663E-3D4A-40B2-B2AE-6B164297789E}" destId="{967D57C1-8594-4F08-BE38-A55FF7BC3131}" srcOrd="2" destOrd="0" parTransId="{29C7B8B6-E9C6-478F-8C67-C0D0629448BF}" sibTransId="{826D8F16-34EE-4709-9D60-EAE765F03E46}"/>
    <dgm:cxn modelId="{E30C2386-341B-430A-8206-8D9467A1EA56}" type="presOf" srcId="{FEE3AC05-4867-48C7-A385-63DFD5460305}" destId="{506F033C-AF04-4E38-863E-4D4210636602}" srcOrd="0" destOrd="0" presId="urn:microsoft.com/office/officeart/2018/5/layout/IconCircleLabelList"/>
    <dgm:cxn modelId="{2D323CB4-0622-4E29-9A02-C6186A0840BF}" type="presOf" srcId="{967D57C1-8594-4F08-BE38-A55FF7BC3131}" destId="{BEC7B713-3477-4599-A7AA-F2309DEBF571}" srcOrd="0" destOrd="0" presId="urn:microsoft.com/office/officeart/2018/5/layout/IconCircleLabelList"/>
    <dgm:cxn modelId="{837F3FC6-B5CA-4217-954F-EA99F0ADD393}" srcId="{FA22663E-3D4A-40B2-B2AE-6B164297789E}" destId="{A19AC735-015F-4572-B688-904DC44055CC}" srcOrd="1" destOrd="0" parTransId="{F08E3BE7-D440-4ABD-8E1C-8CAEA9175E8A}" sibTransId="{27F0D0BF-8779-4751-8F3A-2E6E11B01B51}"/>
    <dgm:cxn modelId="{E4C175CC-82B2-4730-8969-0EE015A1F766}" srcId="{FA22663E-3D4A-40B2-B2AE-6B164297789E}" destId="{363B64C7-A3D3-4DD2-800F-1C99038323E3}" srcOrd="0" destOrd="0" parTransId="{1A766EE9-BB46-43CA-B30E-E7D5991CECC3}" sibTransId="{0A109C00-68B2-4004-A413-DDAD146F5912}"/>
    <dgm:cxn modelId="{964248EE-DFA1-4CB2-BAAB-48FD1198A0D2}" srcId="{FA22663E-3D4A-40B2-B2AE-6B164297789E}" destId="{FEE3AC05-4867-48C7-A385-63DFD5460305}" srcOrd="3" destOrd="0" parTransId="{94B653BD-F3B4-4FE8-A5F7-14A7FEB9BA1C}" sibTransId="{BD2CBBA0-65FC-4044-8932-207773E33552}"/>
    <dgm:cxn modelId="{4709C739-4918-4346-8FFE-B153F0E8497D}" type="presParOf" srcId="{2F927C42-8A97-47BB-A6B6-B3015C4FC5CF}" destId="{0B46DF41-8236-4F5E-9C3A-EEE731FCECB2}" srcOrd="0" destOrd="0" presId="urn:microsoft.com/office/officeart/2018/5/layout/IconCircleLabelList"/>
    <dgm:cxn modelId="{6435B831-D019-4D87-9397-8665D2FA49AD}" type="presParOf" srcId="{0B46DF41-8236-4F5E-9C3A-EEE731FCECB2}" destId="{FCE96C80-0E32-43C5-BF44-754B9F8F1AFD}" srcOrd="0" destOrd="0" presId="urn:microsoft.com/office/officeart/2018/5/layout/IconCircleLabelList"/>
    <dgm:cxn modelId="{57A4F3F8-BC50-4475-BCEE-2074261E3FA4}" type="presParOf" srcId="{0B46DF41-8236-4F5E-9C3A-EEE731FCECB2}" destId="{92A98615-A814-4B97-B9BE-49B4B2EA970C}" srcOrd="1" destOrd="0" presId="urn:microsoft.com/office/officeart/2018/5/layout/IconCircleLabelList"/>
    <dgm:cxn modelId="{539A3BC8-111E-484F-B244-79AD2566994C}" type="presParOf" srcId="{0B46DF41-8236-4F5E-9C3A-EEE731FCECB2}" destId="{764FDFC7-5479-4832-AF11-DAFD2440A6AC}" srcOrd="2" destOrd="0" presId="urn:microsoft.com/office/officeart/2018/5/layout/IconCircleLabelList"/>
    <dgm:cxn modelId="{60673758-67DE-47F5-BEF5-96FA7944FE48}" type="presParOf" srcId="{0B46DF41-8236-4F5E-9C3A-EEE731FCECB2}" destId="{05F9CD94-8C5B-4599-B1A8-789B299A1D78}" srcOrd="3" destOrd="0" presId="urn:microsoft.com/office/officeart/2018/5/layout/IconCircleLabelList"/>
    <dgm:cxn modelId="{A0F75B3F-85D7-4085-8E28-B71E2015AA09}" type="presParOf" srcId="{2F927C42-8A97-47BB-A6B6-B3015C4FC5CF}" destId="{5A830445-18CA-4179-8A4A-A56B50D11D6F}" srcOrd="1" destOrd="0" presId="urn:microsoft.com/office/officeart/2018/5/layout/IconCircleLabelList"/>
    <dgm:cxn modelId="{863E4566-E643-4F2F-A951-299E0E168526}" type="presParOf" srcId="{2F927C42-8A97-47BB-A6B6-B3015C4FC5CF}" destId="{D23BA153-D507-46F4-9491-B8B7B047B2EF}" srcOrd="2" destOrd="0" presId="urn:microsoft.com/office/officeart/2018/5/layout/IconCircleLabelList"/>
    <dgm:cxn modelId="{F3CAA938-B75A-48C0-A91D-DB2FE9629A23}" type="presParOf" srcId="{D23BA153-D507-46F4-9491-B8B7B047B2EF}" destId="{3E1C8203-4BFC-4A83-AD6F-AB721639ADDE}" srcOrd="0" destOrd="0" presId="urn:microsoft.com/office/officeart/2018/5/layout/IconCircleLabelList"/>
    <dgm:cxn modelId="{51C71622-70CA-4F13-B896-3C112143939A}" type="presParOf" srcId="{D23BA153-D507-46F4-9491-B8B7B047B2EF}" destId="{443E1CF1-4FD0-41E9-A69E-A1E609F3FC46}" srcOrd="1" destOrd="0" presId="urn:microsoft.com/office/officeart/2018/5/layout/IconCircleLabelList"/>
    <dgm:cxn modelId="{3645EF07-D173-46EA-8791-E72DD4FFC3FC}" type="presParOf" srcId="{D23BA153-D507-46F4-9491-B8B7B047B2EF}" destId="{30794706-29CA-48A2-9CAD-4733C396B9D5}" srcOrd="2" destOrd="0" presId="urn:microsoft.com/office/officeart/2018/5/layout/IconCircleLabelList"/>
    <dgm:cxn modelId="{6F31E71D-F35B-43DC-857E-6AF623405AD6}" type="presParOf" srcId="{D23BA153-D507-46F4-9491-B8B7B047B2EF}" destId="{F20FA4D7-5BC8-46AF-B014-DB7658FBBE37}" srcOrd="3" destOrd="0" presId="urn:microsoft.com/office/officeart/2018/5/layout/IconCircleLabelList"/>
    <dgm:cxn modelId="{F794AB2C-6839-4340-8EFF-A4682C3CA5B3}" type="presParOf" srcId="{2F927C42-8A97-47BB-A6B6-B3015C4FC5CF}" destId="{0FE1301B-1970-4C63-90B2-AFEE0C9A3AF8}" srcOrd="3" destOrd="0" presId="urn:microsoft.com/office/officeart/2018/5/layout/IconCircleLabelList"/>
    <dgm:cxn modelId="{B4DEFEFF-66FE-40BC-BEDA-AA4761B27170}" type="presParOf" srcId="{2F927C42-8A97-47BB-A6B6-B3015C4FC5CF}" destId="{AA15BD79-936A-4501-AA04-84E36E10D232}" srcOrd="4" destOrd="0" presId="urn:microsoft.com/office/officeart/2018/5/layout/IconCircleLabelList"/>
    <dgm:cxn modelId="{1B8FF6C9-F0E7-4293-8516-32F742449A43}" type="presParOf" srcId="{AA15BD79-936A-4501-AA04-84E36E10D232}" destId="{5B5FB94C-38B4-4290-9405-68B30567E9EA}" srcOrd="0" destOrd="0" presId="urn:microsoft.com/office/officeart/2018/5/layout/IconCircleLabelList"/>
    <dgm:cxn modelId="{FD8C4AF4-8AC5-4451-B8FC-417477A3FFBC}" type="presParOf" srcId="{AA15BD79-936A-4501-AA04-84E36E10D232}" destId="{4CE839F0-3F2B-48A9-8A46-4E8314C54A60}" srcOrd="1" destOrd="0" presId="urn:microsoft.com/office/officeart/2018/5/layout/IconCircleLabelList"/>
    <dgm:cxn modelId="{3D33C818-0812-42F2-A3D2-5D5FD32202D9}" type="presParOf" srcId="{AA15BD79-936A-4501-AA04-84E36E10D232}" destId="{3082F793-05E0-4BBF-AC06-478B63E2CE8D}" srcOrd="2" destOrd="0" presId="urn:microsoft.com/office/officeart/2018/5/layout/IconCircleLabelList"/>
    <dgm:cxn modelId="{CA71C658-55EC-4E90-92E0-16EB545E9439}" type="presParOf" srcId="{AA15BD79-936A-4501-AA04-84E36E10D232}" destId="{BEC7B713-3477-4599-A7AA-F2309DEBF571}" srcOrd="3" destOrd="0" presId="urn:microsoft.com/office/officeart/2018/5/layout/IconCircleLabelList"/>
    <dgm:cxn modelId="{5CD846BD-462A-49B9-8FCD-4D2F43B6FE61}" type="presParOf" srcId="{2F927C42-8A97-47BB-A6B6-B3015C4FC5CF}" destId="{F78EAEB1-C4CA-48AB-AA85-B59418359548}" srcOrd="5" destOrd="0" presId="urn:microsoft.com/office/officeart/2018/5/layout/IconCircleLabelList"/>
    <dgm:cxn modelId="{FCDB3015-A9A2-4608-B060-F12F1D2C061A}" type="presParOf" srcId="{2F927C42-8A97-47BB-A6B6-B3015C4FC5CF}" destId="{986475A2-8581-4065-888B-133B7B5A4E3A}" srcOrd="6" destOrd="0" presId="urn:microsoft.com/office/officeart/2018/5/layout/IconCircleLabelList"/>
    <dgm:cxn modelId="{7882CE74-EEA2-4185-BF87-FA8B39DC0E89}" type="presParOf" srcId="{986475A2-8581-4065-888B-133B7B5A4E3A}" destId="{E0A85FDA-66B5-4301-AF8C-69760B237EB9}" srcOrd="0" destOrd="0" presId="urn:microsoft.com/office/officeart/2018/5/layout/IconCircleLabelList"/>
    <dgm:cxn modelId="{B198A391-3E89-4EF7-947D-CD45765CA3AD}" type="presParOf" srcId="{986475A2-8581-4065-888B-133B7B5A4E3A}" destId="{6D1445B5-BF6B-4CC8-A8A6-D0997C16FF90}" srcOrd="1" destOrd="0" presId="urn:microsoft.com/office/officeart/2018/5/layout/IconCircleLabelList"/>
    <dgm:cxn modelId="{A1C14DBD-AB8D-47A7-806C-1DEE2104818F}" type="presParOf" srcId="{986475A2-8581-4065-888B-133B7B5A4E3A}" destId="{37A56EBE-0727-406D-B04C-3C0F9505F9CD}" srcOrd="2" destOrd="0" presId="urn:microsoft.com/office/officeart/2018/5/layout/IconCircleLabelList"/>
    <dgm:cxn modelId="{F73D243F-3414-473E-9C5B-CAF7DFD374EE}" type="presParOf" srcId="{986475A2-8581-4065-888B-133B7B5A4E3A}" destId="{506F033C-AF04-4E38-863E-4D4210636602}"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43EFB25-FD96-48F4-88FC-D5EE5D976A0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98E1F23-1CA2-41E1-83E3-D21A8EAA4856}">
      <dgm:prSet/>
      <dgm:spPr/>
      <dgm:t>
        <a:bodyPr/>
        <a:lstStyle/>
        <a:p>
          <a:r>
            <a:rPr lang="en-GB"/>
            <a:t>The client who won’t stop talking</a:t>
          </a:r>
          <a:endParaRPr lang="en-US"/>
        </a:p>
      </dgm:t>
    </dgm:pt>
    <dgm:pt modelId="{C6AB6182-CD89-49C0-81F3-9A339F88E103}" type="parTrans" cxnId="{9B533B73-0077-4E78-A183-CAD60E37255E}">
      <dgm:prSet/>
      <dgm:spPr/>
      <dgm:t>
        <a:bodyPr/>
        <a:lstStyle/>
        <a:p>
          <a:endParaRPr lang="en-US"/>
        </a:p>
      </dgm:t>
    </dgm:pt>
    <dgm:pt modelId="{763D2508-590D-445D-88D9-B527AEAD2C84}" type="sibTrans" cxnId="{9B533B73-0077-4E78-A183-CAD60E37255E}">
      <dgm:prSet/>
      <dgm:spPr/>
      <dgm:t>
        <a:bodyPr/>
        <a:lstStyle/>
        <a:p>
          <a:endParaRPr lang="en-US"/>
        </a:p>
      </dgm:t>
    </dgm:pt>
    <dgm:pt modelId="{248E87B0-A3C7-4971-8240-0F55616B41B3}">
      <dgm:prSet/>
      <dgm:spPr/>
      <dgm:t>
        <a:bodyPr/>
        <a:lstStyle/>
        <a:p>
          <a:r>
            <a:rPr lang="en-GB"/>
            <a:t>The client who won’t talk</a:t>
          </a:r>
          <a:endParaRPr lang="en-US"/>
        </a:p>
      </dgm:t>
    </dgm:pt>
    <dgm:pt modelId="{96146810-C85E-49E8-84B1-295D5D4C1921}" type="parTrans" cxnId="{DE7D524C-36A1-4932-A622-6CE6E3C395C8}">
      <dgm:prSet/>
      <dgm:spPr/>
      <dgm:t>
        <a:bodyPr/>
        <a:lstStyle/>
        <a:p>
          <a:endParaRPr lang="en-US"/>
        </a:p>
      </dgm:t>
    </dgm:pt>
    <dgm:pt modelId="{C9AEF1BC-E0AD-413D-AB68-B9BB81ED4602}" type="sibTrans" cxnId="{DE7D524C-36A1-4932-A622-6CE6E3C395C8}">
      <dgm:prSet/>
      <dgm:spPr/>
      <dgm:t>
        <a:bodyPr/>
        <a:lstStyle/>
        <a:p>
          <a:endParaRPr lang="en-US"/>
        </a:p>
      </dgm:t>
    </dgm:pt>
    <dgm:pt modelId="{D6C80579-26ED-44BC-9D4E-B8FD7ED25302}">
      <dgm:prSet/>
      <dgm:spPr/>
      <dgm:t>
        <a:bodyPr/>
        <a:lstStyle/>
        <a:p>
          <a:r>
            <a:rPr lang="en-GB"/>
            <a:t>Clients who are patronising</a:t>
          </a:r>
          <a:endParaRPr lang="en-US"/>
        </a:p>
      </dgm:t>
    </dgm:pt>
    <dgm:pt modelId="{618B8C7C-3227-44C9-A874-EB56A6ADBFD4}" type="parTrans" cxnId="{E004981C-4FB9-4C3F-AE73-784E3F9E17A5}">
      <dgm:prSet/>
      <dgm:spPr/>
      <dgm:t>
        <a:bodyPr/>
        <a:lstStyle/>
        <a:p>
          <a:endParaRPr lang="en-US"/>
        </a:p>
      </dgm:t>
    </dgm:pt>
    <dgm:pt modelId="{F65A3D0C-CEDD-4667-AF34-726EBE58BE6C}" type="sibTrans" cxnId="{E004981C-4FB9-4C3F-AE73-784E3F9E17A5}">
      <dgm:prSet/>
      <dgm:spPr/>
      <dgm:t>
        <a:bodyPr/>
        <a:lstStyle/>
        <a:p>
          <a:endParaRPr lang="en-US"/>
        </a:p>
      </dgm:t>
    </dgm:pt>
    <dgm:pt modelId="{B0E88D53-71B7-45F7-A1EE-6B838D9C9AF1}">
      <dgm:prSet/>
      <dgm:spPr/>
      <dgm:t>
        <a:bodyPr/>
        <a:lstStyle/>
        <a:p>
          <a:r>
            <a:rPr lang="en-GB"/>
            <a:t>Clients who are aggressive</a:t>
          </a:r>
          <a:endParaRPr lang="en-US"/>
        </a:p>
      </dgm:t>
    </dgm:pt>
    <dgm:pt modelId="{0CB242A2-0C7F-453B-B599-1A5950F2A294}" type="parTrans" cxnId="{4C7DA3D4-DCB0-49E7-AA14-764038D51D9D}">
      <dgm:prSet/>
      <dgm:spPr/>
      <dgm:t>
        <a:bodyPr/>
        <a:lstStyle/>
        <a:p>
          <a:endParaRPr lang="en-US"/>
        </a:p>
      </dgm:t>
    </dgm:pt>
    <dgm:pt modelId="{CA9DEA1D-5760-4D99-957D-6FE177B0A6FC}" type="sibTrans" cxnId="{4C7DA3D4-DCB0-49E7-AA14-764038D51D9D}">
      <dgm:prSet/>
      <dgm:spPr/>
      <dgm:t>
        <a:bodyPr/>
        <a:lstStyle/>
        <a:p>
          <a:endParaRPr lang="en-US"/>
        </a:p>
      </dgm:t>
    </dgm:pt>
    <dgm:pt modelId="{E70D8A11-58D2-4194-8BCB-031E8D590643}" type="pres">
      <dgm:prSet presAssocID="{E43EFB25-FD96-48F4-88FC-D5EE5D976A0C}" presName="hierChild1" presStyleCnt="0">
        <dgm:presLayoutVars>
          <dgm:chPref val="1"/>
          <dgm:dir/>
          <dgm:animOne val="branch"/>
          <dgm:animLvl val="lvl"/>
          <dgm:resizeHandles/>
        </dgm:presLayoutVars>
      </dgm:prSet>
      <dgm:spPr/>
    </dgm:pt>
    <dgm:pt modelId="{66F70410-3E46-458C-92F0-29D48E246920}" type="pres">
      <dgm:prSet presAssocID="{198E1F23-1CA2-41E1-83E3-D21A8EAA4856}" presName="hierRoot1" presStyleCnt="0"/>
      <dgm:spPr/>
    </dgm:pt>
    <dgm:pt modelId="{28EA8294-05CD-4628-BB31-0D2403EC2F46}" type="pres">
      <dgm:prSet presAssocID="{198E1F23-1CA2-41E1-83E3-D21A8EAA4856}" presName="composite" presStyleCnt="0"/>
      <dgm:spPr/>
    </dgm:pt>
    <dgm:pt modelId="{7B07B684-1D65-4C71-B1E0-E36592FA41D7}" type="pres">
      <dgm:prSet presAssocID="{198E1F23-1CA2-41E1-83E3-D21A8EAA4856}" presName="background" presStyleLbl="node0" presStyleIdx="0" presStyleCnt="4"/>
      <dgm:spPr/>
    </dgm:pt>
    <dgm:pt modelId="{D6D59770-7134-46F0-8B52-C86C97FAB99E}" type="pres">
      <dgm:prSet presAssocID="{198E1F23-1CA2-41E1-83E3-D21A8EAA4856}" presName="text" presStyleLbl="fgAcc0" presStyleIdx="0" presStyleCnt="4">
        <dgm:presLayoutVars>
          <dgm:chPref val="3"/>
        </dgm:presLayoutVars>
      </dgm:prSet>
      <dgm:spPr/>
    </dgm:pt>
    <dgm:pt modelId="{351C76FD-EB70-40DA-AF63-B33CFCB1F977}" type="pres">
      <dgm:prSet presAssocID="{198E1F23-1CA2-41E1-83E3-D21A8EAA4856}" presName="hierChild2" presStyleCnt="0"/>
      <dgm:spPr/>
    </dgm:pt>
    <dgm:pt modelId="{7A21BB71-2C4B-4EB7-A7F0-E1F4D625879C}" type="pres">
      <dgm:prSet presAssocID="{248E87B0-A3C7-4971-8240-0F55616B41B3}" presName="hierRoot1" presStyleCnt="0"/>
      <dgm:spPr/>
    </dgm:pt>
    <dgm:pt modelId="{CE26CBA8-D24D-40BE-9854-6A4340B9E45E}" type="pres">
      <dgm:prSet presAssocID="{248E87B0-A3C7-4971-8240-0F55616B41B3}" presName="composite" presStyleCnt="0"/>
      <dgm:spPr/>
    </dgm:pt>
    <dgm:pt modelId="{364D227D-FA91-4824-8B1A-81E68A8FA58D}" type="pres">
      <dgm:prSet presAssocID="{248E87B0-A3C7-4971-8240-0F55616B41B3}" presName="background" presStyleLbl="node0" presStyleIdx="1" presStyleCnt="4"/>
      <dgm:spPr/>
    </dgm:pt>
    <dgm:pt modelId="{873FB569-4EDA-4645-8CF0-C7C8FA105BD4}" type="pres">
      <dgm:prSet presAssocID="{248E87B0-A3C7-4971-8240-0F55616B41B3}" presName="text" presStyleLbl="fgAcc0" presStyleIdx="1" presStyleCnt="4">
        <dgm:presLayoutVars>
          <dgm:chPref val="3"/>
        </dgm:presLayoutVars>
      </dgm:prSet>
      <dgm:spPr/>
    </dgm:pt>
    <dgm:pt modelId="{B835B6C3-C696-4B8A-B111-3C906510B8FC}" type="pres">
      <dgm:prSet presAssocID="{248E87B0-A3C7-4971-8240-0F55616B41B3}" presName="hierChild2" presStyleCnt="0"/>
      <dgm:spPr/>
    </dgm:pt>
    <dgm:pt modelId="{D9AA2890-83A7-43C0-B4E4-14CB6686694A}" type="pres">
      <dgm:prSet presAssocID="{D6C80579-26ED-44BC-9D4E-B8FD7ED25302}" presName="hierRoot1" presStyleCnt="0"/>
      <dgm:spPr/>
    </dgm:pt>
    <dgm:pt modelId="{DBC4A0A7-7D75-4A10-8EBB-B04D72AD529F}" type="pres">
      <dgm:prSet presAssocID="{D6C80579-26ED-44BC-9D4E-B8FD7ED25302}" presName="composite" presStyleCnt="0"/>
      <dgm:spPr/>
    </dgm:pt>
    <dgm:pt modelId="{ECEE4BF2-32E0-43DE-B755-26E01D5BF28A}" type="pres">
      <dgm:prSet presAssocID="{D6C80579-26ED-44BC-9D4E-B8FD7ED25302}" presName="background" presStyleLbl="node0" presStyleIdx="2" presStyleCnt="4"/>
      <dgm:spPr/>
    </dgm:pt>
    <dgm:pt modelId="{D58FB71A-0EE9-48FB-835C-B682FE23E88E}" type="pres">
      <dgm:prSet presAssocID="{D6C80579-26ED-44BC-9D4E-B8FD7ED25302}" presName="text" presStyleLbl="fgAcc0" presStyleIdx="2" presStyleCnt="4">
        <dgm:presLayoutVars>
          <dgm:chPref val="3"/>
        </dgm:presLayoutVars>
      </dgm:prSet>
      <dgm:spPr/>
    </dgm:pt>
    <dgm:pt modelId="{6A2F9F7F-419D-41AA-9EEC-848A66EA66BA}" type="pres">
      <dgm:prSet presAssocID="{D6C80579-26ED-44BC-9D4E-B8FD7ED25302}" presName="hierChild2" presStyleCnt="0"/>
      <dgm:spPr/>
    </dgm:pt>
    <dgm:pt modelId="{D72F7399-B9B9-4430-8313-547F781EBC10}" type="pres">
      <dgm:prSet presAssocID="{B0E88D53-71B7-45F7-A1EE-6B838D9C9AF1}" presName="hierRoot1" presStyleCnt="0"/>
      <dgm:spPr/>
    </dgm:pt>
    <dgm:pt modelId="{180C1EB2-53E1-4EC8-8A40-B6D68DC48FCC}" type="pres">
      <dgm:prSet presAssocID="{B0E88D53-71B7-45F7-A1EE-6B838D9C9AF1}" presName="composite" presStyleCnt="0"/>
      <dgm:spPr/>
    </dgm:pt>
    <dgm:pt modelId="{D846242C-A049-4808-B36C-087A62F62A3E}" type="pres">
      <dgm:prSet presAssocID="{B0E88D53-71B7-45F7-A1EE-6B838D9C9AF1}" presName="background" presStyleLbl="node0" presStyleIdx="3" presStyleCnt="4"/>
      <dgm:spPr/>
    </dgm:pt>
    <dgm:pt modelId="{1736FBF4-5317-4FAB-9AD9-89750B796DBA}" type="pres">
      <dgm:prSet presAssocID="{B0E88D53-71B7-45F7-A1EE-6B838D9C9AF1}" presName="text" presStyleLbl="fgAcc0" presStyleIdx="3" presStyleCnt="4">
        <dgm:presLayoutVars>
          <dgm:chPref val="3"/>
        </dgm:presLayoutVars>
      </dgm:prSet>
      <dgm:spPr/>
    </dgm:pt>
    <dgm:pt modelId="{A42843B7-37B6-45C5-A941-AA22A4B8383C}" type="pres">
      <dgm:prSet presAssocID="{B0E88D53-71B7-45F7-A1EE-6B838D9C9AF1}" presName="hierChild2" presStyleCnt="0"/>
      <dgm:spPr/>
    </dgm:pt>
  </dgm:ptLst>
  <dgm:cxnLst>
    <dgm:cxn modelId="{8714EF14-2B20-4578-BE37-FB01348164C7}" type="presOf" srcId="{B0E88D53-71B7-45F7-A1EE-6B838D9C9AF1}" destId="{1736FBF4-5317-4FAB-9AD9-89750B796DBA}" srcOrd="0" destOrd="0" presId="urn:microsoft.com/office/officeart/2005/8/layout/hierarchy1"/>
    <dgm:cxn modelId="{E004981C-4FB9-4C3F-AE73-784E3F9E17A5}" srcId="{E43EFB25-FD96-48F4-88FC-D5EE5D976A0C}" destId="{D6C80579-26ED-44BC-9D4E-B8FD7ED25302}" srcOrd="2" destOrd="0" parTransId="{618B8C7C-3227-44C9-A874-EB56A6ADBFD4}" sibTransId="{F65A3D0C-CEDD-4667-AF34-726EBE58BE6C}"/>
    <dgm:cxn modelId="{3D35D722-670F-4F8F-8816-6ED333475468}" type="presOf" srcId="{D6C80579-26ED-44BC-9D4E-B8FD7ED25302}" destId="{D58FB71A-0EE9-48FB-835C-B682FE23E88E}" srcOrd="0" destOrd="0" presId="urn:microsoft.com/office/officeart/2005/8/layout/hierarchy1"/>
    <dgm:cxn modelId="{DE7D524C-36A1-4932-A622-6CE6E3C395C8}" srcId="{E43EFB25-FD96-48F4-88FC-D5EE5D976A0C}" destId="{248E87B0-A3C7-4971-8240-0F55616B41B3}" srcOrd="1" destOrd="0" parTransId="{96146810-C85E-49E8-84B1-295D5D4C1921}" sibTransId="{C9AEF1BC-E0AD-413D-AB68-B9BB81ED4602}"/>
    <dgm:cxn modelId="{9B533B73-0077-4E78-A183-CAD60E37255E}" srcId="{E43EFB25-FD96-48F4-88FC-D5EE5D976A0C}" destId="{198E1F23-1CA2-41E1-83E3-D21A8EAA4856}" srcOrd="0" destOrd="0" parTransId="{C6AB6182-CD89-49C0-81F3-9A339F88E103}" sibTransId="{763D2508-590D-445D-88D9-B527AEAD2C84}"/>
    <dgm:cxn modelId="{E3B75376-2267-4F9E-B5C8-05B7D49F3F5F}" type="presOf" srcId="{E43EFB25-FD96-48F4-88FC-D5EE5D976A0C}" destId="{E70D8A11-58D2-4194-8BCB-031E8D590643}" srcOrd="0" destOrd="0" presId="urn:microsoft.com/office/officeart/2005/8/layout/hierarchy1"/>
    <dgm:cxn modelId="{07D73277-765C-4FE0-AF85-45F1C08012C0}" type="presOf" srcId="{198E1F23-1CA2-41E1-83E3-D21A8EAA4856}" destId="{D6D59770-7134-46F0-8B52-C86C97FAB99E}" srcOrd="0" destOrd="0" presId="urn:microsoft.com/office/officeart/2005/8/layout/hierarchy1"/>
    <dgm:cxn modelId="{4C7DA3D4-DCB0-49E7-AA14-764038D51D9D}" srcId="{E43EFB25-FD96-48F4-88FC-D5EE5D976A0C}" destId="{B0E88D53-71B7-45F7-A1EE-6B838D9C9AF1}" srcOrd="3" destOrd="0" parTransId="{0CB242A2-0C7F-453B-B599-1A5950F2A294}" sibTransId="{CA9DEA1D-5760-4D99-957D-6FE177B0A6FC}"/>
    <dgm:cxn modelId="{F458BBF9-104D-4BA9-82E4-E24447FF754A}" type="presOf" srcId="{248E87B0-A3C7-4971-8240-0F55616B41B3}" destId="{873FB569-4EDA-4645-8CF0-C7C8FA105BD4}" srcOrd="0" destOrd="0" presId="urn:microsoft.com/office/officeart/2005/8/layout/hierarchy1"/>
    <dgm:cxn modelId="{29E3A226-BD1F-485C-BC37-8C0A769EA7D6}" type="presParOf" srcId="{E70D8A11-58D2-4194-8BCB-031E8D590643}" destId="{66F70410-3E46-458C-92F0-29D48E246920}" srcOrd="0" destOrd="0" presId="urn:microsoft.com/office/officeart/2005/8/layout/hierarchy1"/>
    <dgm:cxn modelId="{AC56CF82-B5C3-4F43-B7B8-BD1347FA3A35}" type="presParOf" srcId="{66F70410-3E46-458C-92F0-29D48E246920}" destId="{28EA8294-05CD-4628-BB31-0D2403EC2F46}" srcOrd="0" destOrd="0" presId="urn:microsoft.com/office/officeart/2005/8/layout/hierarchy1"/>
    <dgm:cxn modelId="{9E60CE16-8BEA-4761-9B88-8B0BD58D7F36}" type="presParOf" srcId="{28EA8294-05CD-4628-BB31-0D2403EC2F46}" destId="{7B07B684-1D65-4C71-B1E0-E36592FA41D7}" srcOrd="0" destOrd="0" presId="urn:microsoft.com/office/officeart/2005/8/layout/hierarchy1"/>
    <dgm:cxn modelId="{05214549-AB13-4CCB-B742-0F01E35E62C9}" type="presParOf" srcId="{28EA8294-05CD-4628-BB31-0D2403EC2F46}" destId="{D6D59770-7134-46F0-8B52-C86C97FAB99E}" srcOrd="1" destOrd="0" presId="urn:microsoft.com/office/officeart/2005/8/layout/hierarchy1"/>
    <dgm:cxn modelId="{65A4E2EC-B3C5-4315-8628-C397E096737A}" type="presParOf" srcId="{66F70410-3E46-458C-92F0-29D48E246920}" destId="{351C76FD-EB70-40DA-AF63-B33CFCB1F977}" srcOrd="1" destOrd="0" presId="urn:microsoft.com/office/officeart/2005/8/layout/hierarchy1"/>
    <dgm:cxn modelId="{76CDCD1C-588C-4506-B7BA-1B7CDA40776E}" type="presParOf" srcId="{E70D8A11-58D2-4194-8BCB-031E8D590643}" destId="{7A21BB71-2C4B-4EB7-A7F0-E1F4D625879C}" srcOrd="1" destOrd="0" presId="urn:microsoft.com/office/officeart/2005/8/layout/hierarchy1"/>
    <dgm:cxn modelId="{1C42D1C7-9C05-41F1-A876-E54683949BAC}" type="presParOf" srcId="{7A21BB71-2C4B-4EB7-A7F0-E1F4D625879C}" destId="{CE26CBA8-D24D-40BE-9854-6A4340B9E45E}" srcOrd="0" destOrd="0" presId="urn:microsoft.com/office/officeart/2005/8/layout/hierarchy1"/>
    <dgm:cxn modelId="{D2000E22-0319-42F3-80F7-30BABDEA3FAD}" type="presParOf" srcId="{CE26CBA8-D24D-40BE-9854-6A4340B9E45E}" destId="{364D227D-FA91-4824-8B1A-81E68A8FA58D}" srcOrd="0" destOrd="0" presId="urn:microsoft.com/office/officeart/2005/8/layout/hierarchy1"/>
    <dgm:cxn modelId="{E9F3A51B-771A-41CE-8453-9E38284C18AB}" type="presParOf" srcId="{CE26CBA8-D24D-40BE-9854-6A4340B9E45E}" destId="{873FB569-4EDA-4645-8CF0-C7C8FA105BD4}" srcOrd="1" destOrd="0" presId="urn:microsoft.com/office/officeart/2005/8/layout/hierarchy1"/>
    <dgm:cxn modelId="{36872975-6830-4DE4-9903-1383627A3111}" type="presParOf" srcId="{7A21BB71-2C4B-4EB7-A7F0-E1F4D625879C}" destId="{B835B6C3-C696-4B8A-B111-3C906510B8FC}" srcOrd="1" destOrd="0" presId="urn:microsoft.com/office/officeart/2005/8/layout/hierarchy1"/>
    <dgm:cxn modelId="{E477FCB0-7F7D-4211-8D52-898D9088876F}" type="presParOf" srcId="{E70D8A11-58D2-4194-8BCB-031E8D590643}" destId="{D9AA2890-83A7-43C0-B4E4-14CB6686694A}" srcOrd="2" destOrd="0" presId="urn:microsoft.com/office/officeart/2005/8/layout/hierarchy1"/>
    <dgm:cxn modelId="{493DA76A-DBCE-4F49-801D-986ABB1A5CD9}" type="presParOf" srcId="{D9AA2890-83A7-43C0-B4E4-14CB6686694A}" destId="{DBC4A0A7-7D75-4A10-8EBB-B04D72AD529F}" srcOrd="0" destOrd="0" presId="urn:microsoft.com/office/officeart/2005/8/layout/hierarchy1"/>
    <dgm:cxn modelId="{4FFD4A44-1593-4F5F-8DD8-537315713F09}" type="presParOf" srcId="{DBC4A0A7-7D75-4A10-8EBB-B04D72AD529F}" destId="{ECEE4BF2-32E0-43DE-B755-26E01D5BF28A}" srcOrd="0" destOrd="0" presId="urn:microsoft.com/office/officeart/2005/8/layout/hierarchy1"/>
    <dgm:cxn modelId="{19D9E846-0F4B-4DC5-AB3F-26892A35E9D7}" type="presParOf" srcId="{DBC4A0A7-7D75-4A10-8EBB-B04D72AD529F}" destId="{D58FB71A-0EE9-48FB-835C-B682FE23E88E}" srcOrd="1" destOrd="0" presId="urn:microsoft.com/office/officeart/2005/8/layout/hierarchy1"/>
    <dgm:cxn modelId="{0F9303D8-CBED-4931-93F8-F2341C89F9BE}" type="presParOf" srcId="{D9AA2890-83A7-43C0-B4E4-14CB6686694A}" destId="{6A2F9F7F-419D-41AA-9EEC-848A66EA66BA}" srcOrd="1" destOrd="0" presId="urn:microsoft.com/office/officeart/2005/8/layout/hierarchy1"/>
    <dgm:cxn modelId="{F7CD711B-4FB7-4382-8009-58D17BE3BAAC}" type="presParOf" srcId="{E70D8A11-58D2-4194-8BCB-031E8D590643}" destId="{D72F7399-B9B9-4430-8313-547F781EBC10}" srcOrd="3" destOrd="0" presId="urn:microsoft.com/office/officeart/2005/8/layout/hierarchy1"/>
    <dgm:cxn modelId="{37857C87-CBEA-4C6A-A668-237593AE937F}" type="presParOf" srcId="{D72F7399-B9B9-4430-8313-547F781EBC10}" destId="{180C1EB2-53E1-4EC8-8A40-B6D68DC48FCC}" srcOrd="0" destOrd="0" presId="urn:microsoft.com/office/officeart/2005/8/layout/hierarchy1"/>
    <dgm:cxn modelId="{89E41367-C3DB-4BED-9885-FF1B0064EC50}" type="presParOf" srcId="{180C1EB2-53E1-4EC8-8A40-B6D68DC48FCC}" destId="{D846242C-A049-4808-B36C-087A62F62A3E}" srcOrd="0" destOrd="0" presId="urn:microsoft.com/office/officeart/2005/8/layout/hierarchy1"/>
    <dgm:cxn modelId="{A5B92B55-285C-4AA4-8D0C-ECF2259CA5C0}" type="presParOf" srcId="{180C1EB2-53E1-4EC8-8A40-B6D68DC48FCC}" destId="{1736FBF4-5317-4FAB-9AD9-89750B796DBA}" srcOrd="1" destOrd="0" presId="urn:microsoft.com/office/officeart/2005/8/layout/hierarchy1"/>
    <dgm:cxn modelId="{DD4FCCD9-C2B0-44AA-A72D-E0885729079A}" type="presParOf" srcId="{D72F7399-B9B9-4430-8313-547F781EBC10}" destId="{A42843B7-37B6-45C5-A941-AA22A4B8383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3186D76-D7F3-402B-BCA1-C3D5D7A60B9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EEF5DA6-0DE5-4011-B590-5D373CE43536}">
      <dgm:prSet/>
      <dgm:spPr/>
      <dgm:t>
        <a:bodyPr/>
        <a:lstStyle/>
        <a:p>
          <a:r>
            <a:rPr lang="en-GB"/>
            <a:t>They may be nervous</a:t>
          </a:r>
          <a:endParaRPr lang="en-US"/>
        </a:p>
      </dgm:t>
    </dgm:pt>
    <dgm:pt modelId="{CC3033B0-893A-4F97-9444-E6523117001D}" type="parTrans" cxnId="{E75FFC09-DA7A-4D13-BFBB-AD0850E0FD99}">
      <dgm:prSet/>
      <dgm:spPr/>
      <dgm:t>
        <a:bodyPr/>
        <a:lstStyle/>
        <a:p>
          <a:endParaRPr lang="en-US"/>
        </a:p>
      </dgm:t>
    </dgm:pt>
    <dgm:pt modelId="{170FDE96-3E75-440B-BF36-FA62DEF1B145}" type="sibTrans" cxnId="{E75FFC09-DA7A-4D13-BFBB-AD0850E0FD99}">
      <dgm:prSet/>
      <dgm:spPr/>
      <dgm:t>
        <a:bodyPr/>
        <a:lstStyle/>
        <a:p>
          <a:endParaRPr lang="en-US"/>
        </a:p>
      </dgm:t>
    </dgm:pt>
    <dgm:pt modelId="{47DD5F01-61CA-4CA3-B4C8-D23D7D8F8ACF}">
      <dgm:prSet/>
      <dgm:spPr/>
      <dgm:t>
        <a:bodyPr/>
        <a:lstStyle/>
        <a:p>
          <a:r>
            <a:rPr lang="en-GB"/>
            <a:t>Put them at ease</a:t>
          </a:r>
          <a:endParaRPr lang="en-US"/>
        </a:p>
      </dgm:t>
    </dgm:pt>
    <dgm:pt modelId="{991FAF8C-DB4D-47A4-BD8B-35BE9D25FBC4}" type="parTrans" cxnId="{CF894A5D-3FF5-4077-BE03-AEB82F6F9182}">
      <dgm:prSet/>
      <dgm:spPr/>
      <dgm:t>
        <a:bodyPr/>
        <a:lstStyle/>
        <a:p>
          <a:endParaRPr lang="en-US"/>
        </a:p>
      </dgm:t>
    </dgm:pt>
    <dgm:pt modelId="{2BC20BE2-D7A5-44AE-99CD-2F339A32EA8B}" type="sibTrans" cxnId="{CF894A5D-3FF5-4077-BE03-AEB82F6F9182}">
      <dgm:prSet/>
      <dgm:spPr/>
      <dgm:t>
        <a:bodyPr/>
        <a:lstStyle/>
        <a:p>
          <a:endParaRPr lang="en-US"/>
        </a:p>
      </dgm:t>
    </dgm:pt>
    <dgm:pt modelId="{A71C5FC2-FE3A-40A9-B7B5-C4809B954768}">
      <dgm:prSet/>
      <dgm:spPr/>
      <dgm:t>
        <a:bodyPr/>
        <a:lstStyle/>
        <a:p>
          <a:r>
            <a:rPr lang="en-GB"/>
            <a:t>Bring the conversation back to the issue</a:t>
          </a:r>
          <a:endParaRPr lang="en-US"/>
        </a:p>
      </dgm:t>
    </dgm:pt>
    <dgm:pt modelId="{28E23678-F48F-4072-9BE5-BE50E5CF9B17}" type="parTrans" cxnId="{8E5EE05C-E468-4571-A1FF-8869A2594733}">
      <dgm:prSet/>
      <dgm:spPr/>
      <dgm:t>
        <a:bodyPr/>
        <a:lstStyle/>
        <a:p>
          <a:endParaRPr lang="en-US"/>
        </a:p>
      </dgm:t>
    </dgm:pt>
    <dgm:pt modelId="{8CCF2438-EA8B-402E-8B82-42DC4564C4CD}" type="sibTrans" cxnId="{8E5EE05C-E468-4571-A1FF-8869A2594733}">
      <dgm:prSet/>
      <dgm:spPr/>
      <dgm:t>
        <a:bodyPr/>
        <a:lstStyle/>
        <a:p>
          <a:endParaRPr lang="en-US"/>
        </a:p>
      </dgm:t>
    </dgm:pt>
    <dgm:pt modelId="{9FD5F1C4-19E0-4C7A-BA8A-8D7D56CB9FB6}">
      <dgm:prSet/>
      <dgm:spPr/>
      <dgm:t>
        <a:bodyPr/>
        <a:lstStyle/>
        <a:p>
          <a:r>
            <a:rPr lang="en-GB"/>
            <a:t>Keep their attention focussed</a:t>
          </a:r>
          <a:endParaRPr lang="en-US"/>
        </a:p>
      </dgm:t>
    </dgm:pt>
    <dgm:pt modelId="{645393BD-D4DE-40BD-8CF3-B2617EAD2CC6}" type="parTrans" cxnId="{C887C902-0BFC-4F12-8310-9D27AB5FF0F5}">
      <dgm:prSet/>
      <dgm:spPr/>
      <dgm:t>
        <a:bodyPr/>
        <a:lstStyle/>
        <a:p>
          <a:endParaRPr lang="en-US"/>
        </a:p>
      </dgm:t>
    </dgm:pt>
    <dgm:pt modelId="{ACFFC418-4367-44CD-9595-50220996DFDF}" type="sibTrans" cxnId="{C887C902-0BFC-4F12-8310-9D27AB5FF0F5}">
      <dgm:prSet/>
      <dgm:spPr/>
      <dgm:t>
        <a:bodyPr/>
        <a:lstStyle/>
        <a:p>
          <a:endParaRPr lang="en-US"/>
        </a:p>
      </dgm:t>
    </dgm:pt>
    <dgm:pt modelId="{3EF60F3C-240B-4492-B4D0-AF3D4FBFE552}" type="pres">
      <dgm:prSet presAssocID="{63186D76-D7F3-402B-BCA1-C3D5D7A60B9C}" presName="root" presStyleCnt="0">
        <dgm:presLayoutVars>
          <dgm:dir/>
          <dgm:resizeHandles val="exact"/>
        </dgm:presLayoutVars>
      </dgm:prSet>
      <dgm:spPr/>
    </dgm:pt>
    <dgm:pt modelId="{721D0B46-40A4-438E-B132-A2202C37F442}" type="pres">
      <dgm:prSet presAssocID="{CEEF5DA6-0DE5-4011-B590-5D373CE43536}" presName="compNode" presStyleCnt="0"/>
      <dgm:spPr/>
    </dgm:pt>
    <dgm:pt modelId="{6A5684EC-AB2C-4201-9C3F-D7810012911B}" type="pres">
      <dgm:prSet presAssocID="{CEEF5DA6-0DE5-4011-B590-5D373CE4353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D1ACDA63-2AEF-4023-AFB7-D9634137B438}" type="pres">
      <dgm:prSet presAssocID="{CEEF5DA6-0DE5-4011-B590-5D373CE43536}" presName="spaceRect" presStyleCnt="0"/>
      <dgm:spPr/>
    </dgm:pt>
    <dgm:pt modelId="{AEBF2E1C-BBF1-472E-BA52-8198D6CFE732}" type="pres">
      <dgm:prSet presAssocID="{CEEF5DA6-0DE5-4011-B590-5D373CE43536}" presName="textRect" presStyleLbl="revTx" presStyleIdx="0" presStyleCnt="4">
        <dgm:presLayoutVars>
          <dgm:chMax val="1"/>
          <dgm:chPref val="1"/>
        </dgm:presLayoutVars>
      </dgm:prSet>
      <dgm:spPr/>
    </dgm:pt>
    <dgm:pt modelId="{C72F6FDB-3D6D-4E0D-AF33-CF8018E801D0}" type="pres">
      <dgm:prSet presAssocID="{170FDE96-3E75-440B-BF36-FA62DEF1B145}" presName="sibTrans" presStyleCnt="0"/>
      <dgm:spPr/>
    </dgm:pt>
    <dgm:pt modelId="{C71C094F-BC65-4856-BAE1-2147D5D0FFA0}" type="pres">
      <dgm:prSet presAssocID="{47DD5F01-61CA-4CA3-B4C8-D23D7D8F8ACF}" presName="compNode" presStyleCnt="0"/>
      <dgm:spPr/>
    </dgm:pt>
    <dgm:pt modelId="{00C404E0-6D34-474D-B950-BEFB40100EBF}" type="pres">
      <dgm:prSet presAssocID="{47DD5F01-61CA-4CA3-B4C8-D23D7D8F8AC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Touch"/>
        </a:ext>
      </dgm:extLst>
    </dgm:pt>
    <dgm:pt modelId="{29647D40-39BB-4C86-9B47-B44F1C0E6E58}" type="pres">
      <dgm:prSet presAssocID="{47DD5F01-61CA-4CA3-B4C8-D23D7D8F8ACF}" presName="spaceRect" presStyleCnt="0"/>
      <dgm:spPr/>
    </dgm:pt>
    <dgm:pt modelId="{178692C4-7627-4B48-9F05-1E6D698E242D}" type="pres">
      <dgm:prSet presAssocID="{47DD5F01-61CA-4CA3-B4C8-D23D7D8F8ACF}" presName="textRect" presStyleLbl="revTx" presStyleIdx="1" presStyleCnt="4">
        <dgm:presLayoutVars>
          <dgm:chMax val="1"/>
          <dgm:chPref val="1"/>
        </dgm:presLayoutVars>
      </dgm:prSet>
      <dgm:spPr/>
    </dgm:pt>
    <dgm:pt modelId="{80A553B4-F1AB-4A4A-99BB-93ACD370C071}" type="pres">
      <dgm:prSet presAssocID="{2BC20BE2-D7A5-44AE-99CD-2F339A32EA8B}" presName="sibTrans" presStyleCnt="0"/>
      <dgm:spPr/>
    </dgm:pt>
    <dgm:pt modelId="{2226678A-AE57-475D-B458-185A0751C5A0}" type="pres">
      <dgm:prSet presAssocID="{A71C5FC2-FE3A-40A9-B7B5-C4809B954768}" presName="compNode" presStyleCnt="0"/>
      <dgm:spPr/>
    </dgm:pt>
    <dgm:pt modelId="{4B75B540-3E26-492C-B318-188A0EFAC746}" type="pres">
      <dgm:prSet presAssocID="{A71C5FC2-FE3A-40A9-B7B5-C4809B95476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C89CC6C2-97FA-4913-8CF8-04789EFD27C6}" type="pres">
      <dgm:prSet presAssocID="{A71C5FC2-FE3A-40A9-B7B5-C4809B954768}" presName="spaceRect" presStyleCnt="0"/>
      <dgm:spPr/>
    </dgm:pt>
    <dgm:pt modelId="{6C593CE1-1EB3-47FD-8DE8-2A8127C9401F}" type="pres">
      <dgm:prSet presAssocID="{A71C5FC2-FE3A-40A9-B7B5-C4809B954768}" presName="textRect" presStyleLbl="revTx" presStyleIdx="2" presStyleCnt="4">
        <dgm:presLayoutVars>
          <dgm:chMax val="1"/>
          <dgm:chPref val="1"/>
        </dgm:presLayoutVars>
      </dgm:prSet>
      <dgm:spPr/>
    </dgm:pt>
    <dgm:pt modelId="{623AA990-4BC4-4F25-8EA6-6D9FF6ADCE60}" type="pres">
      <dgm:prSet presAssocID="{8CCF2438-EA8B-402E-8B82-42DC4564C4CD}" presName="sibTrans" presStyleCnt="0"/>
      <dgm:spPr/>
    </dgm:pt>
    <dgm:pt modelId="{2618E88F-E7DC-44D2-B474-481EB7FFBDC8}" type="pres">
      <dgm:prSet presAssocID="{9FD5F1C4-19E0-4C7A-BA8A-8D7D56CB9FB6}" presName="compNode" presStyleCnt="0"/>
      <dgm:spPr/>
    </dgm:pt>
    <dgm:pt modelId="{CCF8E00B-1113-49CA-B50A-2357021F62F9}" type="pres">
      <dgm:prSet presAssocID="{9FD5F1C4-19E0-4C7A-BA8A-8D7D56CB9FB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4FDC7F29-2199-4146-B2F8-B96F84834A94}" type="pres">
      <dgm:prSet presAssocID="{9FD5F1C4-19E0-4C7A-BA8A-8D7D56CB9FB6}" presName="spaceRect" presStyleCnt="0"/>
      <dgm:spPr/>
    </dgm:pt>
    <dgm:pt modelId="{21C7627D-E87B-40B4-BA20-3DED0960B11F}" type="pres">
      <dgm:prSet presAssocID="{9FD5F1C4-19E0-4C7A-BA8A-8D7D56CB9FB6}" presName="textRect" presStyleLbl="revTx" presStyleIdx="3" presStyleCnt="4">
        <dgm:presLayoutVars>
          <dgm:chMax val="1"/>
          <dgm:chPref val="1"/>
        </dgm:presLayoutVars>
      </dgm:prSet>
      <dgm:spPr/>
    </dgm:pt>
  </dgm:ptLst>
  <dgm:cxnLst>
    <dgm:cxn modelId="{C887C902-0BFC-4F12-8310-9D27AB5FF0F5}" srcId="{63186D76-D7F3-402B-BCA1-C3D5D7A60B9C}" destId="{9FD5F1C4-19E0-4C7A-BA8A-8D7D56CB9FB6}" srcOrd="3" destOrd="0" parTransId="{645393BD-D4DE-40BD-8CF3-B2617EAD2CC6}" sibTransId="{ACFFC418-4367-44CD-9595-50220996DFDF}"/>
    <dgm:cxn modelId="{07DEC104-946B-4AC5-9529-4D542D12DC6B}" type="presOf" srcId="{CEEF5DA6-0DE5-4011-B590-5D373CE43536}" destId="{AEBF2E1C-BBF1-472E-BA52-8198D6CFE732}" srcOrd="0" destOrd="0" presId="urn:microsoft.com/office/officeart/2018/2/layout/IconLabelList"/>
    <dgm:cxn modelId="{E75FFC09-DA7A-4D13-BFBB-AD0850E0FD99}" srcId="{63186D76-D7F3-402B-BCA1-C3D5D7A60B9C}" destId="{CEEF5DA6-0DE5-4011-B590-5D373CE43536}" srcOrd="0" destOrd="0" parTransId="{CC3033B0-893A-4F97-9444-E6523117001D}" sibTransId="{170FDE96-3E75-440B-BF36-FA62DEF1B145}"/>
    <dgm:cxn modelId="{8E5EE05C-E468-4571-A1FF-8869A2594733}" srcId="{63186D76-D7F3-402B-BCA1-C3D5D7A60B9C}" destId="{A71C5FC2-FE3A-40A9-B7B5-C4809B954768}" srcOrd="2" destOrd="0" parTransId="{28E23678-F48F-4072-9BE5-BE50E5CF9B17}" sibTransId="{8CCF2438-EA8B-402E-8B82-42DC4564C4CD}"/>
    <dgm:cxn modelId="{CF894A5D-3FF5-4077-BE03-AEB82F6F9182}" srcId="{63186D76-D7F3-402B-BCA1-C3D5D7A60B9C}" destId="{47DD5F01-61CA-4CA3-B4C8-D23D7D8F8ACF}" srcOrd="1" destOrd="0" parTransId="{991FAF8C-DB4D-47A4-BD8B-35BE9D25FBC4}" sibTransId="{2BC20BE2-D7A5-44AE-99CD-2F339A32EA8B}"/>
    <dgm:cxn modelId="{B18BED4F-959C-4FAF-977D-68E93301C9BE}" type="presOf" srcId="{63186D76-D7F3-402B-BCA1-C3D5D7A60B9C}" destId="{3EF60F3C-240B-4492-B4D0-AF3D4FBFE552}" srcOrd="0" destOrd="0" presId="urn:microsoft.com/office/officeart/2018/2/layout/IconLabelList"/>
    <dgm:cxn modelId="{E1EA3BAB-D234-4F37-A2CF-F20146275D17}" type="presOf" srcId="{9FD5F1C4-19E0-4C7A-BA8A-8D7D56CB9FB6}" destId="{21C7627D-E87B-40B4-BA20-3DED0960B11F}" srcOrd="0" destOrd="0" presId="urn:microsoft.com/office/officeart/2018/2/layout/IconLabelList"/>
    <dgm:cxn modelId="{93172BD0-9B1A-4529-B165-641979333306}" type="presOf" srcId="{A71C5FC2-FE3A-40A9-B7B5-C4809B954768}" destId="{6C593CE1-1EB3-47FD-8DE8-2A8127C9401F}" srcOrd="0" destOrd="0" presId="urn:microsoft.com/office/officeart/2018/2/layout/IconLabelList"/>
    <dgm:cxn modelId="{7D3303F2-11F2-4E45-8D6B-35E1910CFA16}" type="presOf" srcId="{47DD5F01-61CA-4CA3-B4C8-D23D7D8F8ACF}" destId="{178692C4-7627-4B48-9F05-1E6D698E242D}" srcOrd="0" destOrd="0" presId="urn:microsoft.com/office/officeart/2018/2/layout/IconLabelList"/>
    <dgm:cxn modelId="{AE65B4FD-BCFC-484E-A909-2CFE71B541A7}" type="presParOf" srcId="{3EF60F3C-240B-4492-B4D0-AF3D4FBFE552}" destId="{721D0B46-40A4-438E-B132-A2202C37F442}" srcOrd="0" destOrd="0" presId="urn:microsoft.com/office/officeart/2018/2/layout/IconLabelList"/>
    <dgm:cxn modelId="{3A2295CC-0519-4313-9113-08E254660671}" type="presParOf" srcId="{721D0B46-40A4-438E-B132-A2202C37F442}" destId="{6A5684EC-AB2C-4201-9C3F-D7810012911B}" srcOrd="0" destOrd="0" presId="urn:microsoft.com/office/officeart/2018/2/layout/IconLabelList"/>
    <dgm:cxn modelId="{B6B58260-898F-4750-AFA1-BFC0BEDFFC8F}" type="presParOf" srcId="{721D0B46-40A4-438E-B132-A2202C37F442}" destId="{D1ACDA63-2AEF-4023-AFB7-D9634137B438}" srcOrd="1" destOrd="0" presId="urn:microsoft.com/office/officeart/2018/2/layout/IconLabelList"/>
    <dgm:cxn modelId="{B6317D1D-BE8F-41F7-B340-5764CAF39E90}" type="presParOf" srcId="{721D0B46-40A4-438E-B132-A2202C37F442}" destId="{AEBF2E1C-BBF1-472E-BA52-8198D6CFE732}" srcOrd="2" destOrd="0" presId="urn:microsoft.com/office/officeart/2018/2/layout/IconLabelList"/>
    <dgm:cxn modelId="{1EB804CF-B768-4421-820B-B4FD2B97822D}" type="presParOf" srcId="{3EF60F3C-240B-4492-B4D0-AF3D4FBFE552}" destId="{C72F6FDB-3D6D-4E0D-AF33-CF8018E801D0}" srcOrd="1" destOrd="0" presId="urn:microsoft.com/office/officeart/2018/2/layout/IconLabelList"/>
    <dgm:cxn modelId="{4BF9F979-0E35-4569-8816-E0D020E27F8E}" type="presParOf" srcId="{3EF60F3C-240B-4492-B4D0-AF3D4FBFE552}" destId="{C71C094F-BC65-4856-BAE1-2147D5D0FFA0}" srcOrd="2" destOrd="0" presId="urn:microsoft.com/office/officeart/2018/2/layout/IconLabelList"/>
    <dgm:cxn modelId="{442CA7AC-E4B6-436A-9826-F1721CEDDD3E}" type="presParOf" srcId="{C71C094F-BC65-4856-BAE1-2147D5D0FFA0}" destId="{00C404E0-6D34-474D-B950-BEFB40100EBF}" srcOrd="0" destOrd="0" presId="urn:microsoft.com/office/officeart/2018/2/layout/IconLabelList"/>
    <dgm:cxn modelId="{DA46EB09-D0F0-4FCF-BEF7-4B8FCAA5427B}" type="presParOf" srcId="{C71C094F-BC65-4856-BAE1-2147D5D0FFA0}" destId="{29647D40-39BB-4C86-9B47-B44F1C0E6E58}" srcOrd="1" destOrd="0" presId="urn:microsoft.com/office/officeart/2018/2/layout/IconLabelList"/>
    <dgm:cxn modelId="{EF8F4A3C-95EF-422B-BBC5-A8780E345243}" type="presParOf" srcId="{C71C094F-BC65-4856-BAE1-2147D5D0FFA0}" destId="{178692C4-7627-4B48-9F05-1E6D698E242D}" srcOrd="2" destOrd="0" presId="urn:microsoft.com/office/officeart/2018/2/layout/IconLabelList"/>
    <dgm:cxn modelId="{2634010C-DCE8-4809-B04B-8C552E7DED78}" type="presParOf" srcId="{3EF60F3C-240B-4492-B4D0-AF3D4FBFE552}" destId="{80A553B4-F1AB-4A4A-99BB-93ACD370C071}" srcOrd="3" destOrd="0" presId="urn:microsoft.com/office/officeart/2018/2/layout/IconLabelList"/>
    <dgm:cxn modelId="{FD03452E-2C86-4CED-A1DC-384930573495}" type="presParOf" srcId="{3EF60F3C-240B-4492-B4D0-AF3D4FBFE552}" destId="{2226678A-AE57-475D-B458-185A0751C5A0}" srcOrd="4" destOrd="0" presId="urn:microsoft.com/office/officeart/2018/2/layout/IconLabelList"/>
    <dgm:cxn modelId="{57288721-687C-44AE-80CD-E2711FE45751}" type="presParOf" srcId="{2226678A-AE57-475D-B458-185A0751C5A0}" destId="{4B75B540-3E26-492C-B318-188A0EFAC746}" srcOrd="0" destOrd="0" presId="urn:microsoft.com/office/officeart/2018/2/layout/IconLabelList"/>
    <dgm:cxn modelId="{3744F639-4223-40F9-87F6-FD9EDBCAA2AE}" type="presParOf" srcId="{2226678A-AE57-475D-B458-185A0751C5A0}" destId="{C89CC6C2-97FA-4913-8CF8-04789EFD27C6}" srcOrd="1" destOrd="0" presId="urn:microsoft.com/office/officeart/2018/2/layout/IconLabelList"/>
    <dgm:cxn modelId="{264A3877-A335-434D-8508-4D3130DC396A}" type="presParOf" srcId="{2226678A-AE57-475D-B458-185A0751C5A0}" destId="{6C593CE1-1EB3-47FD-8DE8-2A8127C9401F}" srcOrd="2" destOrd="0" presId="urn:microsoft.com/office/officeart/2018/2/layout/IconLabelList"/>
    <dgm:cxn modelId="{51192EDE-D82B-4805-A314-3E3BEF5E3E67}" type="presParOf" srcId="{3EF60F3C-240B-4492-B4D0-AF3D4FBFE552}" destId="{623AA990-4BC4-4F25-8EA6-6D9FF6ADCE60}" srcOrd="5" destOrd="0" presId="urn:microsoft.com/office/officeart/2018/2/layout/IconLabelList"/>
    <dgm:cxn modelId="{D0226E8F-F231-4E68-BE88-F74A33CA5F6E}" type="presParOf" srcId="{3EF60F3C-240B-4492-B4D0-AF3D4FBFE552}" destId="{2618E88F-E7DC-44D2-B474-481EB7FFBDC8}" srcOrd="6" destOrd="0" presId="urn:microsoft.com/office/officeart/2018/2/layout/IconLabelList"/>
    <dgm:cxn modelId="{2E05D858-095A-41E2-91B6-9B94BF7DCE6A}" type="presParOf" srcId="{2618E88F-E7DC-44D2-B474-481EB7FFBDC8}" destId="{CCF8E00B-1113-49CA-B50A-2357021F62F9}" srcOrd="0" destOrd="0" presId="urn:microsoft.com/office/officeart/2018/2/layout/IconLabelList"/>
    <dgm:cxn modelId="{3B24786F-DB21-473C-8580-2D3F01581306}" type="presParOf" srcId="{2618E88F-E7DC-44D2-B474-481EB7FFBDC8}" destId="{4FDC7F29-2199-4146-B2F8-B96F84834A94}" srcOrd="1" destOrd="0" presId="urn:microsoft.com/office/officeart/2018/2/layout/IconLabelList"/>
    <dgm:cxn modelId="{C74543FB-57E2-4148-8CF8-B19795E31495}" type="presParOf" srcId="{2618E88F-E7DC-44D2-B474-481EB7FFBDC8}" destId="{21C7627D-E87B-40B4-BA20-3DED0960B11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D6CAC2F-D180-430F-B6C8-38C1EFFF769B}"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F8E3B83E-B4B6-4089-9E1F-B7D93279AD43}">
      <dgm:prSet/>
      <dgm:spPr/>
      <dgm:t>
        <a:bodyPr/>
        <a:lstStyle/>
        <a:p>
          <a:r>
            <a:rPr lang="en-GB"/>
            <a:t>Patience is key</a:t>
          </a:r>
          <a:endParaRPr lang="en-US"/>
        </a:p>
      </dgm:t>
    </dgm:pt>
    <dgm:pt modelId="{BC3643B6-9DF6-47CF-9EF2-91C2B1593B90}" type="parTrans" cxnId="{547C944F-9D69-4008-B19E-80CEC67681C7}">
      <dgm:prSet/>
      <dgm:spPr/>
      <dgm:t>
        <a:bodyPr/>
        <a:lstStyle/>
        <a:p>
          <a:endParaRPr lang="en-US"/>
        </a:p>
      </dgm:t>
    </dgm:pt>
    <dgm:pt modelId="{EA6FCCF1-886D-4155-85A0-0848DCA9D8A2}" type="sibTrans" cxnId="{547C944F-9D69-4008-B19E-80CEC67681C7}">
      <dgm:prSet/>
      <dgm:spPr/>
      <dgm:t>
        <a:bodyPr/>
        <a:lstStyle/>
        <a:p>
          <a:endParaRPr lang="en-US"/>
        </a:p>
      </dgm:t>
    </dgm:pt>
    <dgm:pt modelId="{3DDAAF31-DE93-4D75-8E6F-A4D6F1AF5CAB}">
      <dgm:prSet/>
      <dgm:spPr/>
      <dgm:t>
        <a:bodyPr/>
        <a:lstStyle/>
        <a:p>
          <a:r>
            <a:rPr lang="en-GB"/>
            <a:t>Ask closed questions to begin with</a:t>
          </a:r>
          <a:endParaRPr lang="en-US"/>
        </a:p>
      </dgm:t>
    </dgm:pt>
    <dgm:pt modelId="{A661FA89-E307-40C9-BBC1-5027C2952A49}" type="parTrans" cxnId="{3B1E8B11-FE10-4036-9E91-EB5D1E5E15BA}">
      <dgm:prSet/>
      <dgm:spPr/>
      <dgm:t>
        <a:bodyPr/>
        <a:lstStyle/>
        <a:p>
          <a:endParaRPr lang="en-US"/>
        </a:p>
      </dgm:t>
    </dgm:pt>
    <dgm:pt modelId="{C0F913E8-2055-4104-993A-854D5FC09EF3}" type="sibTrans" cxnId="{3B1E8B11-FE10-4036-9E91-EB5D1E5E15BA}">
      <dgm:prSet/>
      <dgm:spPr/>
      <dgm:t>
        <a:bodyPr/>
        <a:lstStyle/>
        <a:p>
          <a:endParaRPr lang="en-US"/>
        </a:p>
      </dgm:t>
    </dgm:pt>
    <dgm:pt modelId="{D247BE54-8215-457E-ACEA-F11D3E7473A8}">
      <dgm:prSet/>
      <dgm:spPr/>
      <dgm:t>
        <a:bodyPr/>
        <a:lstStyle/>
        <a:p>
          <a:r>
            <a:rPr lang="en-GB"/>
            <a:t>Do not jump in if there is silence – allow the client to think</a:t>
          </a:r>
          <a:endParaRPr lang="en-US"/>
        </a:p>
      </dgm:t>
    </dgm:pt>
    <dgm:pt modelId="{9CBF07F6-33B5-4E4F-A9A0-E45E6D405D4D}" type="parTrans" cxnId="{71E24D70-F1D3-4BB3-8971-0373EF8974CB}">
      <dgm:prSet/>
      <dgm:spPr/>
      <dgm:t>
        <a:bodyPr/>
        <a:lstStyle/>
        <a:p>
          <a:endParaRPr lang="en-US"/>
        </a:p>
      </dgm:t>
    </dgm:pt>
    <dgm:pt modelId="{14536382-0D5E-482F-96F0-3BD18D18E223}" type="sibTrans" cxnId="{71E24D70-F1D3-4BB3-8971-0373EF8974CB}">
      <dgm:prSet/>
      <dgm:spPr/>
      <dgm:t>
        <a:bodyPr/>
        <a:lstStyle/>
        <a:p>
          <a:endParaRPr lang="en-US"/>
        </a:p>
      </dgm:t>
    </dgm:pt>
    <dgm:pt modelId="{82DD63DC-44D7-4D7F-8C22-6C1B82E83AAA}">
      <dgm:prSet/>
      <dgm:spPr/>
      <dgm:t>
        <a:bodyPr/>
        <a:lstStyle/>
        <a:p>
          <a:r>
            <a:rPr lang="en-GB"/>
            <a:t>Invitations to continue/elaborate – “Go on…”</a:t>
          </a:r>
          <a:endParaRPr lang="en-US"/>
        </a:p>
      </dgm:t>
    </dgm:pt>
    <dgm:pt modelId="{868C5228-5483-4690-A6B7-9593BB97EFEA}" type="parTrans" cxnId="{3CF81710-B6DF-4873-817C-5F8619ED0F0E}">
      <dgm:prSet/>
      <dgm:spPr/>
      <dgm:t>
        <a:bodyPr/>
        <a:lstStyle/>
        <a:p>
          <a:endParaRPr lang="en-US"/>
        </a:p>
      </dgm:t>
    </dgm:pt>
    <dgm:pt modelId="{E6D169C4-BAA9-4882-BB0A-E7F4F121D62B}" type="sibTrans" cxnId="{3CF81710-B6DF-4873-817C-5F8619ED0F0E}">
      <dgm:prSet/>
      <dgm:spPr/>
      <dgm:t>
        <a:bodyPr/>
        <a:lstStyle/>
        <a:p>
          <a:endParaRPr lang="en-US"/>
        </a:p>
      </dgm:t>
    </dgm:pt>
    <dgm:pt modelId="{22F4B3AA-5F49-4372-B94C-32D736978ACF}">
      <dgm:prSet/>
      <dgm:spPr/>
      <dgm:t>
        <a:bodyPr/>
        <a:lstStyle/>
        <a:p>
          <a:r>
            <a:rPr lang="en-GB"/>
            <a:t>Try to make the client comfortable</a:t>
          </a:r>
          <a:endParaRPr lang="en-US"/>
        </a:p>
      </dgm:t>
    </dgm:pt>
    <dgm:pt modelId="{73010075-5C0F-4528-9962-C1C53AB45E3B}" type="parTrans" cxnId="{122890FE-ADA3-4B52-B7D5-1CADA25656B4}">
      <dgm:prSet/>
      <dgm:spPr/>
      <dgm:t>
        <a:bodyPr/>
        <a:lstStyle/>
        <a:p>
          <a:endParaRPr lang="en-US"/>
        </a:p>
      </dgm:t>
    </dgm:pt>
    <dgm:pt modelId="{D1E1D3A9-2BA2-4344-B99B-EBB165292E70}" type="sibTrans" cxnId="{122890FE-ADA3-4B52-B7D5-1CADA25656B4}">
      <dgm:prSet/>
      <dgm:spPr/>
      <dgm:t>
        <a:bodyPr/>
        <a:lstStyle/>
        <a:p>
          <a:endParaRPr lang="en-US"/>
        </a:p>
      </dgm:t>
    </dgm:pt>
    <dgm:pt modelId="{863E4882-43F1-45D4-AD1E-26FAC7420E9D}" type="pres">
      <dgm:prSet presAssocID="{9D6CAC2F-D180-430F-B6C8-38C1EFFF769B}" presName="outerComposite" presStyleCnt="0">
        <dgm:presLayoutVars>
          <dgm:chMax val="5"/>
          <dgm:dir/>
          <dgm:resizeHandles val="exact"/>
        </dgm:presLayoutVars>
      </dgm:prSet>
      <dgm:spPr/>
    </dgm:pt>
    <dgm:pt modelId="{6D37D096-A4B3-489A-9F7F-1233F45CA847}" type="pres">
      <dgm:prSet presAssocID="{9D6CAC2F-D180-430F-B6C8-38C1EFFF769B}" presName="dummyMaxCanvas" presStyleCnt="0">
        <dgm:presLayoutVars/>
      </dgm:prSet>
      <dgm:spPr/>
    </dgm:pt>
    <dgm:pt modelId="{4001A14C-8101-4CEA-8FF9-A8B064DE12E3}" type="pres">
      <dgm:prSet presAssocID="{9D6CAC2F-D180-430F-B6C8-38C1EFFF769B}" presName="FiveNodes_1" presStyleLbl="node1" presStyleIdx="0" presStyleCnt="5">
        <dgm:presLayoutVars>
          <dgm:bulletEnabled val="1"/>
        </dgm:presLayoutVars>
      </dgm:prSet>
      <dgm:spPr/>
    </dgm:pt>
    <dgm:pt modelId="{EEBBB524-C454-443E-9A80-4D5C0EA17265}" type="pres">
      <dgm:prSet presAssocID="{9D6CAC2F-D180-430F-B6C8-38C1EFFF769B}" presName="FiveNodes_2" presStyleLbl="node1" presStyleIdx="1" presStyleCnt="5">
        <dgm:presLayoutVars>
          <dgm:bulletEnabled val="1"/>
        </dgm:presLayoutVars>
      </dgm:prSet>
      <dgm:spPr/>
    </dgm:pt>
    <dgm:pt modelId="{6AD59F58-5AC3-4488-AA6A-4D3130A5FBE5}" type="pres">
      <dgm:prSet presAssocID="{9D6CAC2F-D180-430F-B6C8-38C1EFFF769B}" presName="FiveNodes_3" presStyleLbl="node1" presStyleIdx="2" presStyleCnt="5">
        <dgm:presLayoutVars>
          <dgm:bulletEnabled val="1"/>
        </dgm:presLayoutVars>
      </dgm:prSet>
      <dgm:spPr/>
    </dgm:pt>
    <dgm:pt modelId="{8C389902-B271-43D0-AB79-526C1D5C9153}" type="pres">
      <dgm:prSet presAssocID="{9D6CAC2F-D180-430F-B6C8-38C1EFFF769B}" presName="FiveNodes_4" presStyleLbl="node1" presStyleIdx="3" presStyleCnt="5">
        <dgm:presLayoutVars>
          <dgm:bulletEnabled val="1"/>
        </dgm:presLayoutVars>
      </dgm:prSet>
      <dgm:spPr/>
    </dgm:pt>
    <dgm:pt modelId="{B3C41C25-8897-48BC-A66A-70EA995F908D}" type="pres">
      <dgm:prSet presAssocID="{9D6CAC2F-D180-430F-B6C8-38C1EFFF769B}" presName="FiveNodes_5" presStyleLbl="node1" presStyleIdx="4" presStyleCnt="5">
        <dgm:presLayoutVars>
          <dgm:bulletEnabled val="1"/>
        </dgm:presLayoutVars>
      </dgm:prSet>
      <dgm:spPr/>
    </dgm:pt>
    <dgm:pt modelId="{87B65E3A-F515-434F-A66D-A60280495B32}" type="pres">
      <dgm:prSet presAssocID="{9D6CAC2F-D180-430F-B6C8-38C1EFFF769B}" presName="FiveConn_1-2" presStyleLbl="fgAccFollowNode1" presStyleIdx="0" presStyleCnt="4">
        <dgm:presLayoutVars>
          <dgm:bulletEnabled val="1"/>
        </dgm:presLayoutVars>
      </dgm:prSet>
      <dgm:spPr/>
    </dgm:pt>
    <dgm:pt modelId="{43D86BC2-B1A6-4362-9B08-BBB66CB9E024}" type="pres">
      <dgm:prSet presAssocID="{9D6CAC2F-D180-430F-B6C8-38C1EFFF769B}" presName="FiveConn_2-3" presStyleLbl="fgAccFollowNode1" presStyleIdx="1" presStyleCnt="4">
        <dgm:presLayoutVars>
          <dgm:bulletEnabled val="1"/>
        </dgm:presLayoutVars>
      </dgm:prSet>
      <dgm:spPr/>
    </dgm:pt>
    <dgm:pt modelId="{A22C588E-D5DD-4576-BC12-03649BE1ECEE}" type="pres">
      <dgm:prSet presAssocID="{9D6CAC2F-D180-430F-B6C8-38C1EFFF769B}" presName="FiveConn_3-4" presStyleLbl="fgAccFollowNode1" presStyleIdx="2" presStyleCnt="4">
        <dgm:presLayoutVars>
          <dgm:bulletEnabled val="1"/>
        </dgm:presLayoutVars>
      </dgm:prSet>
      <dgm:spPr/>
    </dgm:pt>
    <dgm:pt modelId="{E6F6890A-C54C-4CAE-AEA3-D809BC5ABB5D}" type="pres">
      <dgm:prSet presAssocID="{9D6CAC2F-D180-430F-B6C8-38C1EFFF769B}" presName="FiveConn_4-5" presStyleLbl="fgAccFollowNode1" presStyleIdx="3" presStyleCnt="4">
        <dgm:presLayoutVars>
          <dgm:bulletEnabled val="1"/>
        </dgm:presLayoutVars>
      </dgm:prSet>
      <dgm:spPr/>
    </dgm:pt>
    <dgm:pt modelId="{70F29DF3-FF73-4CB0-A6C1-645233837E10}" type="pres">
      <dgm:prSet presAssocID="{9D6CAC2F-D180-430F-B6C8-38C1EFFF769B}" presName="FiveNodes_1_text" presStyleLbl="node1" presStyleIdx="4" presStyleCnt="5">
        <dgm:presLayoutVars>
          <dgm:bulletEnabled val="1"/>
        </dgm:presLayoutVars>
      </dgm:prSet>
      <dgm:spPr/>
    </dgm:pt>
    <dgm:pt modelId="{19E61F51-FD80-48B5-8319-202B62420E51}" type="pres">
      <dgm:prSet presAssocID="{9D6CAC2F-D180-430F-B6C8-38C1EFFF769B}" presName="FiveNodes_2_text" presStyleLbl="node1" presStyleIdx="4" presStyleCnt="5">
        <dgm:presLayoutVars>
          <dgm:bulletEnabled val="1"/>
        </dgm:presLayoutVars>
      </dgm:prSet>
      <dgm:spPr/>
    </dgm:pt>
    <dgm:pt modelId="{03ED3C10-135C-423B-A3FE-A2FD66F98619}" type="pres">
      <dgm:prSet presAssocID="{9D6CAC2F-D180-430F-B6C8-38C1EFFF769B}" presName="FiveNodes_3_text" presStyleLbl="node1" presStyleIdx="4" presStyleCnt="5">
        <dgm:presLayoutVars>
          <dgm:bulletEnabled val="1"/>
        </dgm:presLayoutVars>
      </dgm:prSet>
      <dgm:spPr/>
    </dgm:pt>
    <dgm:pt modelId="{D27FA8CD-A723-47EB-872A-191A8A45F808}" type="pres">
      <dgm:prSet presAssocID="{9D6CAC2F-D180-430F-B6C8-38C1EFFF769B}" presName="FiveNodes_4_text" presStyleLbl="node1" presStyleIdx="4" presStyleCnt="5">
        <dgm:presLayoutVars>
          <dgm:bulletEnabled val="1"/>
        </dgm:presLayoutVars>
      </dgm:prSet>
      <dgm:spPr/>
    </dgm:pt>
    <dgm:pt modelId="{A9DC458C-5A38-4E37-B383-FF29FBECBEE6}" type="pres">
      <dgm:prSet presAssocID="{9D6CAC2F-D180-430F-B6C8-38C1EFFF769B}" presName="FiveNodes_5_text" presStyleLbl="node1" presStyleIdx="4" presStyleCnt="5">
        <dgm:presLayoutVars>
          <dgm:bulletEnabled val="1"/>
        </dgm:presLayoutVars>
      </dgm:prSet>
      <dgm:spPr/>
    </dgm:pt>
  </dgm:ptLst>
  <dgm:cxnLst>
    <dgm:cxn modelId="{EA2B020E-A44A-453A-AEAA-E8FD39E5469F}" type="presOf" srcId="{F8E3B83E-B4B6-4089-9E1F-B7D93279AD43}" destId="{70F29DF3-FF73-4CB0-A6C1-645233837E10}" srcOrd="1" destOrd="0" presId="urn:microsoft.com/office/officeart/2005/8/layout/vProcess5"/>
    <dgm:cxn modelId="{3CF81710-B6DF-4873-817C-5F8619ED0F0E}" srcId="{9D6CAC2F-D180-430F-B6C8-38C1EFFF769B}" destId="{82DD63DC-44D7-4D7F-8C22-6C1B82E83AAA}" srcOrd="3" destOrd="0" parTransId="{868C5228-5483-4690-A6B7-9593BB97EFEA}" sibTransId="{E6D169C4-BAA9-4882-BB0A-E7F4F121D62B}"/>
    <dgm:cxn modelId="{3B1E8B11-FE10-4036-9E91-EB5D1E5E15BA}" srcId="{9D6CAC2F-D180-430F-B6C8-38C1EFFF769B}" destId="{3DDAAF31-DE93-4D75-8E6F-A4D6F1AF5CAB}" srcOrd="1" destOrd="0" parTransId="{A661FA89-E307-40C9-BBC1-5027C2952A49}" sibTransId="{C0F913E8-2055-4104-993A-854D5FC09EF3}"/>
    <dgm:cxn modelId="{39C78629-5E24-44F1-9CA3-A560AE3FD1B2}" type="presOf" srcId="{9D6CAC2F-D180-430F-B6C8-38C1EFFF769B}" destId="{863E4882-43F1-45D4-AD1E-26FAC7420E9D}" srcOrd="0" destOrd="0" presId="urn:microsoft.com/office/officeart/2005/8/layout/vProcess5"/>
    <dgm:cxn modelId="{76E2CD3C-3B88-4B1E-B679-79C47F3C747B}" type="presOf" srcId="{14536382-0D5E-482F-96F0-3BD18D18E223}" destId="{A22C588E-D5DD-4576-BC12-03649BE1ECEE}" srcOrd="0" destOrd="0" presId="urn:microsoft.com/office/officeart/2005/8/layout/vProcess5"/>
    <dgm:cxn modelId="{70F65A5B-0951-43A9-9932-A0F4FBE85A46}" type="presOf" srcId="{3DDAAF31-DE93-4D75-8E6F-A4D6F1AF5CAB}" destId="{19E61F51-FD80-48B5-8319-202B62420E51}" srcOrd="1" destOrd="0" presId="urn:microsoft.com/office/officeart/2005/8/layout/vProcess5"/>
    <dgm:cxn modelId="{7700C26C-E67E-48C8-A6AA-BACBAFF718F9}" type="presOf" srcId="{D247BE54-8215-457E-ACEA-F11D3E7473A8}" destId="{6AD59F58-5AC3-4488-AA6A-4D3130A5FBE5}" srcOrd="0" destOrd="0" presId="urn:microsoft.com/office/officeart/2005/8/layout/vProcess5"/>
    <dgm:cxn modelId="{C620B54E-F624-45B8-94E5-5B81504BBB91}" type="presOf" srcId="{22F4B3AA-5F49-4372-B94C-32D736978ACF}" destId="{A9DC458C-5A38-4E37-B383-FF29FBECBEE6}" srcOrd="1" destOrd="0" presId="urn:microsoft.com/office/officeart/2005/8/layout/vProcess5"/>
    <dgm:cxn modelId="{547C944F-9D69-4008-B19E-80CEC67681C7}" srcId="{9D6CAC2F-D180-430F-B6C8-38C1EFFF769B}" destId="{F8E3B83E-B4B6-4089-9E1F-B7D93279AD43}" srcOrd="0" destOrd="0" parTransId="{BC3643B6-9DF6-47CF-9EF2-91C2B1593B90}" sibTransId="{EA6FCCF1-886D-4155-85A0-0848DCA9D8A2}"/>
    <dgm:cxn modelId="{71E24D70-F1D3-4BB3-8971-0373EF8974CB}" srcId="{9D6CAC2F-D180-430F-B6C8-38C1EFFF769B}" destId="{D247BE54-8215-457E-ACEA-F11D3E7473A8}" srcOrd="2" destOrd="0" parTransId="{9CBF07F6-33B5-4E4F-A9A0-E45E6D405D4D}" sibTransId="{14536382-0D5E-482F-96F0-3BD18D18E223}"/>
    <dgm:cxn modelId="{EA28B791-672D-4BF8-98BF-E32C83A0484F}" type="presOf" srcId="{3DDAAF31-DE93-4D75-8E6F-A4D6F1AF5CAB}" destId="{EEBBB524-C454-443E-9A80-4D5C0EA17265}" srcOrd="0" destOrd="0" presId="urn:microsoft.com/office/officeart/2005/8/layout/vProcess5"/>
    <dgm:cxn modelId="{691064B9-D1B9-4D8B-BFFD-DEA5BD01070A}" type="presOf" srcId="{22F4B3AA-5F49-4372-B94C-32D736978ACF}" destId="{B3C41C25-8897-48BC-A66A-70EA995F908D}" srcOrd="0" destOrd="0" presId="urn:microsoft.com/office/officeart/2005/8/layout/vProcess5"/>
    <dgm:cxn modelId="{9ACA5EC5-7B14-41A0-A0E6-09D8855FD8F6}" type="presOf" srcId="{C0F913E8-2055-4104-993A-854D5FC09EF3}" destId="{43D86BC2-B1A6-4362-9B08-BBB66CB9E024}" srcOrd="0" destOrd="0" presId="urn:microsoft.com/office/officeart/2005/8/layout/vProcess5"/>
    <dgm:cxn modelId="{21D97DC7-F029-47AC-A228-872EEDBAD032}" type="presOf" srcId="{F8E3B83E-B4B6-4089-9E1F-B7D93279AD43}" destId="{4001A14C-8101-4CEA-8FF9-A8B064DE12E3}" srcOrd="0" destOrd="0" presId="urn:microsoft.com/office/officeart/2005/8/layout/vProcess5"/>
    <dgm:cxn modelId="{1A15C7CF-5947-4EE9-B1DD-5B68D00B7E44}" type="presOf" srcId="{82DD63DC-44D7-4D7F-8C22-6C1B82E83AAA}" destId="{8C389902-B271-43D0-AB79-526C1D5C9153}" srcOrd="0" destOrd="0" presId="urn:microsoft.com/office/officeart/2005/8/layout/vProcess5"/>
    <dgm:cxn modelId="{42C93DD1-C732-4BE5-83C5-2F217D43A544}" type="presOf" srcId="{E6D169C4-BAA9-4882-BB0A-E7F4F121D62B}" destId="{E6F6890A-C54C-4CAE-AEA3-D809BC5ABB5D}" srcOrd="0" destOrd="0" presId="urn:microsoft.com/office/officeart/2005/8/layout/vProcess5"/>
    <dgm:cxn modelId="{ACDDA4E0-0445-4374-B039-DECB188DAFC7}" type="presOf" srcId="{D247BE54-8215-457E-ACEA-F11D3E7473A8}" destId="{03ED3C10-135C-423B-A3FE-A2FD66F98619}" srcOrd="1" destOrd="0" presId="urn:microsoft.com/office/officeart/2005/8/layout/vProcess5"/>
    <dgm:cxn modelId="{B29DBBED-3B1B-4C35-8948-2DD2997998CE}" type="presOf" srcId="{EA6FCCF1-886D-4155-85A0-0848DCA9D8A2}" destId="{87B65E3A-F515-434F-A66D-A60280495B32}" srcOrd="0" destOrd="0" presId="urn:microsoft.com/office/officeart/2005/8/layout/vProcess5"/>
    <dgm:cxn modelId="{F8EE8DF6-1CBB-4A35-80F7-AD408F227811}" type="presOf" srcId="{82DD63DC-44D7-4D7F-8C22-6C1B82E83AAA}" destId="{D27FA8CD-A723-47EB-872A-191A8A45F808}" srcOrd="1" destOrd="0" presId="urn:microsoft.com/office/officeart/2005/8/layout/vProcess5"/>
    <dgm:cxn modelId="{122890FE-ADA3-4B52-B7D5-1CADA25656B4}" srcId="{9D6CAC2F-D180-430F-B6C8-38C1EFFF769B}" destId="{22F4B3AA-5F49-4372-B94C-32D736978ACF}" srcOrd="4" destOrd="0" parTransId="{73010075-5C0F-4528-9962-C1C53AB45E3B}" sibTransId="{D1E1D3A9-2BA2-4344-B99B-EBB165292E70}"/>
    <dgm:cxn modelId="{488330F8-1C0F-423D-A506-A8A1BE0D374F}" type="presParOf" srcId="{863E4882-43F1-45D4-AD1E-26FAC7420E9D}" destId="{6D37D096-A4B3-489A-9F7F-1233F45CA847}" srcOrd="0" destOrd="0" presId="urn:microsoft.com/office/officeart/2005/8/layout/vProcess5"/>
    <dgm:cxn modelId="{12EB0958-18C7-4D86-BDD5-C05CB1DE3D21}" type="presParOf" srcId="{863E4882-43F1-45D4-AD1E-26FAC7420E9D}" destId="{4001A14C-8101-4CEA-8FF9-A8B064DE12E3}" srcOrd="1" destOrd="0" presId="urn:microsoft.com/office/officeart/2005/8/layout/vProcess5"/>
    <dgm:cxn modelId="{C477327E-173C-4C29-95B5-62754E72EA2C}" type="presParOf" srcId="{863E4882-43F1-45D4-AD1E-26FAC7420E9D}" destId="{EEBBB524-C454-443E-9A80-4D5C0EA17265}" srcOrd="2" destOrd="0" presId="urn:microsoft.com/office/officeart/2005/8/layout/vProcess5"/>
    <dgm:cxn modelId="{FC1E3F3A-40CD-4C0E-88C0-DADB50F5FB58}" type="presParOf" srcId="{863E4882-43F1-45D4-AD1E-26FAC7420E9D}" destId="{6AD59F58-5AC3-4488-AA6A-4D3130A5FBE5}" srcOrd="3" destOrd="0" presId="urn:microsoft.com/office/officeart/2005/8/layout/vProcess5"/>
    <dgm:cxn modelId="{07C51E89-D964-443E-A4FE-0AFDA3DD2054}" type="presParOf" srcId="{863E4882-43F1-45D4-AD1E-26FAC7420E9D}" destId="{8C389902-B271-43D0-AB79-526C1D5C9153}" srcOrd="4" destOrd="0" presId="urn:microsoft.com/office/officeart/2005/8/layout/vProcess5"/>
    <dgm:cxn modelId="{5B48070E-9971-4891-BB91-185CB2F4B265}" type="presParOf" srcId="{863E4882-43F1-45D4-AD1E-26FAC7420E9D}" destId="{B3C41C25-8897-48BC-A66A-70EA995F908D}" srcOrd="5" destOrd="0" presId="urn:microsoft.com/office/officeart/2005/8/layout/vProcess5"/>
    <dgm:cxn modelId="{C9EDE4D1-9AC7-4545-995D-B7C60E3BBA33}" type="presParOf" srcId="{863E4882-43F1-45D4-AD1E-26FAC7420E9D}" destId="{87B65E3A-F515-434F-A66D-A60280495B32}" srcOrd="6" destOrd="0" presId="urn:microsoft.com/office/officeart/2005/8/layout/vProcess5"/>
    <dgm:cxn modelId="{AC6B07B5-2C5A-4C97-8A53-DA46C4587833}" type="presParOf" srcId="{863E4882-43F1-45D4-AD1E-26FAC7420E9D}" destId="{43D86BC2-B1A6-4362-9B08-BBB66CB9E024}" srcOrd="7" destOrd="0" presId="urn:microsoft.com/office/officeart/2005/8/layout/vProcess5"/>
    <dgm:cxn modelId="{1E7B0241-1493-4C30-A5A8-3271241E6E09}" type="presParOf" srcId="{863E4882-43F1-45D4-AD1E-26FAC7420E9D}" destId="{A22C588E-D5DD-4576-BC12-03649BE1ECEE}" srcOrd="8" destOrd="0" presId="urn:microsoft.com/office/officeart/2005/8/layout/vProcess5"/>
    <dgm:cxn modelId="{65B4BC41-4B2F-46E0-A06A-613EC98872DA}" type="presParOf" srcId="{863E4882-43F1-45D4-AD1E-26FAC7420E9D}" destId="{E6F6890A-C54C-4CAE-AEA3-D809BC5ABB5D}" srcOrd="9" destOrd="0" presId="urn:microsoft.com/office/officeart/2005/8/layout/vProcess5"/>
    <dgm:cxn modelId="{4AF19439-C5E1-4C20-9326-37B0E4703633}" type="presParOf" srcId="{863E4882-43F1-45D4-AD1E-26FAC7420E9D}" destId="{70F29DF3-FF73-4CB0-A6C1-645233837E10}" srcOrd="10" destOrd="0" presId="urn:microsoft.com/office/officeart/2005/8/layout/vProcess5"/>
    <dgm:cxn modelId="{C37F208B-BB6F-409A-BD47-69FA7FA7A3A5}" type="presParOf" srcId="{863E4882-43F1-45D4-AD1E-26FAC7420E9D}" destId="{19E61F51-FD80-48B5-8319-202B62420E51}" srcOrd="11" destOrd="0" presId="urn:microsoft.com/office/officeart/2005/8/layout/vProcess5"/>
    <dgm:cxn modelId="{0ADB853D-A235-4936-A286-5AB60B1B2735}" type="presParOf" srcId="{863E4882-43F1-45D4-AD1E-26FAC7420E9D}" destId="{03ED3C10-135C-423B-A3FE-A2FD66F98619}" srcOrd="12" destOrd="0" presId="urn:microsoft.com/office/officeart/2005/8/layout/vProcess5"/>
    <dgm:cxn modelId="{771D7B22-7425-43A4-B7CF-FCB4254A6D3A}" type="presParOf" srcId="{863E4882-43F1-45D4-AD1E-26FAC7420E9D}" destId="{D27FA8CD-A723-47EB-872A-191A8A45F808}" srcOrd="13" destOrd="0" presId="urn:microsoft.com/office/officeart/2005/8/layout/vProcess5"/>
    <dgm:cxn modelId="{92F8BC25-30F8-428B-A9C6-46669F69211B}" type="presParOf" srcId="{863E4882-43F1-45D4-AD1E-26FAC7420E9D}" destId="{A9DC458C-5A38-4E37-B383-FF29FBECBEE6}"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31258E9-9317-4815-B33D-C6648AC7842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D466187-B48C-4275-B498-7DD09154F99C}">
      <dgm:prSet/>
      <dgm:spPr/>
      <dgm:t>
        <a:bodyPr/>
        <a:lstStyle/>
        <a:p>
          <a:pPr>
            <a:defRPr cap="all"/>
          </a:pPr>
          <a:r>
            <a:rPr lang="en-GB"/>
            <a:t>They may be familiar with attending solicitor meetings</a:t>
          </a:r>
          <a:endParaRPr lang="en-US"/>
        </a:p>
      </dgm:t>
    </dgm:pt>
    <dgm:pt modelId="{08151065-6AD3-4747-9D68-74409F28C755}" type="parTrans" cxnId="{F64B6E49-1588-485A-B750-6EB2017D69F4}">
      <dgm:prSet/>
      <dgm:spPr/>
      <dgm:t>
        <a:bodyPr/>
        <a:lstStyle/>
        <a:p>
          <a:endParaRPr lang="en-US"/>
        </a:p>
      </dgm:t>
    </dgm:pt>
    <dgm:pt modelId="{D5B36343-C04B-483F-890A-9918D0BA7572}" type="sibTrans" cxnId="{F64B6E49-1588-485A-B750-6EB2017D69F4}">
      <dgm:prSet/>
      <dgm:spPr/>
      <dgm:t>
        <a:bodyPr/>
        <a:lstStyle/>
        <a:p>
          <a:endParaRPr lang="en-US"/>
        </a:p>
      </dgm:t>
    </dgm:pt>
    <dgm:pt modelId="{49673D77-3B22-4501-BEB8-D5F0DAA62EE8}">
      <dgm:prSet/>
      <dgm:spPr/>
      <dgm:t>
        <a:bodyPr/>
        <a:lstStyle/>
        <a:p>
          <a:pPr>
            <a:defRPr cap="all"/>
          </a:pPr>
          <a:r>
            <a:rPr lang="en-GB"/>
            <a:t>Politely show them that you are in charge</a:t>
          </a:r>
          <a:endParaRPr lang="en-US"/>
        </a:p>
      </dgm:t>
    </dgm:pt>
    <dgm:pt modelId="{72EF2CC3-1F35-4468-874D-43EE68E043A1}" type="parTrans" cxnId="{2589F4F7-A375-4338-9D10-A733E3C85643}">
      <dgm:prSet/>
      <dgm:spPr/>
      <dgm:t>
        <a:bodyPr/>
        <a:lstStyle/>
        <a:p>
          <a:endParaRPr lang="en-US"/>
        </a:p>
      </dgm:t>
    </dgm:pt>
    <dgm:pt modelId="{F6B949FC-3F13-4D4A-B4FE-D81676B0803D}" type="sibTrans" cxnId="{2589F4F7-A375-4338-9D10-A733E3C85643}">
      <dgm:prSet/>
      <dgm:spPr/>
      <dgm:t>
        <a:bodyPr/>
        <a:lstStyle/>
        <a:p>
          <a:endParaRPr lang="en-US"/>
        </a:p>
      </dgm:t>
    </dgm:pt>
    <dgm:pt modelId="{689064C1-B65D-4221-BBDE-1D67A8F3F307}">
      <dgm:prSet/>
      <dgm:spPr/>
      <dgm:t>
        <a:bodyPr/>
        <a:lstStyle/>
        <a:p>
          <a:pPr>
            <a:defRPr cap="all"/>
          </a:pPr>
          <a:r>
            <a:rPr lang="en-GB"/>
            <a:t>If the client is familiar with terms do not take the time to explain – move on</a:t>
          </a:r>
          <a:endParaRPr lang="en-US"/>
        </a:p>
      </dgm:t>
    </dgm:pt>
    <dgm:pt modelId="{279C00F5-BF31-44AF-8B90-415FA6A1B522}" type="parTrans" cxnId="{C54F8950-AB45-4DFC-BECD-9C6C3BE3D907}">
      <dgm:prSet/>
      <dgm:spPr/>
      <dgm:t>
        <a:bodyPr/>
        <a:lstStyle/>
        <a:p>
          <a:endParaRPr lang="en-US"/>
        </a:p>
      </dgm:t>
    </dgm:pt>
    <dgm:pt modelId="{332E3FF2-5C71-4498-829D-08DACF1B4358}" type="sibTrans" cxnId="{C54F8950-AB45-4DFC-BECD-9C6C3BE3D907}">
      <dgm:prSet/>
      <dgm:spPr/>
      <dgm:t>
        <a:bodyPr/>
        <a:lstStyle/>
        <a:p>
          <a:endParaRPr lang="en-US"/>
        </a:p>
      </dgm:t>
    </dgm:pt>
    <dgm:pt modelId="{B57693EB-2B33-4DCE-9C10-8D920A58567B}">
      <dgm:prSet/>
      <dgm:spPr/>
      <dgm:t>
        <a:bodyPr/>
        <a:lstStyle/>
        <a:p>
          <a:pPr>
            <a:defRPr cap="all"/>
          </a:pPr>
          <a:r>
            <a:rPr lang="en-GB"/>
            <a:t>Be confident </a:t>
          </a:r>
          <a:endParaRPr lang="en-US"/>
        </a:p>
      </dgm:t>
    </dgm:pt>
    <dgm:pt modelId="{2234F933-FF91-421F-AD19-775013AB72F2}" type="parTrans" cxnId="{CFB2D3A3-CF03-4BB8-9DD5-38311519BE95}">
      <dgm:prSet/>
      <dgm:spPr/>
      <dgm:t>
        <a:bodyPr/>
        <a:lstStyle/>
        <a:p>
          <a:endParaRPr lang="en-US"/>
        </a:p>
      </dgm:t>
    </dgm:pt>
    <dgm:pt modelId="{3D282066-1110-47B7-ACD5-62B67DD3C6B2}" type="sibTrans" cxnId="{CFB2D3A3-CF03-4BB8-9DD5-38311519BE95}">
      <dgm:prSet/>
      <dgm:spPr/>
      <dgm:t>
        <a:bodyPr/>
        <a:lstStyle/>
        <a:p>
          <a:endParaRPr lang="en-US"/>
        </a:p>
      </dgm:t>
    </dgm:pt>
    <dgm:pt modelId="{AB14152E-267F-4A94-9170-62B3C3FDB3DA}" type="pres">
      <dgm:prSet presAssocID="{C31258E9-9317-4815-B33D-C6648AC7842F}" presName="root" presStyleCnt="0">
        <dgm:presLayoutVars>
          <dgm:dir/>
          <dgm:resizeHandles val="exact"/>
        </dgm:presLayoutVars>
      </dgm:prSet>
      <dgm:spPr/>
    </dgm:pt>
    <dgm:pt modelId="{CB02ADB3-351C-49FF-9BB0-E8FB57BB14BC}" type="pres">
      <dgm:prSet presAssocID="{ED466187-B48C-4275-B498-7DD09154F99C}" presName="compNode" presStyleCnt="0"/>
      <dgm:spPr/>
    </dgm:pt>
    <dgm:pt modelId="{D65CCCA4-67FB-4713-B9C2-FFD70A944FB8}" type="pres">
      <dgm:prSet presAssocID="{ED466187-B48C-4275-B498-7DD09154F99C}" presName="iconBgRect" presStyleLbl="bgShp" presStyleIdx="0" presStyleCnt="4"/>
      <dgm:spPr>
        <a:prstGeom prst="round2DiagRect">
          <a:avLst>
            <a:gd name="adj1" fmla="val 29727"/>
            <a:gd name="adj2" fmla="val 0"/>
          </a:avLst>
        </a:prstGeom>
      </dgm:spPr>
    </dgm:pt>
    <dgm:pt modelId="{108EA21A-B82E-4E48-A954-F24E62626A54}" type="pres">
      <dgm:prSet presAssocID="{ED466187-B48C-4275-B498-7DD09154F99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25F4AD84-925A-4CFD-8340-FDA111B1C635}" type="pres">
      <dgm:prSet presAssocID="{ED466187-B48C-4275-B498-7DD09154F99C}" presName="spaceRect" presStyleCnt="0"/>
      <dgm:spPr/>
    </dgm:pt>
    <dgm:pt modelId="{DC773285-CF01-4809-82DD-896B269EE2AD}" type="pres">
      <dgm:prSet presAssocID="{ED466187-B48C-4275-B498-7DD09154F99C}" presName="textRect" presStyleLbl="revTx" presStyleIdx="0" presStyleCnt="4">
        <dgm:presLayoutVars>
          <dgm:chMax val="1"/>
          <dgm:chPref val="1"/>
        </dgm:presLayoutVars>
      </dgm:prSet>
      <dgm:spPr/>
    </dgm:pt>
    <dgm:pt modelId="{857A9BD6-A0E1-4071-A53A-8FD2DDB0674E}" type="pres">
      <dgm:prSet presAssocID="{D5B36343-C04B-483F-890A-9918D0BA7572}" presName="sibTrans" presStyleCnt="0"/>
      <dgm:spPr/>
    </dgm:pt>
    <dgm:pt modelId="{912394EF-A8E0-45EB-A65F-DCB78FCE299B}" type="pres">
      <dgm:prSet presAssocID="{49673D77-3B22-4501-BEB8-D5F0DAA62EE8}" presName="compNode" presStyleCnt="0"/>
      <dgm:spPr/>
    </dgm:pt>
    <dgm:pt modelId="{9AD3F944-AC12-49F9-AD43-92CB4FFC5875}" type="pres">
      <dgm:prSet presAssocID="{49673D77-3B22-4501-BEB8-D5F0DAA62EE8}" presName="iconBgRect" presStyleLbl="bgShp" presStyleIdx="1" presStyleCnt="4"/>
      <dgm:spPr>
        <a:prstGeom prst="round2DiagRect">
          <a:avLst>
            <a:gd name="adj1" fmla="val 29727"/>
            <a:gd name="adj2" fmla="val 0"/>
          </a:avLst>
        </a:prstGeom>
      </dgm:spPr>
    </dgm:pt>
    <dgm:pt modelId="{7C9EFAD5-9988-4C0A-B0D4-0B8A2AC35D9F}" type="pres">
      <dgm:prSet presAssocID="{49673D77-3B22-4501-BEB8-D5F0DAA62EE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ty Battery"/>
        </a:ext>
      </dgm:extLst>
    </dgm:pt>
    <dgm:pt modelId="{E226E515-F0B0-42E4-8FAB-CC5BB956BE1F}" type="pres">
      <dgm:prSet presAssocID="{49673D77-3B22-4501-BEB8-D5F0DAA62EE8}" presName="spaceRect" presStyleCnt="0"/>
      <dgm:spPr/>
    </dgm:pt>
    <dgm:pt modelId="{9B45EC17-198A-4A73-8742-9E5FC7A4E51F}" type="pres">
      <dgm:prSet presAssocID="{49673D77-3B22-4501-BEB8-D5F0DAA62EE8}" presName="textRect" presStyleLbl="revTx" presStyleIdx="1" presStyleCnt="4">
        <dgm:presLayoutVars>
          <dgm:chMax val="1"/>
          <dgm:chPref val="1"/>
        </dgm:presLayoutVars>
      </dgm:prSet>
      <dgm:spPr/>
    </dgm:pt>
    <dgm:pt modelId="{D5A38A38-7987-462B-A834-CA6E059ADAA6}" type="pres">
      <dgm:prSet presAssocID="{F6B949FC-3F13-4D4A-B4FE-D81676B0803D}" presName="sibTrans" presStyleCnt="0"/>
      <dgm:spPr/>
    </dgm:pt>
    <dgm:pt modelId="{B212BC4D-39B4-43AD-AC37-B204A88A9455}" type="pres">
      <dgm:prSet presAssocID="{689064C1-B65D-4221-BBDE-1D67A8F3F307}" presName="compNode" presStyleCnt="0"/>
      <dgm:spPr/>
    </dgm:pt>
    <dgm:pt modelId="{C888763B-629E-4966-956A-0565AE91C2DB}" type="pres">
      <dgm:prSet presAssocID="{689064C1-B65D-4221-BBDE-1D67A8F3F307}" presName="iconBgRect" presStyleLbl="bgShp" presStyleIdx="2" presStyleCnt="4"/>
      <dgm:spPr>
        <a:prstGeom prst="round2DiagRect">
          <a:avLst>
            <a:gd name="adj1" fmla="val 29727"/>
            <a:gd name="adj2" fmla="val 0"/>
          </a:avLst>
        </a:prstGeom>
      </dgm:spPr>
    </dgm:pt>
    <dgm:pt modelId="{5345A9CA-F6B5-4467-8191-CEF930BDF67B}" type="pres">
      <dgm:prSet presAssocID="{689064C1-B65D-4221-BBDE-1D67A8F3F30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19A70401-E212-4C1B-9EE5-A85106F56BD4}" type="pres">
      <dgm:prSet presAssocID="{689064C1-B65D-4221-BBDE-1D67A8F3F307}" presName="spaceRect" presStyleCnt="0"/>
      <dgm:spPr/>
    </dgm:pt>
    <dgm:pt modelId="{C7591573-8342-474A-9C94-2E397F3151BA}" type="pres">
      <dgm:prSet presAssocID="{689064C1-B65D-4221-BBDE-1D67A8F3F307}" presName="textRect" presStyleLbl="revTx" presStyleIdx="2" presStyleCnt="4">
        <dgm:presLayoutVars>
          <dgm:chMax val="1"/>
          <dgm:chPref val="1"/>
        </dgm:presLayoutVars>
      </dgm:prSet>
      <dgm:spPr/>
    </dgm:pt>
    <dgm:pt modelId="{7A2FCFAA-A49F-4197-B1CA-A42C760663AE}" type="pres">
      <dgm:prSet presAssocID="{332E3FF2-5C71-4498-829D-08DACF1B4358}" presName="sibTrans" presStyleCnt="0"/>
      <dgm:spPr/>
    </dgm:pt>
    <dgm:pt modelId="{6348DD8F-9C80-4389-A85B-C366EB869961}" type="pres">
      <dgm:prSet presAssocID="{B57693EB-2B33-4DCE-9C10-8D920A58567B}" presName="compNode" presStyleCnt="0"/>
      <dgm:spPr/>
    </dgm:pt>
    <dgm:pt modelId="{8C982D3E-0149-4508-B18C-5480EF9254B6}" type="pres">
      <dgm:prSet presAssocID="{B57693EB-2B33-4DCE-9C10-8D920A58567B}" presName="iconBgRect" presStyleLbl="bgShp" presStyleIdx="3" presStyleCnt="4"/>
      <dgm:spPr>
        <a:prstGeom prst="round2DiagRect">
          <a:avLst>
            <a:gd name="adj1" fmla="val 29727"/>
            <a:gd name="adj2" fmla="val 0"/>
          </a:avLst>
        </a:prstGeom>
      </dgm:spPr>
    </dgm:pt>
    <dgm:pt modelId="{CB8B47E8-1CA8-4B80-A1BD-C51936ADE742}" type="pres">
      <dgm:prSet presAssocID="{B57693EB-2B33-4DCE-9C10-8D920A58567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iling Face with No Fill"/>
        </a:ext>
      </dgm:extLst>
    </dgm:pt>
    <dgm:pt modelId="{539AC33B-FE37-4B62-A314-3391516075CB}" type="pres">
      <dgm:prSet presAssocID="{B57693EB-2B33-4DCE-9C10-8D920A58567B}" presName="spaceRect" presStyleCnt="0"/>
      <dgm:spPr/>
    </dgm:pt>
    <dgm:pt modelId="{52597F5E-28E4-42EC-8118-29E7371695C1}" type="pres">
      <dgm:prSet presAssocID="{B57693EB-2B33-4DCE-9C10-8D920A58567B}" presName="textRect" presStyleLbl="revTx" presStyleIdx="3" presStyleCnt="4">
        <dgm:presLayoutVars>
          <dgm:chMax val="1"/>
          <dgm:chPref val="1"/>
        </dgm:presLayoutVars>
      </dgm:prSet>
      <dgm:spPr/>
    </dgm:pt>
  </dgm:ptLst>
  <dgm:cxnLst>
    <dgm:cxn modelId="{69BDD128-A6AA-43E8-9397-21CFED144F37}" type="presOf" srcId="{689064C1-B65D-4221-BBDE-1D67A8F3F307}" destId="{C7591573-8342-474A-9C94-2E397F3151BA}" srcOrd="0" destOrd="0" presId="urn:microsoft.com/office/officeart/2018/5/layout/IconLeafLabelList"/>
    <dgm:cxn modelId="{7D834C30-03BC-4CA6-8325-D285F487B461}" type="presOf" srcId="{B57693EB-2B33-4DCE-9C10-8D920A58567B}" destId="{52597F5E-28E4-42EC-8118-29E7371695C1}" srcOrd="0" destOrd="0" presId="urn:microsoft.com/office/officeart/2018/5/layout/IconLeafLabelList"/>
    <dgm:cxn modelId="{F64B6E49-1588-485A-B750-6EB2017D69F4}" srcId="{C31258E9-9317-4815-B33D-C6648AC7842F}" destId="{ED466187-B48C-4275-B498-7DD09154F99C}" srcOrd="0" destOrd="0" parTransId="{08151065-6AD3-4747-9D68-74409F28C755}" sibTransId="{D5B36343-C04B-483F-890A-9918D0BA7572}"/>
    <dgm:cxn modelId="{C54F8950-AB45-4DFC-BECD-9C6C3BE3D907}" srcId="{C31258E9-9317-4815-B33D-C6648AC7842F}" destId="{689064C1-B65D-4221-BBDE-1D67A8F3F307}" srcOrd="2" destOrd="0" parTransId="{279C00F5-BF31-44AF-8B90-415FA6A1B522}" sibTransId="{332E3FF2-5C71-4498-829D-08DACF1B4358}"/>
    <dgm:cxn modelId="{46231758-186D-4ECC-9CD0-697935ECB159}" type="presOf" srcId="{ED466187-B48C-4275-B498-7DD09154F99C}" destId="{DC773285-CF01-4809-82DD-896B269EE2AD}" srcOrd="0" destOrd="0" presId="urn:microsoft.com/office/officeart/2018/5/layout/IconLeafLabelList"/>
    <dgm:cxn modelId="{CFB2D3A3-CF03-4BB8-9DD5-38311519BE95}" srcId="{C31258E9-9317-4815-B33D-C6648AC7842F}" destId="{B57693EB-2B33-4DCE-9C10-8D920A58567B}" srcOrd="3" destOrd="0" parTransId="{2234F933-FF91-421F-AD19-775013AB72F2}" sibTransId="{3D282066-1110-47B7-ACD5-62B67DD3C6B2}"/>
    <dgm:cxn modelId="{8BB4B0BD-38E8-40DF-AAEF-55BA0F214D48}" type="presOf" srcId="{49673D77-3B22-4501-BEB8-D5F0DAA62EE8}" destId="{9B45EC17-198A-4A73-8742-9E5FC7A4E51F}" srcOrd="0" destOrd="0" presId="urn:microsoft.com/office/officeart/2018/5/layout/IconLeafLabelList"/>
    <dgm:cxn modelId="{6F7197E4-BBCB-4DC2-8598-740D3007DE79}" type="presOf" srcId="{C31258E9-9317-4815-B33D-C6648AC7842F}" destId="{AB14152E-267F-4A94-9170-62B3C3FDB3DA}" srcOrd="0" destOrd="0" presId="urn:microsoft.com/office/officeart/2018/5/layout/IconLeafLabelList"/>
    <dgm:cxn modelId="{2589F4F7-A375-4338-9D10-A733E3C85643}" srcId="{C31258E9-9317-4815-B33D-C6648AC7842F}" destId="{49673D77-3B22-4501-BEB8-D5F0DAA62EE8}" srcOrd="1" destOrd="0" parTransId="{72EF2CC3-1F35-4468-874D-43EE68E043A1}" sibTransId="{F6B949FC-3F13-4D4A-B4FE-D81676B0803D}"/>
    <dgm:cxn modelId="{295CB47D-0DB5-4D78-8147-3C7B23A2DFDA}" type="presParOf" srcId="{AB14152E-267F-4A94-9170-62B3C3FDB3DA}" destId="{CB02ADB3-351C-49FF-9BB0-E8FB57BB14BC}" srcOrd="0" destOrd="0" presId="urn:microsoft.com/office/officeart/2018/5/layout/IconLeafLabelList"/>
    <dgm:cxn modelId="{466FAF6C-CD61-4BD4-9CB8-4751B84E0CE5}" type="presParOf" srcId="{CB02ADB3-351C-49FF-9BB0-E8FB57BB14BC}" destId="{D65CCCA4-67FB-4713-B9C2-FFD70A944FB8}" srcOrd="0" destOrd="0" presId="urn:microsoft.com/office/officeart/2018/5/layout/IconLeafLabelList"/>
    <dgm:cxn modelId="{9035AE5B-9599-4344-9948-2E3B4E14B399}" type="presParOf" srcId="{CB02ADB3-351C-49FF-9BB0-E8FB57BB14BC}" destId="{108EA21A-B82E-4E48-A954-F24E62626A54}" srcOrd="1" destOrd="0" presId="urn:microsoft.com/office/officeart/2018/5/layout/IconLeafLabelList"/>
    <dgm:cxn modelId="{EB290963-3C8D-4B58-805A-7A799E6B51EA}" type="presParOf" srcId="{CB02ADB3-351C-49FF-9BB0-E8FB57BB14BC}" destId="{25F4AD84-925A-4CFD-8340-FDA111B1C635}" srcOrd="2" destOrd="0" presId="urn:microsoft.com/office/officeart/2018/5/layout/IconLeafLabelList"/>
    <dgm:cxn modelId="{8C743DC8-26FD-428E-B366-10976AC491A0}" type="presParOf" srcId="{CB02ADB3-351C-49FF-9BB0-E8FB57BB14BC}" destId="{DC773285-CF01-4809-82DD-896B269EE2AD}" srcOrd="3" destOrd="0" presId="urn:microsoft.com/office/officeart/2018/5/layout/IconLeafLabelList"/>
    <dgm:cxn modelId="{24591171-6ECA-4CF9-AB32-2EBCEC52903B}" type="presParOf" srcId="{AB14152E-267F-4A94-9170-62B3C3FDB3DA}" destId="{857A9BD6-A0E1-4071-A53A-8FD2DDB0674E}" srcOrd="1" destOrd="0" presId="urn:microsoft.com/office/officeart/2018/5/layout/IconLeafLabelList"/>
    <dgm:cxn modelId="{3CA40C41-F559-4E57-8A1D-05668BCD9029}" type="presParOf" srcId="{AB14152E-267F-4A94-9170-62B3C3FDB3DA}" destId="{912394EF-A8E0-45EB-A65F-DCB78FCE299B}" srcOrd="2" destOrd="0" presId="urn:microsoft.com/office/officeart/2018/5/layout/IconLeafLabelList"/>
    <dgm:cxn modelId="{5B2BA22E-4A45-4D6E-81C0-DEF86E922917}" type="presParOf" srcId="{912394EF-A8E0-45EB-A65F-DCB78FCE299B}" destId="{9AD3F944-AC12-49F9-AD43-92CB4FFC5875}" srcOrd="0" destOrd="0" presId="urn:microsoft.com/office/officeart/2018/5/layout/IconLeafLabelList"/>
    <dgm:cxn modelId="{AE55EB9B-9020-4C50-9BDF-9F25947B7091}" type="presParOf" srcId="{912394EF-A8E0-45EB-A65F-DCB78FCE299B}" destId="{7C9EFAD5-9988-4C0A-B0D4-0B8A2AC35D9F}" srcOrd="1" destOrd="0" presId="urn:microsoft.com/office/officeart/2018/5/layout/IconLeafLabelList"/>
    <dgm:cxn modelId="{32BDBD69-3DCA-412C-AB4E-5E0595F6BFB8}" type="presParOf" srcId="{912394EF-A8E0-45EB-A65F-DCB78FCE299B}" destId="{E226E515-F0B0-42E4-8FAB-CC5BB956BE1F}" srcOrd="2" destOrd="0" presId="urn:microsoft.com/office/officeart/2018/5/layout/IconLeafLabelList"/>
    <dgm:cxn modelId="{0AAEB507-2F86-449B-B009-81B2A0EC39C3}" type="presParOf" srcId="{912394EF-A8E0-45EB-A65F-DCB78FCE299B}" destId="{9B45EC17-198A-4A73-8742-9E5FC7A4E51F}" srcOrd="3" destOrd="0" presId="urn:microsoft.com/office/officeart/2018/5/layout/IconLeafLabelList"/>
    <dgm:cxn modelId="{DC38A3E5-384A-4818-BDF2-085E21546FC8}" type="presParOf" srcId="{AB14152E-267F-4A94-9170-62B3C3FDB3DA}" destId="{D5A38A38-7987-462B-A834-CA6E059ADAA6}" srcOrd="3" destOrd="0" presId="urn:microsoft.com/office/officeart/2018/5/layout/IconLeafLabelList"/>
    <dgm:cxn modelId="{D577CCDC-06F2-4783-9366-EEE517647AD3}" type="presParOf" srcId="{AB14152E-267F-4A94-9170-62B3C3FDB3DA}" destId="{B212BC4D-39B4-43AD-AC37-B204A88A9455}" srcOrd="4" destOrd="0" presId="urn:microsoft.com/office/officeart/2018/5/layout/IconLeafLabelList"/>
    <dgm:cxn modelId="{C59080A2-7B25-4482-9693-CF0287D7F60E}" type="presParOf" srcId="{B212BC4D-39B4-43AD-AC37-B204A88A9455}" destId="{C888763B-629E-4966-956A-0565AE91C2DB}" srcOrd="0" destOrd="0" presId="urn:microsoft.com/office/officeart/2018/5/layout/IconLeafLabelList"/>
    <dgm:cxn modelId="{7E1B87F8-46FF-43A4-AD05-FE31827B69EB}" type="presParOf" srcId="{B212BC4D-39B4-43AD-AC37-B204A88A9455}" destId="{5345A9CA-F6B5-4467-8191-CEF930BDF67B}" srcOrd="1" destOrd="0" presId="urn:microsoft.com/office/officeart/2018/5/layout/IconLeafLabelList"/>
    <dgm:cxn modelId="{E1FBC068-1757-47BD-AC3F-990AF5CC8F97}" type="presParOf" srcId="{B212BC4D-39B4-43AD-AC37-B204A88A9455}" destId="{19A70401-E212-4C1B-9EE5-A85106F56BD4}" srcOrd="2" destOrd="0" presId="urn:microsoft.com/office/officeart/2018/5/layout/IconLeafLabelList"/>
    <dgm:cxn modelId="{16CAF16A-53CA-4EF4-83EF-3A519C4ACC07}" type="presParOf" srcId="{B212BC4D-39B4-43AD-AC37-B204A88A9455}" destId="{C7591573-8342-474A-9C94-2E397F3151BA}" srcOrd="3" destOrd="0" presId="urn:microsoft.com/office/officeart/2018/5/layout/IconLeafLabelList"/>
    <dgm:cxn modelId="{52D0D198-62BF-4E26-BBBB-F6DFE4C81253}" type="presParOf" srcId="{AB14152E-267F-4A94-9170-62B3C3FDB3DA}" destId="{7A2FCFAA-A49F-4197-B1CA-A42C760663AE}" srcOrd="5" destOrd="0" presId="urn:microsoft.com/office/officeart/2018/5/layout/IconLeafLabelList"/>
    <dgm:cxn modelId="{066BBA2B-151C-46C3-BAA0-9E83CE5C1889}" type="presParOf" srcId="{AB14152E-267F-4A94-9170-62B3C3FDB3DA}" destId="{6348DD8F-9C80-4389-A85B-C366EB869961}" srcOrd="6" destOrd="0" presId="urn:microsoft.com/office/officeart/2018/5/layout/IconLeafLabelList"/>
    <dgm:cxn modelId="{6A422548-DABC-4FFE-B4E2-2FFDEC4B9CDD}" type="presParOf" srcId="{6348DD8F-9C80-4389-A85B-C366EB869961}" destId="{8C982D3E-0149-4508-B18C-5480EF9254B6}" srcOrd="0" destOrd="0" presId="urn:microsoft.com/office/officeart/2018/5/layout/IconLeafLabelList"/>
    <dgm:cxn modelId="{5C87E07D-5199-46D3-AB58-908523832851}" type="presParOf" srcId="{6348DD8F-9C80-4389-A85B-C366EB869961}" destId="{CB8B47E8-1CA8-4B80-A1BD-C51936ADE742}" srcOrd="1" destOrd="0" presId="urn:microsoft.com/office/officeart/2018/5/layout/IconLeafLabelList"/>
    <dgm:cxn modelId="{398E09C7-2617-4809-B6D2-3AFE613BFDE7}" type="presParOf" srcId="{6348DD8F-9C80-4389-A85B-C366EB869961}" destId="{539AC33B-FE37-4B62-A314-3391516075CB}" srcOrd="2" destOrd="0" presId="urn:microsoft.com/office/officeart/2018/5/layout/IconLeafLabelList"/>
    <dgm:cxn modelId="{A8627413-4E64-43ED-A73A-DD4E936B745A}" type="presParOf" srcId="{6348DD8F-9C80-4389-A85B-C366EB869961}" destId="{52597F5E-28E4-42EC-8118-29E7371695C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3BC66C6-8115-4608-ABA5-FB0C7361B21E}"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55AA9857-3145-4B7E-A5E1-EA005CF97A14}">
      <dgm:prSet/>
      <dgm:spPr/>
      <dgm:t>
        <a:bodyPr/>
        <a:lstStyle/>
        <a:p>
          <a:r>
            <a:rPr lang="en-GB"/>
            <a:t>Keep calm</a:t>
          </a:r>
          <a:endParaRPr lang="en-US"/>
        </a:p>
      </dgm:t>
    </dgm:pt>
    <dgm:pt modelId="{047EA3D7-DFC5-40FA-80BC-8FC85F02D119}" type="parTrans" cxnId="{C4B1206C-C082-4817-BC2F-393D2A4E5B32}">
      <dgm:prSet/>
      <dgm:spPr/>
      <dgm:t>
        <a:bodyPr/>
        <a:lstStyle/>
        <a:p>
          <a:endParaRPr lang="en-US"/>
        </a:p>
      </dgm:t>
    </dgm:pt>
    <dgm:pt modelId="{B20DA35D-1F6D-4158-BD40-F6D394250ADC}" type="sibTrans" cxnId="{C4B1206C-C082-4817-BC2F-393D2A4E5B32}">
      <dgm:prSet/>
      <dgm:spPr/>
      <dgm:t>
        <a:bodyPr/>
        <a:lstStyle/>
        <a:p>
          <a:endParaRPr lang="en-US"/>
        </a:p>
      </dgm:t>
    </dgm:pt>
    <dgm:pt modelId="{3F07B4CC-76DE-41DC-B865-8AB867FF6EEF}">
      <dgm:prSet/>
      <dgm:spPr/>
      <dgm:t>
        <a:bodyPr/>
        <a:lstStyle/>
        <a:p>
          <a:r>
            <a:rPr lang="en-GB"/>
            <a:t>Be firm</a:t>
          </a:r>
          <a:endParaRPr lang="en-US"/>
        </a:p>
      </dgm:t>
    </dgm:pt>
    <dgm:pt modelId="{6714A1BD-70D1-475F-8EBB-2C7060A48659}" type="parTrans" cxnId="{F03E576E-A015-41AF-AB7D-447E356EF30D}">
      <dgm:prSet/>
      <dgm:spPr/>
      <dgm:t>
        <a:bodyPr/>
        <a:lstStyle/>
        <a:p>
          <a:endParaRPr lang="en-US"/>
        </a:p>
      </dgm:t>
    </dgm:pt>
    <dgm:pt modelId="{16A12F25-9822-43B2-8710-1C47E3D9DE55}" type="sibTrans" cxnId="{F03E576E-A015-41AF-AB7D-447E356EF30D}">
      <dgm:prSet/>
      <dgm:spPr/>
      <dgm:t>
        <a:bodyPr/>
        <a:lstStyle/>
        <a:p>
          <a:endParaRPr lang="en-US"/>
        </a:p>
      </dgm:t>
    </dgm:pt>
    <dgm:pt modelId="{CD9D36DA-1134-4FF2-B227-E2DCCC2FBBEB}">
      <dgm:prSet/>
      <dgm:spPr/>
      <dgm:t>
        <a:bodyPr/>
        <a:lstStyle/>
        <a:p>
          <a:r>
            <a:rPr lang="en-GB"/>
            <a:t>You do not deserve it</a:t>
          </a:r>
          <a:endParaRPr lang="en-US"/>
        </a:p>
      </dgm:t>
    </dgm:pt>
    <dgm:pt modelId="{67A7BC94-D118-4833-B69F-E5EA6345DAFC}" type="parTrans" cxnId="{A8345D8C-F301-479C-B6F4-164D4E96FE1C}">
      <dgm:prSet/>
      <dgm:spPr/>
      <dgm:t>
        <a:bodyPr/>
        <a:lstStyle/>
        <a:p>
          <a:endParaRPr lang="en-US"/>
        </a:p>
      </dgm:t>
    </dgm:pt>
    <dgm:pt modelId="{E5EC954C-5C06-4F76-B5B7-DBE63E98A24F}" type="sibTrans" cxnId="{A8345D8C-F301-479C-B6F4-164D4E96FE1C}">
      <dgm:prSet/>
      <dgm:spPr/>
      <dgm:t>
        <a:bodyPr/>
        <a:lstStyle/>
        <a:p>
          <a:endParaRPr lang="en-US"/>
        </a:p>
      </dgm:t>
    </dgm:pt>
    <dgm:pt modelId="{080428E4-5799-480B-A5DD-900A77A9F926}">
      <dgm:prSet/>
      <dgm:spPr/>
      <dgm:t>
        <a:bodyPr/>
        <a:lstStyle/>
        <a:p>
          <a:r>
            <a:rPr lang="en-GB"/>
            <a:t>Politely ask the client to desist</a:t>
          </a:r>
          <a:endParaRPr lang="en-US"/>
        </a:p>
      </dgm:t>
    </dgm:pt>
    <dgm:pt modelId="{7ABB6B80-F3F8-4CCB-8EF8-30508FCB3EF9}" type="parTrans" cxnId="{CABAA58B-F91F-48C8-AE37-B8E2E3366ECA}">
      <dgm:prSet/>
      <dgm:spPr/>
      <dgm:t>
        <a:bodyPr/>
        <a:lstStyle/>
        <a:p>
          <a:endParaRPr lang="en-US"/>
        </a:p>
      </dgm:t>
    </dgm:pt>
    <dgm:pt modelId="{2858DD17-F7D7-4D72-8B4F-EC5AC1A0BF47}" type="sibTrans" cxnId="{CABAA58B-F91F-48C8-AE37-B8E2E3366ECA}">
      <dgm:prSet/>
      <dgm:spPr/>
      <dgm:t>
        <a:bodyPr/>
        <a:lstStyle/>
        <a:p>
          <a:endParaRPr lang="en-US"/>
        </a:p>
      </dgm:t>
    </dgm:pt>
    <dgm:pt modelId="{3A4027B1-7D9F-423B-BFBE-0ED36C6F81A6}">
      <dgm:prSet/>
      <dgm:spPr/>
      <dgm:t>
        <a:bodyPr/>
        <a:lstStyle/>
        <a:p>
          <a:r>
            <a:rPr lang="en-GB"/>
            <a:t>Ask a senior colleague to attend the meeting</a:t>
          </a:r>
          <a:endParaRPr lang="en-US"/>
        </a:p>
      </dgm:t>
    </dgm:pt>
    <dgm:pt modelId="{A72F9A0C-0F20-4BBC-83F7-1A261B38693A}" type="parTrans" cxnId="{6CB8CD2E-063B-4870-A3DA-43AD951B300E}">
      <dgm:prSet/>
      <dgm:spPr/>
      <dgm:t>
        <a:bodyPr/>
        <a:lstStyle/>
        <a:p>
          <a:endParaRPr lang="en-US"/>
        </a:p>
      </dgm:t>
    </dgm:pt>
    <dgm:pt modelId="{85754B04-33CD-4017-B2E0-4D30F2F2915C}" type="sibTrans" cxnId="{6CB8CD2E-063B-4870-A3DA-43AD951B300E}">
      <dgm:prSet/>
      <dgm:spPr/>
      <dgm:t>
        <a:bodyPr/>
        <a:lstStyle/>
        <a:p>
          <a:endParaRPr lang="en-US"/>
        </a:p>
      </dgm:t>
    </dgm:pt>
    <dgm:pt modelId="{099BFCB2-2423-408D-8B3C-6DD7FBBBF0A0}">
      <dgm:prSet/>
      <dgm:spPr/>
      <dgm:t>
        <a:bodyPr/>
        <a:lstStyle/>
        <a:p>
          <a:r>
            <a:rPr lang="en-GB"/>
            <a:t>Ask the client to leave</a:t>
          </a:r>
          <a:endParaRPr lang="en-US"/>
        </a:p>
      </dgm:t>
    </dgm:pt>
    <dgm:pt modelId="{373ECAB7-09D5-4AE4-A008-D8B56ECC800A}" type="parTrans" cxnId="{D088BC8B-4209-4610-AB7D-003E4DD42F06}">
      <dgm:prSet/>
      <dgm:spPr/>
      <dgm:t>
        <a:bodyPr/>
        <a:lstStyle/>
        <a:p>
          <a:endParaRPr lang="en-US"/>
        </a:p>
      </dgm:t>
    </dgm:pt>
    <dgm:pt modelId="{73BEF17D-A380-48EE-A97D-2CE84277BEA3}" type="sibTrans" cxnId="{D088BC8B-4209-4610-AB7D-003E4DD42F06}">
      <dgm:prSet/>
      <dgm:spPr/>
      <dgm:t>
        <a:bodyPr/>
        <a:lstStyle/>
        <a:p>
          <a:endParaRPr lang="en-US"/>
        </a:p>
      </dgm:t>
    </dgm:pt>
    <dgm:pt modelId="{9E928A12-2083-446B-B43F-788D4D43ED5E}" type="pres">
      <dgm:prSet presAssocID="{F3BC66C6-8115-4608-ABA5-FB0C7361B21E}" presName="Name0" presStyleCnt="0">
        <dgm:presLayoutVars>
          <dgm:dir/>
          <dgm:resizeHandles val="exact"/>
        </dgm:presLayoutVars>
      </dgm:prSet>
      <dgm:spPr/>
    </dgm:pt>
    <dgm:pt modelId="{CDE6B782-B5D0-4FED-ACE4-590CFCB68DD8}" type="pres">
      <dgm:prSet presAssocID="{55AA9857-3145-4B7E-A5E1-EA005CF97A14}" presName="node" presStyleLbl="node1" presStyleIdx="0" presStyleCnt="6">
        <dgm:presLayoutVars>
          <dgm:bulletEnabled val="1"/>
        </dgm:presLayoutVars>
      </dgm:prSet>
      <dgm:spPr/>
    </dgm:pt>
    <dgm:pt modelId="{F82E196D-6841-47E8-975F-C4CEAF9F50F2}" type="pres">
      <dgm:prSet presAssocID="{B20DA35D-1F6D-4158-BD40-F6D394250ADC}" presName="sibTrans" presStyleLbl="sibTrans1D1" presStyleIdx="0" presStyleCnt="5"/>
      <dgm:spPr/>
    </dgm:pt>
    <dgm:pt modelId="{99994016-96B9-487C-9798-A306B875709A}" type="pres">
      <dgm:prSet presAssocID="{B20DA35D-1F6D-4158-BD40-F6D394250ADC}" presName="connectorText" presStyleLbl="sibTrans1D1" presStyleIdx="0" presStyleCnt="5"/>
      <dgm:spPr/>
    </dgm:pt>
    <dgm:pt modelId="{8C2D7B69-C209-4F95-BC35-06DCD57B5820}" type="pres">
      <dgm:prSet presAssocID="{3F07B4CC-76DE-41DC-B865-8AB867FF6EEF}" presName="node" presStyleLbl="node1" presStyleIdx="1" presStyleCnt="6">
        <dgm:presLayoutVars>
          <dgm:bulletEnabled val="1"/>
        </dgm:presLayoutVars>
      </dgm:prSet>
      <dgm:spPr/>
    </dgm:pt>
    <dgm:pt modelId="{CB4717CB-4896-4717-829F-651FE2D8E1B2}" type="pres">
      <dgm:prSet presAssocID="{16A12F25-9822-43B2-8710-1C47E3D9DE55}" presName="sibTrans" presStyleLbl="sibTrans1D1" presStyleIdx="1" presStyleCnt="5"/>
      <dgm:spPr/>
    </dgm:pt>
    <dgm:pt modelId="{ABECB700-F34C-4830-9293-5B88A3C26A62}" type="pres">
      <dgm:prSet presAssocID="{16A12F25-9822-43B2-8710-1C47E3D9DE55}" presName="connectorText" presStyleLbl="sibTrans1D1" presStyleIdx="1" presStyleCnt="5"/>
      <dgm:spPr/>
    </dgm:pt>
    <dgm:pt modelId="{04A3FB69-F414-48B0-AE14-73757272AC1A}" type="pres">
      <dgm:prSet presAssocID="{CD9D36DA-1134-4FF2-B227-E2DCCC2FBBEB}" presName="node" presStyleLbl="node1" presStyleIdx="2" presStyleCnt="6">
        <dgm:presLayoutVars>
          <dgm:bulletEnabled val="1"/>
        </dgm:presLayoutVars>
      </dgm:prSet>
      <dgm:spPr/>
    </dgm:pt>
    <dgm:pt modelId="{2ADDC14D-AF6F-4BD9-803B-0B1503B1A184}" type="pres">
      <dgm:prSet presAssocID="{E5EC954C-5C06-4F76-B5B7-DBE63E98A24F}" presName="sibTrans" presStyleLbl="sibTrans1D1" presStyleIdx="2" presStyleCnt="5"/>
      <dgm:spPr/>
    </dgm:pt>
    <dgm:pt modelId="{9EDE11BE-1737-43C8-BE14-7988FCDDC6AE}" type="pres">
      <dgm:prSet presAssocID="{E5EC954C-5C06-4F76-B5B7-DBE63E98A24F}" presName="connectorText" presStyleLbl="sibTrans1D1" presStyleIdx="2" presStyleCnt="5"/>
      <dgm:spPr/>
    </dgm:pt>
    <dgm:pt modelId="{637DA8F2-C711-416E-9B0E-CE56137393C9}" type="pres">
      <dgm:prSet presAssocID="{080428E4-5799-480B-A5DD-900A77A9F926}" presName="node" presStyleLbl="node1" presStyleIdx="3" presStyleCnt="6">
        <dgm:presLayoutVars>
          <dgm:bulletEnabled val="1"/>
        </dgm:presLayoutVars>
      </dgm:prSet>
      <dgm:spPr/>
    </dgm:pt>
    <dgm:pt modelId="{5B9510C4-DDCB-4CBD-827D-961CEA91D70D}" type="pres">
      <dgm:prSet presAssocID="{2858DD17-F7D7-4D72-8B4F-EC5AC1A0BF47}" presName="sibTrans" presStyleLbl="sibTrans1D1" presStyleIdx="3" presStyleCnt="5"/>
      <dgm:spPr/>
    </dgm:pt>
    <dgm:pt modelId="{26D85A3E-5569-4105-9311-026E784F548F}" type="pres">
      <dgm:prSet presAssocID="{2858DD17-F7D7-4D72-8B4F-EC5AC1A0BF47}" presName="connectorText" presStyleLbl="sibTrans1D1" presStyleIdx="3" presStyleCnt="5"/>
      <dgm:spPr/>
    </dgm:pt>
    <dgm:pt modelId="{DB0974EA-35F6-44E4-B281-60B829A56966}" type="pres">
      <dgm:prSet presAssocID="{3A4027B1-7D9F-423B-BFBE-0ED36C6F81A6}" presName="node" presStyleLbl="node1" presStyleIdx="4" presStyleCnt="6">
        <dgm:presLayoutVars>
          <dgm:bulletEnabled val="1"/>
        </dgm:presLayoutVars>
      </dgm:prSet>
      <dgm:spPr/>
    </dgm:pt>
    <dgm:pt modelId="{DBBF2DC0-6059-4DC8-B279-EC822B5E1F16}" type="pres">
      <dgm:prSet presAssocID="{85754B04-33CD-4017-B2E0-4D30F2F2915C}" presName="sibTrans" presStyleLbl="sibTrans1D1" presStyleIdx="4" presStyleCnt="5"/>
      <dgm:spPr/>
    </dgm:pt>
    <dgm:pt modelId="{7A863CBE-4E1C-41A1-8404-C32DEF2C8FE7}" type="pres">
      <dgm:prSet presAssocID="{85754B04-33CD-4017-B2E0-4D30F2F2915C}" presName="connectorText" presStyleLbl="sibTrans1D1" presStyleIdx="4" presStyleCnt="5"/>
      <dgm:spPr/>
    </dgm:pt>
    <dgm:pt modelId="{66751CBF-E5F2-479A-B3DD-1CF7E225E388}" type="pres">
      <dgm:prSet presAssocID="{099BFCB2-2423-408D-8B3C-6DD7FBBBF0A0}" presName="node" presStyleLbl="node1" presStyleIdx="5" presStyleCnt="6">
        <dgm:presLayoutVars>
          <dgm:bulletEnabled val="1"/>
        </dgm:presLayoutVars>
      </dgm:prSet>
      <dgm:spPr/>
    </dgm:pt>
  </dgm:ptLst>
  <dgm:cxnLst>
    <dgm:cxn modelId="{F2E01026-63C9-406D-8C62-F380FDF614FE}" type="presOf" srcId="{3F07B4CC-76DE-41DC-B865-8AB867FF6EEF}" destId="{8C2D7B69-C209-4F95-BC35-06DCD57B5820}" srcOrd="0" destOrd="0" presId="urn:microsoft.com/office/officeart/2016/7/layout/RepeatingBendingProcessNew"/>
    <dgm:cxn modelId="{6CB8CD2E-063B-4870-A3DA-43AD951B300E}" srcId="{F3BC66C6-8115-4608-ABA5-FB0C7361B21E}" destId="{3A4027B1-7D9F-423B-BFBE-0ED36C6F81A6}" srcOrd="4" destOrd="0" parTransId="{A72F9A0C-0F20-4BBC-83F7-1A261B38693A}" sibTransId="{85754B04-33CD-4017-B2E0-4D30F2F2915C}"/>
    <dgm:cxn modelId="{7C594133-8A5B-4691-8FE9-EF14876A837E}" type="presOf" srcId="{099BFCB2-2423-408D-8B3C-6DD7FBBBF0A0}" destId="{66751CBF-E5F2-479A-B3DD-1CF7E225E388}" srcOrd="0" destOrd="0" presId="urn:microsoft.com/office/officeart/2016/7/layout/RepeatingBendingProcessNew"/>
    <dgm:cxn modelId="{37B6D95C-663B-4B43-BBF9-916812A4E55E}" type="presOf" srcId="{2858DD17-F7D7-4D72-8B4F-EC5AC1A0BF47}" destId="{5B9510C4-DDCB-4CBD-827D-961CEA91D70D}" srcOrd="0" destOrd="0" presId="urn:microsoft.com/office/officeart/2016/7/layout/RepeatingBendingProcessNew"/>
    <dgm:cxn modelId="{79CEF144-28E5-4E27-BBE0-35006A38839C}" type="presOf" srcId="{080428E4-5799-480B-A5DD-900A77A9F926}" destId="{637DA8F2-C711-416E-9B0E-CE56137393C9}" srcOrd="0" destOrd="0" presId="urn:microsoft.com/office/officeart/2016/7/layout/RepeatingBendingProcessNew"/>
    <dgm:cxn modelId="{08C0264B-6157-426B-A396-C3381F0CBB08}" type="presOf" srcId="{CD9D36DA-1134-4FF2-B227-E2DCCC2FBBEB}" destId="{04A3FB69-F414-48B0-AE14-73757272AC1A}" srcOrd="0" destOrd="0" presId="urn:microsoft.com/office/officeart/2016/7/layout/RepeatingBendingProcessNew"/>
    <dgm:cxn modelId="{C4B1206C-C082-4817-BC2F-393D2A4E5B32}" srcId="{F3BC66C6-8115-4608-ABA5-FB0C7361B21E}" destId="{55AA9857-3145-4B7E-A5E1-EA005CF97A14}" srcOrd="0" destOrd="0" parTransId="{047EA3D7-DFC5-40FA-80BC-8FC85F02D119}" sibTransId="{B20DA35D-1F6D-4158-BD40-F6D394250ADC}"/>
    <dgm:cxn modelId="{8326376C-E8B2-4ED4-A350-E1CC8977F445}" type="presOf" srcId="{16A12F25-9822-43B2-8710-1C47E3D9DE55}" destId="{ABECB700-F34C-4830-9293-5B88A3C26A62}" srcOrd="1" destOrd="0" presId="urn:microsoft.com/office/officeart/2016/7/layout/RepeatingBendingProcessNew"/>
    <dgm:cxn modelId="{D3F9126E-228D-4DC0-9BDA-37B5F9AB96DE}" type="presOf" srcId="{E5EC954C-5C06-4F76-B5B7-DBE63E98A24F}" destId="{9EDE11BE-1737-43C8-BE14-7988FCDDC6AE}" srcOrd="1" destOrd="0" presId="urn:microsoft.com/office/officeart/2016/7/layout/RepeatingBendingProcessNew"/>
    <dgm:cxn modelId="{F03E576E-A015-41AF-AB7D-447E356EF30D}" srcId="{F3BC66C6-8115-4608-ABA5-FB0C7361B21E}" destId="{3F07B4CC-76DE-41DC-B865-8AB867FF6EEF}" srcOrd="1" destOrd="0" parTransId="{6714A1BD-70D1-475F-8EBB-2C7060A48659}" sibTransId="{16A12F25-9822-43B2-8710-1C47E3D9DE55}"/>
    <dgm:cxn modelId="{4AA98F51-275A-4F50-BC6C-E2684969C0AF}" type="presOf" srcId="{55AA9857-3145-4B7E-A5E1-EA005CF97A14}" destId="{CDE6B782-B5D0-4FED-ACE4-590CFCB68DD8}" srcOrd="0" destOrd="0" presId="urn:microsoft.com/office/officeart/2016/7/layout/RepeatingBendingProcessNew"/>
    <dgm:cxn modelId="{4BC16472-AF8D-47DE-B194-3BA311BF294B}" type="presOf" srcId="{85754B04-33CD-4017-B2E0-4D30F2F2915C}" destId="{DBBF2DC0-6059-4DC8-B279-EC822B5E1F16}" srcOrd="0" destOrd="0" presId="urn:microsoft.com/office/officeart/2016/7/layout/RepeatingBendingProcessNew"/>
    <dgm:cxn modelId="{9DF3E976-B92F-4828-97EA-55FCEBC52D20}" type="presOf" srcId="{E5EC954C-5C06-4F76-B5B7-DBE63E98A24F}" destId="{2ADDC14D-AF6F-4BD9-803B-0B1503B1A184}" srcOrd="0" destOrd="0" presId="urn:microsoft.com/office/officeart/2016/7/layout/RepeatingBendingProcessNew"/>
    <dgm:cxn modelId="{6EC3217F-5854-4FC4-A92C-C56FB441246A}" type="presOf" srcId="{B20DA35D-1F6D-4158-BD40-F6D394250ADC}" destId="{F82E196D-6841-47E8-975F-C4CEAF9F50F2}" srcOrd="0" destOrd="0" presId="urn:microsoft.com/office/officeart/2016/7/layout/RepeatingBendingProcessNew"/>
    <dgm:cxn modelId="{CABAA58B-F91F-48C8-AE37-B8E2E3366ECA}" srcId="{F3BC66C6-8115-4608-ABA5-FB0C7361B21E}" destId="{080428E4-5799-480B-A5DD-900A77A9F926}" srcOrd="3" destOrd="0" parTransId="{7ABB6B80-F3F8-4CCB-8EF8-30508FCB3EF9}" sibTransId="{2858DD17-F7D7-4D72-8B4F-EC5AC1A0BF47}"/>
    <dgm:cxn modelId="{D088BC8B-4209-4610-AB7D-003E4DD42F06}" srcId="{F3BC66C6-8115-4608-ABA5-FB0C7361B21E}" destId="{099BFCB2-2423-408D-8B3C-6DD7FBBBF0A0}" srcOrd="5" destOrd="0" parTransId="{373ECAB7-09D5-4AE4-A008-D8B56ECC800A}" sibTransId="{73BEF17D-A380-48EE-A97D-2CE84277BEA3}"/>
    <dgm:cxn modelId="{A8345D8C-F301-479C-B6F4-164D4E96FE1C}" srcId="{F3BC66C6-8115-4608-ABA5-FB0C7361B21E}" destId="{CD9D36DA-1134-4FF2-B227-E2DCCC2FBBEB}" srcOrd="2" destOrd="0" parTransId="{67A7BC94-D118-4833-B69F-E5EA6345DAFC}" sibTransId="{E5EC954C-5C06-4F76-B5B7-DBE63E98A24F}"/>
    <dgm:cxn modelId="{16293C97-01E3-49EE-B02C-1222016C7D30}" type="presOf" srcId="{B20DA35D-1F6D-4158-BD40-F6D394250ADC}" destId="{99994016-96B9-487C-9798-A306B875709A}" srcOrd="1" destOrd="0" presId="urn:microsoft.com/office/officeart/2016/7/layout/RepeatingBendingProcessNew"/>
    <dgm:cxn modelId="{7B6457A6-3EBC-40CC-8A2B-9D52C943FB47}" type="presOf" srcId="{3A4027B1-7D9F-423B-BFBE-0ED36C6F81A6}" destId="{DB0974EA-35F6-44E4-B281-60B829A56966}" srcOrd="0" destOrd="0" presId="urn:microsoft.com/office/officeart/2016/7/layout/RepeatingBendingProcessNew"/>
    <dgm:cxn modelId="{6DBB22A9-0671-4E2E-9A00-D642E70D2BF5}" type="presOf" srcId="{2858DD17-F7D7-4D72-8B4F-EC5AC1A0BF47}" destId="{26D85A3E-5569-4105-9311-026E784F548F}" srcOrd="1" destOrd="0" presId="urn:microsoft.com/office/officeart/2016/7/layout/RepeatingBendingProcessNew"/>
    <dgm:cxn modelId="{2CD87CAD-D13E-4F5B-8347-31AECFD61868}" type="presOf" srcId="{16A12F25-9822-43B2-8710-1C47E3D9DE55}" destId="{CB4717CB-4896-4717-829F-651FE2D8E1B2}" srcOrd="0" destOrd="0" presId="urn:microsoft.com/office/officeart/2016/7/layout/RepeatingBendingProcessNew"/>
    <dgm:cxn modelId="{0524F6B8-5D79-40E0-A566-BF720CEAA989}" type="presOf" srcId="{85754B04-33CD-4017-B2E0-4D30F2F2915C}" destId="{7A863CBE-4E1C-41A1-8404-C32DEF2C8FE7}" srcOrd="1" destOrd="0" presId="urn:microsoft.com/office/officeart/2016/7/layout/RepeatingBendingProcessNew"/>
    <dgm:cxn modelId="{23D08CE2-9F9C-44E1-88E0-2864F05B2F0A}" type="presOf" srcId="{F3BC66C6-8115-4608-ABA5-FB0C7361B21E}" destId="{9E928A12-2083-446B-B43F-788D4D43ED5E}" srcOrd="0" destOrd="0" presId="urn:microsoft.com/office/officeart/2016/7/layout/RepeatingBendingProcessNew"/>
    <dgm:cxn modelId="{FA945626-ADC2-4BE0-9B49-6F9E1BEE626C}" type="presParOf" srcId="{9E928A12-2083-446B-B43F-788D4D43ED5E}" destId="{CDE6B782-B5D0-4FED-ACE4-590CFCB68DD8}" srcOrd="0" destOrd="0" presId="urn:microsoft.com/office/officeart/2016/7/layout/RepeatingBendingProcessNew"/>
    <dgm:cxn modelId="{87AD621E-A672-4315-AEA4-11B09CFA270C}" type="presParOf" srcId="{9E928A12-2083-446B-B43F-788D4D43ED5E}" destId="{F82E196D-6841-47E8-975F-C4CEAF9F50F2}" srcOrd="1" destOrd="0" presId="urn:microsoft.com/office/officeart/2016/7/layout/RepeatingBendingProcessNew"/>
    <dgm:cxn modelId="{3F5C3ACC-384E-4B9F-A6DE-915C361EAE22}" type="presParOf" srcId="{F82E196D-6841-47E8-975F-C4CEAF9F50F2}" destId="{99994016-96B9-487C-9798-A306B875709A}" srcOrd="0" destOrd="0" presId="urn:microsoft.com/office/officeart/2016/7/layout/RepeatingBendingProcessNew"/>
    <dgm:cxn modelId="{8C397D51-3469-42E2-8E17-F433BFB005D4}" type="presParOf" srcId="{9E928A12-2083-446B-B43F-788D4D43ED5E}" destId="{8C2D7B69-C209-4F95-BC35-06DCD57B5820}" srcOrd="2" destOrd="0" presId="urn:microsoft.com/office/officeart/2016/7/layout/RepeatingBendingProcessNew"/>
    <dgm:cxn modelId="{FE15CCED-D760-4A2D-97A2-0488A617E079}" type="presParOf" srcId="{9E928A12-2083-446B-B43F-788D4D43ED5E}" destId="{CB4717CB-4896-4717-829F-651FE2D8E1B2}" srcOrd="3" destOrd="0" presId="urn:microsoft.com/office/officeart/2016/7/layout/RepeatingBendingProcessNew"/>
    <dgm:cxn modelId="{17214E8C-2902-489C-B154-30DF712D6485}" type="presParOf" srcId="{CB4717CB-4896-4717-829F-651FE2D8E1B2}" destId="{ABECB700-F34C-4830-9293-5B88A3C26A62}" srcOrd="0" destOrd="0" presId="urn:microsoft.com/office/officeart/2016/7/layout/RepeatingBendingProcessNew"/>
    <dgm:cxn modelId="{DAAD9F4F-D85C-4E1D-A487-8D64642ABE0A}" type="presParOf" srcId="{9E928A12-2083-446B-B43F-788D4D43ED5E}" destId="{04A3FB69-F414-48B0-AE14-73757272AC1A}" srcOrd="4" destOrd="0" presId="urn:microsoft.com/office/officeart/2016/7/layout/RepeatingBendingProcessNew"/>
    <dgm:cxn modelId="{61C8E5DF-30F6-46A8-A5BD-6E12B24F2ECA}" type="presParOf" srcId="{9E928A12-2083-446B-B43F-788D4D43ED5E}" destId="{2ADDC14D-AF6F-4BD9-803B-0B1503B1A184}" srcOrd="5" destOrd="0" presId="urn:microsoft.com/office/officeart/2016/7/layout/RepeatingBendingProcessNew"/>
    <dgm:cxn modelId="{58F3EFE4-9022-40E6-9D6D-CE8585F7B529}" type="presParOf" srcId="{2ADDC14D-AF6F-4BD9-803B-0B1503B1A184}" destId="{9EDE11BE-1737-43C8-BE14-7988FCDDC6AE}" srcOrd="0" destOrd="0" presId="urn:microsoft.com/office/officeart/2016/7/layout/RepeatingBendingProcessNew"/>
    <dgm:cxn modelId="{F4D8EE39-B8BF-486F-A067-E93C3EDC1E27}" type="presParOf" srcId="{9E928A12-2083-446B-B43F-788D4D43ED5E}" destId="{637DA8F2-C711-416E-9B0E-CE56137393C9}" srcOrd="6" destOrd="0" presId="urn:microsoft.com/office/officeart/2016/7/layout/RepeatingBendingProcessNew"/>
    <dgm:cxn modelId="{DE6CFBCB-0C3E-4D29-AF53-3825C4CE9655}" type="presParOf" srcId="{9E928A12-2083-446B-B43F-788D4D43ED5E}" destId="{5B9510C4-DDCB-4CBD-827D-961CEA91D70D}" srcOrd="7" destOrd="0" presId="urn:microsoft.com/office/officeart/2016/7/layout/RepeatingBendingProcessNew"/>
    <dgm:cxn modelId="{5105685A-7E54-4627-9C67-09EF86ACC77B}" type="presParOf" srcId="{5B9510C4-DDCB-4CBD-827D-961CEA91D70D}" destId="{26D85A3E-5569-4105-9311-026E784F548F}" srcOrd="0" destOrd="0" presId="urn:microsoft.com/office/officeart/2016/7/layout/RepeatingBendingProcessNew"/>
    <dgm:cxn modelId="{3603E775-F3DD-4BAC-9A46-A8CFB710853A}" type="presParOf" srcId="{9E928A12-2083-446B-B43F-788D4D43ED5E}" destId="{DB0974EA-35F6-44E4-B281-60B829A56966}" srcOrd="8" destOrd="0" presId="urn:microsoft.com/office/officeart/2016/7/layout/RepeatingBendingProcessNew"/>
    <dgm:cxn modelId="{CDE67CDF-C83F-4099-9C81-85E4C1CDCA1E}" type="presParOf" srcId="{9E928A12-2083-446B-B43F-788D4D43ED5E}" destId="{DBBF2DC0-6059-4DC8-B279-EC822B5E1F16}" srcOrd="9" destOrd="0" presId="urn:microsoft.com/office/officeart/2016/7/layout/RepeatingBendingProcessNew"/>
    <dgm:cxn modelId="{CBA28C09-9692-4BCA-8B43-9B111ABE555A}" type="presParOf" srcId="{DBBF2DC0-6059-4DC8-B279-EC822B5E1F16}" destId="{7A863CBE-4E1C-41A1-8404-C32DEF2C8FE7}" srcOrd="0" destOrd="0" presId="urn:microsoft.com/office/officeart/2016/7/layout/RepeatingBendingProcessNew"/>
    <dgm:cxn modelId="{FD8B6028-F293-4185-B8DF-78DE22F0ABA1}" type="presParOf" srcId="{9E928A12-2083-446B-B43F-788D4D43ED5E}" destId="{66751CBF-E5F2-479A-B3DD-1CF7E225E388}"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0348475-8E53-42EA-A9AB-474E1D28BF07}"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B9C6AC30-6AAB-4B80-A964-8EEEA0074F37}">
      <dgm:prSet/>
      <dgm:spPr/>
      <dgm:t>
        <a:bodyPr/>
        <a:lstStyle/>
        <a:p>
          <a:r>
            <a:rPr lang="en-GB"/>
            <a:t>Keep it simple</a:t>
          </a:r>
          <a:endParaRPr lang="en-US"/>
        </a:p>
      </dgm:t>
    </dgm:pt>
    <dgm:pt modelId="{174EA7D1-63CE-48CA-BAA1-BB93DFF914B7}" type="parTrans" cxnId="{B0A33731-EDE9-4899-BA1B-ED06DBEE87D9}">
      <dgm:prSet/>
      <dgm:spPr/>
      <dgm:t>
        <a:bodyPr/>
        <a:lstStyle/>
        <a:p>
          <a:endParaRPr lang="en-US"/>
        </a:p>
      </dgm:t>
    </dgm:pt>
    <dgm:pt modelId="{9AE86AB5-BEA2-46CD-BD6F-B84E0378459E}" type="sibTrans" cxnId="{B0A33731-EDE9-4899-BA1B-ED06DBEE87D9}">
      <dgm:prSet/>
      <dgm:spPr/>
      <dgm:t>
        <a:bodyPr/>
        <a:lstStyle/>
        <a:p>
          <a:endParaRPr lang="en-US"/>
        </a:p>
      </dgm:t>
    </dgm:pt>
    <dgm:pt modelId="{5E3CDF2B-9F28-4BAB-86CD-D61E580A1565}">
      <dgm:prSet/>
      <dgm:spPr/>
      <dgm:t>
        <a:bodyPr/>
        <a:lstStyle/>
        <a:p>
          <a:r>
            <a:rPr lang="en-GB"/>
            <a:t>Explain terminology</a:t>
          </a:r>
          <a:endParaRPr lang="en-US"/>
        </a:p>
      </dgm:t>
    </dgm:pt>
    <dgm:pt modelId="{620E8DA7-DC54-45F7-A91F-DADDDF4F991B}" type="parTrans" cxnId="{913C914A-6972-40C8-A81A-12A3278026A4}">
      <dgm:prSet/>
      <dgm:spPr/>
      <dgm:t>
        <a:bodyPr/>
        <a:lstStyle/>
        <a:p>
          <a:endParaRPr lang="en-US"/>
        </a:p>
      </dgm:t>
    </dgm:pt>
    <dgm:pt modelId="{E9FFFF94-DEC1-468A-8E7B-977E8FD53C82}" type="sibTrans" cxnId="{913C914A-6972-40C8-A81A-12A3278026A4}">
      <dgm:prSet/>
      <dgm:spPr/>
      <dgm:t>
        <a:bodyPr/>
        <a:lstStyle/>
        <a:p>
          <a:endParaRPr lang="en-US"/>
        </a:p>
      </dgm:t>
    </dgm:pt>
    <dgm:pt modelId="{4C9350A4-7F0A-406A-A02F-C5FC40079B2B}">
      <dgm:prSet/>
      <dgm:spPr/>
      <dgm:t>
        <a:bodyPr/>
        <a:lstStyle/>
        <a:p>
          <a:r>
            <a:rPr lang="en-GB"/>
            <a:t>Manage expectations</a:t>
          </a:r>
          <a:endParaRPr lang="en-US"/>
        </a:p>
      </dgm:t>
    </dgm:pt>
    <dgm:pt modelId="{D0A685DB-F37D-4328-9EEA-3977732FA884}" type="parTrans" cxnId="{B9BDA9AF-8AD8-4760-B5F7-07A3D7E0357E}">
      <dgm:prSet/>
      <dgm:spPr/>
      <dgm:t>
        <a:bodyPr/>
        <a:lstStyle/>
        <a:p>
          <a:endParaRPr lang="en-US"/>
        </a:p>
      </dgm:t>
    </dgm:pt>
    <dgm:pt modelId="{A1154DEE-47CC-4D01-B568-B58641A158F6}" type="sibTrans" cxnId="{B9BDA9AF-8AD8-4760-B5F7-07A3D7E0357E}">
      <dgm:prSet/>
      <dgm:spPr/>
      <dgm:t>
        <a:bodyPr/>
        <a:lstStyle/>
        <a:p>
          <a:endParaRPr lang="en-US"/>
        </a:p>
      </dgm:t>
    </dgm:pt>
    <dgm:pt modelId="{747A2472-831B-4576-A390-0674242F965B}">
      <dgm:prSet/>
      <dgm:spPr/>
      <dgm:t>
        <a:bodyPr/>
        <a:lstStyle/>
        <a:p>
          <a:r>
            <a:rPr lang="en-GB"/>
            <a:t>Explain the legal position</a:t>
          </a:r>
          <a:endParaRPr lang="en-US"/>
        </a:p>
      </dgm:t>
    </dgm:pt>
    <dgm:pt modelId="{5F404F36-2A3E-4F09-9105-646F1AA35C7B}" type="parTrans" cxnId="{500A56E8-CBE9-4729-AA4A-BAD93A911291}">
      <dgm:prSet/>
      <dgm:spPr/>
      <dgm:t>
        <a:bodyPr/>
        <a:lstStyle/>
        <a:p>
          <a:endParaRPr lang="en-US"/>
        </a:p>
      </dgm:t>
    </dgm:pt>
    <dgm:pt modelId="{661E7009-047D-4AF9-A2F8-3263FB3F7D3C}" type="sibTrans" cxnId="{500A56E8-CBE9-4729-AA4A-BAD93A911291}">
      <dgm:prSet/>
      <dgm:spPr/>
      <dgm:t>
        <a:bodyPr/>
        <a:lstStyle/>
        <a:p>
          <a:endParaRPr lang="en-US"/>
        </a:p>
      </dgm:t>
    </dgm:pt>
    <dgm:pt modelId="{4225AD7E-AEA4-4BF1-8E36-FE8583CE73E5}">
      <dgm:prSet/>
      <dgm:spPr/>
      <dgm:t>
        <a:bodyPr/>
        <a:lstStyle/>
        <a:p>
          <a:r>
            <a:rPr lang="en-GB"/>
            <a:t>Outline the relevant procedure</a:t>
          </a:r>
          <a:endParaRPr lang="en-US"/>
        </a:p>
      </dgm:t>
    </dgm:pt>
    <dgm:pt modelId="{99DED2E6-1D8A-4E63-AB15-BC0E633E4C06}" type="parTrans" cxnId="{F70C97F2-83F1-4ECC-BD11-035AE00EE62A}">
      <dgm:prSet/>
      <dgm:spPr/>
      <dgm:t>
        <a:bodyPr/>
        <a:lstStyle/>
        <a:p>
          <a:endParaRPr lang="en-US"/>
        </a:p>
      </dgm:t>
    </dgm:pt>
    <dgm:pt modelId="{F4417D64-E434-4378-A37D-B1BDBBBB8FB8}" type="sibTrans" cxnId="{F70C97F2-83F1-4ECC-BD11-035AE00EE62A}">
      <dgm:prSet/>
      <dgm:spPr/>
      <dgm:t>
        <a:bodyPr/>
        <a:lstStyle/>
        <a:p>
          <a:endParaRPr lang="en-US"/>
        </a:p>
      </dgm:t>
    </dgm:pt>
    <dgm:pt modelId="{59D315AA-34D8-419F-82DA-6E85E29F7E33}">
      <dgm:prSet/>
      <dgm:spPr/>
      <dgm:t>
        <a:bodyPr/>
        <a:lstStyle/>
        <a:p>
          <a:r>
            <a:rPr lang="en-GB"/>
            <a:t>Explain available options</a:t>
          </a:r>
          <a:endParaRPr lang="en-US"/>
        </a:p>
      </dgm:t>
    </dgm:pt>
    <dgm:pt modelId="{6E662E4C-1B4D-42A7-90F9-ECADAC722724}" type="parTrans" cxnId="{A569BC38-6762-48C9-8DDD-34999997F7F5}">
      <dgm:prSet/>
      <dgm:spPr/>
      <dgm:t>
        <a:bodyPr/>
        <a:lstStyle/>
        <a:p>
          <a:endParaRPr lang="en-US"/>
        </a:p>
      </dgm:t>
    </dgm:pt>
    <dgm:pt modelId="{C97F4F7B-FE1A-41FE-BAED-13895E81E83B}" type="sibTrans" cxnId="{A569BC38-6762-48C9-8DDD-34999997F7F5}">
      <dgm:prSet/>
      <dgm:spPr/>
      <dgm:t>
        <a:bodyPr/>
        <a:lstStyle/>
        <a:p>
          <a:endParaRPr lang="en-US"/>
        </a:p>
      </dgm:t>
    </dgm:pt>
    <dgm:pt modelId="{CC2A55D9-06C1-4EE0-B6D1-019C3835682C}">
      <dgm:prSet/>
      <dgm:spPr/>
      <dgm:t>
        <a:bodyPr/>
        <a:lstStyle/>
        <a:p>
          <a:r>
            <a:rPr lang="en-GB"/>
            <a:t>Pros and cons of each option</a:t>
          </a:r>
          <a:endParaRPr lang="en-US"/>
        </a:p>
      </dgm:t>
    </dgm:pt>
    <dgm:pt modelId="{B1390C0A-CC58-4F07-A304-AFF9A9F51EDB}" type="parTrans" cxnId="{D78DBECE-9DD3-4962-B274-68345B350022}">
      <dgm:prSet/>
      <dgm:spPr/>
      <dgm:t>
        <a:bodyPr/>
        <a:lstStyle/>
        <a:p>
          <a:endParaRPr lang="en-US"/>
        </a:p>
      </dgm:t>
    </dgm:pt>
    <dgm:pt modelId="{182D9B13-1524-49AE-BBAD-02DCAB560D77}" type="sibTrans" cxnId="{D78DBECE-9DD3-4962-B274-68345B350022}">
      <dgm:prSet/>
      <dgm:spPr/>
      <dgm:t>
        <a:bodyPr/>
        <a:lstStyle/>
        <a:p>
          <a:endParaRPr lang="en-US"/>
        </a:p>
      </dgm:t>
    </dgm:pt>
    <dgm:pt modelId="{27FAAB70-D2CD-4BEA-AE7C-79F0ABF59E72}">
      <dgm:prSet/>
      <dgm:spPr/>
      <dgm:t>
        <a:bodyPr/>
        <a:lstStyle/>
        <a:p>
          <a:r>
            <a:rPr lang="en-GB"/>
            <a:t>Outline further steps</a:t>
          </a:r>
          <a:endParaRPr lang="en-US"/>
        </a:p>
      </dgm:t>
    </dgm:pt>
    <dgm:pt modelId="{6A0A61A2-4743-485E-8DD9-7C2BD7EE4472}" type="parTrans" cxnId="{7F75C08D-B904-4B25-AD91-BB37BE80D5DA}">
      <dgm:prSet/>
      <dgm:spPr/>
      <dgm:t>
        <a:bodyPr/>
        <a:lstStyle/>
        <a:p>
          <a:endParaRPr lang="en-US"/>
        </a:p>
      </dgm:t>
    </dgm:pt>
    <dgm:pt modelId="{9814DDBA-BB7B-4AD5-BF0C-542CA6708BC4}" type="sibTrans" cxnId="{7F75C08D-B904-4B25-AD91-BB37BE80D5DA}">
      <dgm:prSet/>
      <dgm:spPr/>
      <dgm:t>
        <a:bodyPr/>
        <a:lstStyle/>
        <a:p>
          <a:endParaRPr lang="en-US"/>
        </a:p>
      </dgm:t>
    </dgm:pt>
    <dgm:pt modelId="{2114080E-7273-438F-A14F-5041C27B4F63}" type="pres">
      <dgm:prSet presAssocID="{00348475-8E53-42EA-A9AB-474E1D28BF07}" presName="diagram" presStyleCnt="0">
        <dgm:presLayoutVars>
          <dgm:dir/>
          <dgm:resizeHandles val="exact"/>
        </dgm:presLayoutVars>
      </dgm:prSet>
      <dgm:spPr/>
    </dgm:pt>
    <dgm:pt modelId="{4E9E99D1-B781-4C8A-914D-8CE6898BCD61}" type="pres">
      <dgm:prSet presAssocID="{B9C6AC30-6AAB-4B80-A964-8EEEA0074F37}" presName="node" presStyleLbl="node1" presStyleIdx="0" presStyleCnt="8">
        <dgm:presLayoutVars>
          <dgm:bulletEnabled val="1"/>
        </dgm:presLayoutVars>
      </dgm:prSet>
      <dgm:spPr/>
    </dgm:pt>
    <dgm:pt modelId="{8077225D-9322-4CD4-BCB3-575148ED1C5E}" type="pres">
      <dgm:prSet presAssocID="{9AE86AB5-BEA2-46CD-BD6F-B84E0378459E}" presName="sibTrans" presStyleCnt="0"/>
      <dgm:spPr/>
    </dgm:pt>
    <dgm:pt modelId="{AF4E95E3-326F-4174-A83E-691431B35F9D}" type="pres">
      <dgm:prSet presAssocID="{5E3CDF2B-9F28-4BAB-86CD-D61E580A1565}" presName="node" presStyleLbl="node1" presStyleIdx="1" presStyleCnt="8">
        <dgm:presLayoutVars>
          <dgm:bulletEnabled val="1"/>
        </dgm:presLayoutVars>
      </dgm:prSet>
      <dgm:spPr/>
    </dgm:pt>
    <dgm:pt modelId="{834A3BD5-1B6D-47E7-8D1F-DC88152A2D86}" type="pres">
      <dgm:prSet presAssocID="{E9FFFF94-DEC1-468A-8E7B-977E8FD53C82}" presName="sibTrans" presStyleCnt="0"/>
      <dgm:spPr/>
    </dgm:pt>
    <dgm:pt modelId="{925BD19F-8738-4BD8-AC5A-EABB381D40C8}" type="pres">
      <dgm:prSet presAssocID="{4C9350A4-7F0A-406A-A02F-C5FC40079B2B}" presName="node" presStyleLbl="node1" presStyleIdx="2" presStyleCnt="8">
        <dgm:presLayoutVars>
          <dgm:bulletEnabled val="1"/>
        </dgm:presLayoutVars>
      </dgm:prSet>
      <dgm:spPr/>
    </dgm:pt>
    <dgm:pt modelId="{C6A6465D-FE15-447E-B0BF-13CF313B6BC1}" type="pres">
      <dgm:prSet presAssocID="{A1154DEE-47CC-4D01-B568-B58641A158F6}" presName="sibTrans" presStyleCnt="0"/>
      <dgm:spPr/>
    </dgm:pt>
    <dgm:pt modelId="{AC9A6393-B4DF-4782-928D-3AD7BC128FAA}" type="pres">
      <dgm:prSet presAssocID="{747A2472-831B-4576-A390-0674242F965B}" presName="node" presStyleLbl="node1" presStyleIdx="3" presStyleCnt="8">
        <dgm:presLayoutVars>
          <dgm:bulletEnabled val="1"/>
        </dgm:presLayoutVars>
      </dgm:prSet>
      <dgm:spPr/>
    </dgm:pt>
    <dgm:pt modelId="{FF1D15A9-C77B-4423-AC1B-AA0076593322}" type="pres">
      <dgm:prSet presAssocID="{661E7009-047D-4AF9-A2F8-3263FB3F7D3C}" presName="sibTrans" presStyleCnt="0"/>
      <dgm:spPr/>
    </dgm:pt>
    <dgm:pt modelId="{3640B8AA-CF5E-4D21-88DC-CB5C294E5F0D}" type="pres">
      <dgm:prSet presAssocID="{4225AD7E-AEA4-4BF1-8E36-FE8583CE73E5}" presName="node" presStyleLbl="node1" presStyleIdx="4" presStyleCnt="8">
        <dgm:presLayoutVars>
          <dgm:bulletEnabled val="1"/>
        </dgm:presLayoutVars>
      </dgm:prSet>
      <dgm:spPr/>
    </dgm:pt>
    <dgm:pt modelId="{1DC27158-5FCF-405A-8580-944255280E17}" type="pres">
      <dgm:prSet presAssocID="{F4417D64-E434-4378-A37D-B1BDBBBB8FB8}" presName="sibTrans" presStyleCnt="0"/>
      <dgm:spPr/>
    </dgm:pt>
    <dgm:pt modelId="{8E6874CB-03E3-4BF6-A7B1-34D5A2658B5C}" type="pres">
      <dgm:prSet presAssocID="{59D315AA-34D8-419F-82DA-6E85E29F7E33}" presName="node" presStyleLbl="node1" presStyleIdx="5" presStyleCnt="8">
        <dgm:presLayoutVars>
          <dgm:bulletEnabled val="1"/>
        </dgm:presLayoutVars>
      </dgm:prSet>
      <dgm:spPr/>
    </dgm:pt>
    <dgm:pt modelId="{395558E3-C073-4A67-AE8A-ED159748D5EF}" type="pres">
      <dgm:prSet presAssocID="{C97F4F7B-FE1A-41FE-BAED-13895E81E83B}" presName="sibTrans" presStyleCnt="0"/>
      <dgm:spPr/>
    </dgm:pt>
    <dgm:pt modelId="{40C36373-5B50-4F11-9EEC-A2D3634C0910}" type="pres">
      <dgm:prSet presAssocID="{CC2A55D9-06C1-4EE0-B6D1-019C3835682C}" presName="node" presStyleLbl="node1" presStyleIdx="6" presStyleCnt="8">
        <dgm:presLayoutVars>
          <dgm:bulletEnabled val="1"/>
        </dgm:presLayoutVars>
      </dgm:prSet>
      <dgm:spPr/>
    </dgm:pt>
    <dgm:pt modelId="{5D86C0D8-2288-42D7-9C46-897E817C2C7E}" type="pres">
      <dgm:prSet presAssocID="{182D9B13-1524-49AE-BBAD-02DCAB560D77}" presName="sibTrans" presStyleCnt="0"/>
      <dgm:spPr/>
    </dgm:pt>
    <dgm:pt modelId="{41C7F7E1-3E4C-4357-A9D5-0326474EF395}" type="pres">
      <dgm:prSet presAssocID="{27FAAB70-D2CD-4BEA-AE7C-79F0ABF59E72}" presName="node" presStyleLbl="node1" presStyleIdx="7" presStyleCnt="8">
        <dgm:presLayoutVars>
          <dgm:bulletEnabled val="1"/>
        </dgm:presLayoutVars>
      </dgm:prSet>
      <dgm:spPr/>
    </dgm:pt>
  </dgm:ptLst>
  <dgm:cxnLst>
    <dgm:cxn modelId="{9B0C550A-97E5-4B15-9ECC-AA8522C88720}" type="presOf" srcId="{4225AD7E-AEA4-4BF1-8E36-FE8583CE73E5}" destId="{3640B8AA-CF5E-4D21-88DC-CB5C294E5F0D}" srcOrd="0" destOrd="0" presId="urn:microsoft.com/office/officeart/2005/8/layout/default"/>
    <dgm:cxn modelId="{E04B5D0D-9238-4AA3-BD19-11E19E55DB26}" type="presOf" srcId="{5E3CDF2B-9F28-4BAB-86CD-D61E580A1565}" destId="{AF4E95E3-326F-4174-A83E-691431B35F9D}" srcOrd="0" destOrd="0" presId="urn:microsoft.com/office/officeart/2005/8/layout/default"/>
    <dgm:cxn modelId="{B1EAE72B-ADB6-48E8-888E-ABFA5E0D70A5}" type="presOf" srcId="{747A2472-831B-4576-A390-0674242F965B}" destId="{AC9A6393-B4DF-4782-928D-3AD7BC128FAA}" srcOrd="0" destOrd="0" presId="urn:microsoft.com/office/officeart/2005/8/layout/default"/>
    <dgm:cxn modelId="{B0A33731-EDE9-4899-BA1B-ED06DBEE87D9}" srcId="{00348475-8E53-42EA-A9AB-474E1D28BF07}" destId="{B9C6AC30-6AAB-4B80-A964-8EEEA0074F37}" srcOrd="0" destOrd="0" parTransId="{174EA7D1-63CE-48CA-BAA1-BB93DFF914B7}" sibTransId="{9AE86AB5-BEA2-46CD-BD6F-B84E0378459E}"/>
    <dgm:cxn modelId="{A569BC38-6762-48C9-8DDD-34999997F7F5}" srcId="{00348475-8E53-42EA-A9AB-474E1D28BF07}" destId="{59D315AA-34D8-419F-82DA-6E85E29F7E33}" srcOrd="5" destOrd="0" parTransId="{6E662E4C-1B4D-42A7-90F9-ECADAC722724}" sibTransId="{C97F4F7B-FE1A-41FE-BAED-13895E81E83B}"/>
    <dgm:cxn modelId="{5E89153D-C68C-4D66-9690-A0CC1C3CEDC7}" type="presOf" srcId="{B9C6AC30-6AAB-4B80-A964-8EEEA0074F37}" destId="{4E9E99D1-B781-4C8A-914D-8CE6898BCD61}" srcOrd="0" destOrd="0" presId="urn:microsoft.com/office/officeart/2005/8/layout/default"/>
    <dgm:cxn modelId="{5F4F1067-4D35-4A83-8822-AD6BEEC272D9}" type="presOf" srcId="{00348475-8E53-42EA-A9AB-474E1D28BF07}" destId="{2114080E-7273-438F-A14F-5041C27B4F63}" srcOrd="0" destOrd="0" presId="urn:microsoft.com/office/officeart/2005/8/layout/default"/>
    <dgm:cxn modelId="{913C914A-6972-40C8-A81A-12A3278026A4}" srcId="{00348475-8E53-42EA-A9AB-474E1D28BF07}" destId="{5E3CDF2B-9F28-4BAB-86CD-D61E580A1565}" srcOrd="1" destOrd="0" parTransId="{620E8DA7-DC54-45F7-A91F-DADDDF4F991B}" sibTransId="{E9FFFF94-DEC1-468A-8E7B-977E8FD53C82}"/>
    <dgm:cxn modelId="{7F75C08D-B904-4B25-AD91-BB37BE80D5DA}" srcId="{00348475-8E53-42EA-A9AB-474E1D28BF07}" destId="{27FAAB70-D2CD-4BEA-AE7C-79F0ABF59E72}" srcOrd="7" destOrd="0" parTransId="{6A0A61A2-4743-485E-8DD9-7C2BD7EE4472}" sibTransId="{9814DDBA-BB7B-4AD5-BF0C-542CA6708BC4}"/>
    <dgm:cxn modelId="{1D884DAA-C5FE-44E4-AA7D-FF6EB1C66321}" type="presOf" srcId="{59D315AA-34D8-419F-82DA-6E85E29F7E33}" destId="{8E6874CB-03E3-4BF6-A7B1-34D5A2658B5C}" srcOrd="0" destOrd="0" presId="urn:microsoft.com/office/officeart/2005/8/layout/default"/>
    <dgm:cxn modelId="{B9BDA9AF-8AD8-4760-B5F7-07A3D7E0357E}" srcId="{00348475-8E53-42EA-A9AB-474E1D28BF07}" destId="{4C9350A4-7F0A-406A-A02F-C5FC40079B2B}" srcOrd="2" destOrd="0" parTransId="{D0A685DB-F37D-4328-9EEA-3977732FA884}" sibTransId="{A1154DEE-47CC-4D01-B568-B58641A158F6}"/>
    <dgm:cxn modelId="{E7C61CCE-36FD-47BB-9E20-416BC409F0E1}" type="presOf" srcId="{CC2A55D9-06C1-4EE0-B6D1-019C3835682C}" destId="{40C36373-5B50-4F11-9EEC-A2D3634C0910}" srcOrd="0" destOrd="0" presId="urn:microsoft.com/office/officeart/2005/8/layout/default"/>
    <dgm:cxn modelId="{D78DBECE-9DD3-4962-B274-68345B350022}" srcId="{00348475-8E53-42EA-A9AB-474E1D28BF07}" destId="{CC2A55D9-06C1-4EE0-B6D1-019C3835682C}" srcOrd="6" destOrd="0" parTransId="{B1390C0A-CC58-4F07-A304-AFF9A9F51EDB}" sibTransId="{182D9B13-1524-49AE-BBAD-02DCAB560D77}"/>
    <dgm:cxn modelId="{B265CFE1-29D1-47A0-8B7C-999760D53158}" type="presOf" srcId="{4C9350A4-7F0A-406A-A02F-C5FC40079B2B}" destId="{925BD19F-8738-4BD8-AC5A-EABB381D40C8}" srcOrd="0" destOrd="0" presId="urn:microsoft.com/office/officeart/2005/8/layout/default"/>
    <dgm:cxn modelId="{500A56E8-CBE9-4729-AA4A-BAD93A911291}" srcId="{00348475-8E53-42EA-A9AB-474E1D28BF07}" destId="{747A2472-831B-4576-A390-0674242F965B}" srcOrd="3" destOrd="0" parTransId="{5F404F36-2A3E-4F09-9105-646F1AA35C7B}" sibTransId="{661E7009-047D-4AF9-A2F8-3263FB3F7D3C}"/>
    <dgm:cxn modelId="{F70C97F2-83F1-4ECC-BD11-035AE00EE62A}" srcId="{00348475-8E53-42EA-A9AB-474E1D28BF07}" destId="{4225AD7E-AEA4-4BF1-8E36-FE8583CE73E5}" srcOrd="4" destOrd="0" parTransId="{99DED2E6-1D8A-4E63-AB15-BC0E633E4C06}" sibTransId="{F4417D64-E434-4378-A37D-B1BDBBBB8FB8}"/>
    <dgm:cxn modelId="{2957EAFC-4B2E-41CD-B7CF-B49174600A2B}" type="presOf" srcId="{27FAAB70-D2CD-4BEA-AE7C-79F0ABF59E72}" destId="{41C7F7E1-3E4C-4357-A9D5-0326474EF395}" srcOrd="0" destOrd="0" presId="urn:microsoft.com/office/officeart/2005/8/layout/default"/>
    <dgm:cxn modelId="{4E1F8177-8A43-487B-A4D7-BEB49BE29A4C}" type="presParOf" srcId="{2114080E-7273-438F-A14F-5041C27B4F63}" destId="{4E9E99D1-B781-4C8A-914D-8CE6898BCD61}" srcOrd="0" destOrd="0" presId="urn:microsoft.com/office/officeart/2005/8/layout/default"/>
    <dgm:cxn modelId="{3148856F-D2A1-4D91-88D5-7DD95EA3698F}" type="presParOf" srcId="{2114080E-7273-438F-A14F-5041C27B4F63}" destId="{8077225D-9322-4CD4-BCB3-575148ED1C5E}" srcOrd="1" destOrd="0" presId="urn:microsoft.com/office/officeart/2005/8/layout/default"/>
    <dgm:cxn modelId="{012D13F8-92C6-4377-BF2A-197DDBCB8845}" type="presParOf" srcId="{2114080E-7273-438F-A14F-5041C27B4F63}" destId="{AF4E95E3-326F-4174-A83E-691431B35F9D}" srcOrd="2" destOrd="0" presId="urn:microsoft.com/office/officeart/2005/8/layout/default"/>
    <dgm:cxn modelId="{A474A4EC-BCE3-449C-83C0-F01831CCD823}" type="presParOf" srcId="{2114080E-7273-438F-A14F-5041C27B4F63}" destId="{834A3BD5-1B6D-47E7-8D1F-DC88152A2D86}" srcOrd="3" destOrd="0" presId="urn:microsoft.com/office/officeart/2005/8/layout/default"/>
    <dgm:cxn modelId="{A85D345B-EFE1-499A-8618-61B0CA35915F}" type="presParOf" srcId="{2114080E-7273-438F-A14F-5041C27B4F63}" destId="{925BD19F-8738-4BD8-AC5A-EABB381D40C8}" srcOrd="4" destOrd="0" presId="urn:microsoft.com/office/officeart/2005/8/layout/default"/>
    <dgm:cxn modelId="{3DDAF1B4-597F-42AF-ADEF-F33DAB0B5ACA}" type="presParOf" srcId="{2114080E-7273-438F-A14F-5041C27B4F63}" destId="{C6A6465D-FE15-447E-B0BF-13CF313B6BC1}" srcOrd="5" destOrd="0" presId="urn:microsoft.com/office/officeart/2005/8/layout/default"/>
    <dgm:cxn modelId="{3B3F91BE-3160-4FB9-9074-9125A746B76B}" type="presParOf" srcId="{2114080E-7273-438F-A14F-5041C27B4F63}" destId="{AC9A6393-B4DF-4782-928D-3AD7BC128FAA}" srcOrd="6" destOrd="0" presId="urn:microsoft.com/office/officeart/2005/8/layout/default"/>
    <dgm:cxn modelId="{8F5F0086-4ADA-4E6B-9E7F-80FD097F97C1}" type="presParOf" srcId="{2114080E-7273-438F-A14F-5041C27B4F63}" destId="{FF1D15A9-C77B-4423-AC1B-AA0076593322}" srcOrd="7" destOrd="0" presId="urn:microsoft.com/office/officeart/2005/8/layout/default"/>
    <dgm:cxn modelId="{2985012F-3570-4A37-B319-2558361312EC}" type="presParOf" srcId="{2114080E-7273-438F-A14F-5041C27B4F63}" destId="{3640B8AA-CF5E-4D21-88DC-CB5C294E5F0D}" srcOrd="8" destOrd="0" presId="urn:microsoft.com/office/officeart/2005/8/layout/default"/>
    <dgm:cxn modelId="{1F3011E5-24DA-479C-835D-E34D29E35B94}" type="presParOf" srcId="{2114080E-7273-438F-A14F-5041C27B4F63}" destId="{1DC27158-5FCF-405A-8580-944255280E17}" srcOrd="9" destOrd="0" presId="urn:microsoft.com/office/officeart/2005/8/layout/default"/>
    <dgm:cxn modelId="{C4C6F88D-09D6-4CD5-9324-F20DA0301CE6}" type="presParOf" srcId="{2114080E-7273-438F-A14F-5041C27B4F63}" destId="{8E6874CB-03E3-4BF6-A7B1-34D5A2658B5C}" srcOrd="10" destOrd="0" presId="urn:microsoft.com/office/officeart/2005/8/layout/default"/>
    <dgm:cxn modelId="{2A60D88C-F93C-49EE-BBA3-13F8A82623F0}" type="presParOf" srcId="{2114080E-7273-438F-A14F-5041C27B4F63}" destId="{395558E3-C073-4A67-AE8A-ED159748D5EF}" srcOrd="11" destOrd="0" presId="urn:microsoft.com/office/officeart/2005/8/layout/default"/>
    <dgm:cxn modelId="{09C3A5D3-AA0D-45CB-B447-3295154A6F18}" type="presParOf" srcId="{2114080E-7273-438F-A14F-5041C27B4F63}" destId="{40C36373-5B50-4F11-9EEC-A2D3634C0910}" srcOrd="12" destOrd="0" presId="urn:microsoft.com/office/officeart/2005/8/layout/default"/>
    <dgm:cxn modelId="{6A18B829-4E67-47E3-8B8D-040E23F061B2}" type="presParOf" srcId="{2114080E-7273-438F-A14F-5041C27B4F63}" destId="{5D86C0D8-2288-42D7-9C46-897E817C2C7E}" srcOrd="13" destOrd="0" presId="urn:microsoft.com/office/officeart/2005/8/layout/default"/>
    <dgm:cxn modelId="{A51AB9AC-FDA8-4588-8F33-B3918E04A73A}" type="presParOf" srcId="{2114080E-7273-438F-A14F-5041C27B4F63}" destId="{41C7F7E1-3E4C-4357-A9D5-0326474EF395}"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424B813-9EDA-4A61-AA40-D49D5988CA41}"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1C9DEC83-9170-4BCB-BFA5-4D87C3A364D5}">
      <dgm:prSet/>
      <dgm:spPr/>
      <dgm:t>
        <a:bodyPr/>
        <a:lstStyle/>
        <a:p>
          <a:r>
            <a:rPr lang="en-GB"/>
            <a:t>Do not give an unrealistic figure</a:t>
          </a:r>
          <a:endParaRPr lang="en-US"/>
        </a:p>
      </dgm:t>
    </dgm:pt>
    <dgm:pt modelId="{959DA502-C8B0-4F24-83E9-50C316208139}" type="parTrans" cxnId="{F20309C8-EDF8-409D-BC7E-C37186BA7941}">
      <dgm:prSet/>
      <dgm:spPr/>
      <dgm:t>
        <a:bodyPr/>
        <a:lstStyle/>
        <a:p>
          <a:endParaRPr lang="en-US"/>
        </a:p>
      </dgm:t>
    </dgm:pt>
    <dgm:pt modelId="{1F9FB3D6-085C-4E4B-A8E2-089A5B0964D5}" type="sibTrans" cxnId="{F20309C8-EDF8-409D-BC7E-C37186BA7941}">
      <dgm:prSet/>
      <dgm:spPr/>
      <dgm:t>
        <a:bodyPr/>
        <a:lstStyle/>
        <a:p>
          <a:endParaRPr lang="en-US"/>
        </a:p>
      </dgm:t>
    </dgm:pt>
    <dgm:pt modelId="{24EEF1AE-F491-4763-9057-A402FC6040BF}">
      <dgm:prSet/>
      <dgm:spPr/>
      <dgm:t>
        <a:bodyPr/>
        <a:lstStyle/>
        <a:p>
          <a:r>
            <a:rPr lang="en-GB"/>
            <a:t>Explain the charging method</a:t>
          </a:r>
          <a:endParaRPr lang="en-US"/>
        </a:p>
      </dgm:t>
    </dgm:pt>
    <dgm:pt modelId="{6800FBBA-87C7-4DEC-A2C9-206133E86D57}" type="parTrans" cxnId="{AD89D9DE-5F49-4681-AE70-5F597026BB01}">
      <dgm:prSet/>
      <dgm:spPr/>
      <dgm:t>
        <a:bodyPr/>
        <a:lstStyle/>
        <a:p>
          <a:endParaRPr lang="en-US"/>
        </a:p>
      </dgm:t>
    </dgm:pt>
    <dgm:pt modelId="{78DD7DDB-87D2-4E07-841B-BAFCD30AC2C9}" type="sibTrans" cxnId="{AD89D9DE-5F49-4681-AE70-5F597026BB01}">
      <dgm:prSet/>
      <dgm:spPr/>
      <dgm:t>
        <a:bodyPr/>
        <a:lstStyle/>
        <a:p>
          <a:endParaRPr lang="en-US"/>
        </a:p>
      </dgm:t>
    </dgm:pt>
    <dgm:pt modelId="{C5C761CB-0946-4AD3-864D-CB70390449AE}">
      <dgm:prSet/>
      <dgm:spPr/>
      <dgm:t>
        <a:bodyPr/>
        <a:lstStyle/>
        <a:p>
          <a:r>
            <a:rPr lang="en-GB"/>
            <a:t>VAT</a:t>
          </a:r>
          <a:endParaRPr lang="en-US"/>
        </a:p>
      </dgm:t>
    </dgm:pt>
    <dgm:pt modelId="{EFE0F609-4791-4765-91EB-57F2AB15F144}" type="parTrans" cxnId="{E3594953-4587-40DE-8552-814924619501}">
      <dgm:prSet/>
      <dgm:spPr/>
      <dgm:t>
        <a:bodyPr/>
        <a:lstStyle/>
        <a:p>
          <a:endParaRPr lang="en-US"/>
        </a:p>
      </dgm:t>
    </dgm:pt>
    <dgm:pt modelId="{2ADE0AFD-08ED-43FF-A487-AD0A51D0852E}" type="sibTrans" cxnId="{E3594953-4587-40DE-8552-814924619501}">
      <dgm:prSet/>
      <dgm:spPr/>
      <dgm:t>
        <a:bodyPr/>
        <a:lstStyle/>
        <a:p>
          <a:endParaRPr lang="en-US"/>
        </a:p>
      </dgm:t>
    </dgm:pt>
    <dgm:pt modelId="{F1246E55-33AA-4DC0-90DA-C7538D419CD4}">
      <dgm:prSet/>
      <dgm:spPr/>
      <dgm:t>
        <a:bodyPr/>
        <a:lstStyle/>
        <a:p>
          <a:r>
            <a:rPr lang="en-GB"/>
            <a:t>Discuss in a business-like manner</a:t>
          </a:r>
          <a:endParaRPr lang="en-US"/>
        </a:p>
      </dgm:t>
    </dgm:pt>
    <dgm:pt modelId="{26D4893B-4E25-4597-936E-658309211F6A}" type="parTrans" cxnId="{12082BBA-99B1-4FAC-872A-10A14F974095}">
      <dgm:prSet/>
      <dgm:spPr/>
      <dgm:t>
        <a:bodyPr/>
        <a:lstStyle/>
        <a:p>
          <a:endParaRPr lang="en-US"/>
        </a:p>
      </dgm:t>
    </dgm:pt>
    <dgm:pt modelId="{FD9CC9B5-D7D4-4AAD-BB9E-F8927D478B6F}" type="sibTrans" cxnId="{12082BBA-99B1-4FAC-872A-10A14F974095}">
      <dgm:prSet/>
      <dgm:spPr/>
      <dgm:t>
        <a:bodyPr/>
        <a:lstStyle/>
        <a:p>
          <a:endParaRPr lang="en-US"/>
        </a:p>
      </dgm:t>
    </dgm:pt>
    <dgm:pt modelId="{94F657F8-2233-4B3F-AAA8-45750FBB7D4E}">
      <dgm:prSet/>
      <dgm:spPr/>
      <dgm:t>
        <a:bodyPr/>
        <a:lstStyle/>
        <a:p>
          <a:r>
            <a:rPr lang="en-GB"/>
            <a:t>You are providing a service to the client do not be embarrassed to discuss money</a:t>
          </a:r>
          <a:endParaRPr lang="en-US"/>
        </a:p>
      </dgm:t>
    </dgm:pt>
    <dgm:pt modelId="{348B5FBA-C4B2-4B7F-A904-888DAEEEDCDB}" type="parTrans" cxnId="{7A4029E6-71DC-499B-B1AF-1293B2D2B9F8}">
      <dgm:prSet/>
      <dgm:spPr/>
      <dgm:t>
        <a:bodyPr/>
        <a:lstStyle/>
        <a:p>
          <a:endParaRPr lang="en-US"/>
        </a:p>
      </dgm:t>
    </dgm:pt>
    <dgm:pt modelId="{44948894-EAD8-4BD2-802A-8F6EE72F6AAF}" type="sibTrans" cxnId="{7A4029E6-71DC-499B-B1AF-1293B2D2B9F8}">
      <dgm:prSet/>
      <dgm:spPr/>
      <dgm:t>
        <a:bodyPr/>
        <a:lstStyle/>
        <a:p>
          <a:endParaRPr lang="en-US"/>
        </a:p>
      </dgm:t>
    </dgm:pt>
    <dgm:pt modelId="{59A47A6A-9AEB-419E-A339-6A1CE7D88C7B}">
      <dgm:prSet/>
      <dgm:spPr/>
      <dgm:t>
        <a:bodyPr/>
        <a:lstStyle/>
        <a:p>
          <a:r>
            <a:rPr lang="en-GB"/>
            <a:t>Professional conduct –give your client the best possible information on the likely overall costs (Para 8.7)</a:t>
          </a:r>
          <a:endParaRPr lang="en-US"/>
        </a:p>
      </dgm:t>
    </dgm:pt>
    <dgm:pt modelId="{5E13578E-9450-40AC-BC12-D6F42B6377A8}" type="parTrans" cxnId="{328655E6-7C15-40F3-AF94-ACDABFE96EDA}">
      <dgm:prSet/>
      <dgm:spPr/>
      <dgm:t>
        <a:bodyPr/>
        <a:lstStyle/>
        <a:p>
          <a:endParaRPr lang="en-US"/>
        </a:p>
      </dgm:t>
    </dgm:pt>
    <dgm:pt modelId="{0E60C593-B400-42E7-9426-6213F17E0363}" type="sibTrans" cxnId="{328655E6-7C15-40F3-AF94-ACDABFE96EDA}">
      <dgm:prSet/>
      <dgm:spPr/>
      <dgm:t>
        <a:bodyPr/>
        <a:lstStyle/>
        <a:p>
          <a:endParaRPr lang="en-US"/>
        </a:p>
      </dgm:t>
    </dgm:pt>
    <dgm:pt modelId="{F88147DE-656F-44D0-B534-882D2CEE8B52}" type="pres">
      <dgm:prSet presAssocID="{B424B813-9EDA-4A61-AA40-D49D5988CA41}" presName="vert0" presStyleCnt="0">
        <dgm:presLayoutVars>
          <dgm:dir/>
          <dgm:animOne val="branch"/>
          <dgm:animLvl val="lvl"/>
        </dgm:presLayoutVars>
      </dgm:prSet>
      <dgm:spPr/>
    </dgm:pt>
    <dgm:pt modelId="{4493534A-1B40-4E4B-A103-D888A94E84BD}" type="pres">
      <dgm:prSet presAssocID="{1C9DEC83-9170-4BCB-BFA5-4D87C3A364D5}" presName="thickLine" presStyleLbl="alignNode1" presStyleIdx="0" presStyleCnt="6"/>
      <dgm:spPr/>
    </dgm:pt>
    <dgm:pt modelId="{BB482DA0-6720-4338-9826-684402F7720A}" type="pres">
      <dgm:prSet presAssocID="{1C9DEC83-9170-4BCB-BFA5-4D87C3A364D5}" presName="horz1" presStyleCnt="0"/>
      <dgm:spPr/>
    </dgm:pt>
    <dgm:pt modelId="{74B645E3-25DA-4F78-A4D7-6B5A024C5A26}" type="pres">
      <dgm:prSet presAssocID="{1C9DEC83-9170-4BCB-BFA5-4D87C3A364D5}" presName="tx1" presStyleLbl="revTx" presStyleIdx="0" presStyleCnt="6"/>
      <dgm:spPr/>
    </dgm:pt>
    <dgm:pt modelId="{904DC212-4123-435D-AB6B-1EC19997D0A3}" type="pres">
      <dgm:prSet presAssocID="{1C9DEC83-9170-4BCB-BFA5-4D87C3A364D5}" presName="vert1" presStyleCnt="0"/>
      <dgm:spPr/>
    </dgm:pt>
    <dgm:pt modelId="{6BAF4B60-B138-4077-BDB8-38F8D9CA4A3A}" type="pres">
      <dgm:prSet presAssocID="{24EEF1AE-F491-4763-9057-A402FC6040BF}" presName="thickLine" presStyleLbl="alignNode1" presStyleIdx="1" presStyleCnt="6"/>
      <dgm:spPr/>
    </dgm:pt>
    <dgm:pt modelId="{178394D4-3B43-4D95-8567-28FA147A85CC}" type="pres">
      <dgm:prSet presAssocID="{24EEF1AE-F491-4763-9057-A402FC6040BF}" presName="horz1" presStyleCnt="0"/>
      <dgm:spPr/>
    </dgm:pt>
    <dgm:pt modelId="{DE14D475-2E56-4DB3-A3C3-A456CE8F9C0D}" type="pres">
      <dgm:prSet presAssocID="{24EEF1AE-F491-4763-9057-A402FC6040BF}" presName="tx1" presStyleLbl="revTx" presStyleIdx="1" presStyleCnt="6"/>
      <dgm:spPr/>
    </dgm:pt>
    <dgm:pt modelId="{3B18E6EC-D80A-4A2A-8D6F-A32213A55690}" type="pres">
      <dgm:prSet presAssocID="{24EEF1AE-F491-4763-9057-A402FC6040BF}" presName="vert1" presStyleCnt="0"/>
      <dgm:spPr/>
    </dgm:pt>
    <dgm:pt modelId="{F5037FB1-1749-4D35-9E27-C8DE4DB8B309}" type="pres">
      <dgm:prSet presAssocID="{C5C761CB-0946-4AD3-864D-CB70390449AE}" presName="thickLine" presStyleLbl="alignNode1" presStyleIdx="2" presStyleCnt="6"/>
      <dgm:spPr/>
    </dgm:pt>
    <dgm:pt modelId="{A682B135-1568-474B-9E0A-CBD9575E9BAA}" type="pres">
      <dgm:prSet presAssocID="{C5C761CB-0946-4AD3-864D-CB70390449AE}" presName="horz1" presStyleCnt="0"/>
      <dgm:spPr/>
    </dgm:pt>
    <dgm:pt modelId="{2E3C11D9-16BF-42CB-9114-31232BF94441}" type="pres">
      <dgm:prSet presAssocID="{C5C761CB-0946-4AD3-864D-CB70390449AE}" presName="tx1" presStyleLbl="revTx" presStyleIdx="2" presStyleCnt="6"/>
      <dgm:spPr/>
    </dgm:pt>
    <dgm:pt modelId="{D1D45205-72A9-4BCA-9493-442ABB553BCD}" type="pres">
      <dgm:prSet presAssocID="{C5C761CB-0946-4AD3-864D-CB70390449AE}" presName="vert1" presStyleCnt="0"/>
      <dgm:spPr/>
    </dgm:pt>
    <dgm:pt modelId="{F58B911E-385D-48F7-A991-E08089ACE49A}" type="pres">
      <dgm:prSet presAssocID="{F1246E55-33AA-4DC0-90DA-C7538D419CD4}" presName="thickLine" presStyleLbl="alignNode1" presStyleIdx="3" presStyleCnt="6"/>
      <dgm:spPr/>
    </dgm:pt>
    <dgm:pt modelId="{F558A2E6-0DDD-45D7-B79D-AE42D13A62BF}" type="pres">
      <dgm:prSet presAssocID="{F1246E55-33AA-4DC0-90DA-C7538D419CD4}" presName="horz1" presStyleCnt="0"/>
      <dgm:spPr/>
    </dgm:pt>
    <dgm:pt modelId="{71FD36DC-D71C-497E-BE5A-C5DE5BF77333}" type="pres">
      <dgm:prSet presAssocID="{F1246E55-33AA-4DC0-90DA-C7538D419CD4}" presName="tx1" presStyleLbl="revTx" presStyleIdx="3" presStyleCnt="6"/>
      <dgm:spPr/>
    </dgm:pt>
    <dgm:pt modelId="{1176EAA5-DCB7-4808-B4B4-A0831A4EFC85}" type="pres">
      <dgm:prSet presAssocID="{F1246E55-33AA-4DC0-90DA-C7538D419CD4}" presName="vert1" presStyleCnt="0"/>
      <dgm:spPr/>
    </dgm:pt>
    <dgm:pt modelId="{25D6CFC5-36D0-4744-8FE2-77993173F96E}" type="pres">
      <dgm:prSet presAssocID="{94F657F8-2233-4B3F-AAA8-45750FBB7D4E}" presName="thickLine" presStyleLbl="alignNode1" presStyleIdx="4" presStyleCnt="6"/>
      <dgm:spPr/>
    </dgm:pt>
    <dgm:pt modelId="{FC3EB18C-0EFE-4B47-B848-D66EF6AFCCF7}" type="pres">
      <dgm:prSet presAssocID="{94F657F8-2233-4B3F-AAA8-45750FBB7D4E}" presName="horz1" presStyleCnt="0"/>
      <dgm:spPr/>
    </dgm:pt>
    <dgm:pt modelId="{8FE01D21-3219-4CAE-AD10-CB89620E8CA1}" type="pres">
      <dgm:prSet presAssocID="{94F657F8-2233-4B3F-AAA8-45750FBB7D4E}" presName="tx1" presStyleLbl="revTx" presStyleIdx="4" presStyleCnt="6"/>
      <dgm:spPr/>
    </dgm:pt>
    <dgm:pt modelId="{7C5F1091-3E69-4DDA-8171-7B3327D33E6E}" type="pres">
      <dgm:prSet presAssocID="{94F657F8-2233-4B3F-AAA8-45750FBB7D4E}" presName="vert1" presStyleCnt="0"/>
      <dgm:spPr/>
    </dgm:pt>
    <dgm:pt modelId="{26AB0836-D258-4E2E-8486-D4AFA168ADB9}" type="pres">
      <dgm:prSet presAssocID="{59A47A6A-9AEB-419E-A339-6A1CE7D88C7B}" presName="thickLine" presStyleLbl="alignNode1" presStyleIdx="5" presStyleCnt="6"/>
      <dgm:spPr/>
    </dgm:pt>
    <dgm:pt modelId="{30F1E6A5-358D-4980-BB5C-A9B43A4B1BB3}" type="pres">
      <dgm:prSet presAssocID="{59A47A6A-9AEB-419E-A339-6A1CE7D88C7B}" presName="horz1" presStyleCnt="0"/>
      <dgm:spPr/>
    </dgm:pt>
    <dgm:pt modelId="{E2457ED1-0153-410A-BD5C-017F1ED3A234}" type="pres">
      <dgm:prSet presAssocID="{59A47A6A-9AEB-419E-A339-6A1CE7D88C7B}" presName="tx1" presStyleLbl="revTx" presStyleIdx="5" presStyleCnt="6"/>
      <dgm:spPr/>
    </dgm:pt>
    <dgm:pt modelId="{9AF52761-32F5-46E0-A3B9-075688A8E5E6}" type="pres">
      <dgm:prSet presAssocID="{59A47A6A-9AEB-419E-A339-6A1CE7D88C7B}" presName="vert1" presStyleCnt="0"/>
      <dgm:spPr/>
    </dgm:pt>
  </dgm:ptLst>
  <dgm:cxnLst>
    <dgm:cxn modelId="{B6FA323A-A620-4232-9EE4-42CF13F091D1}" type="presOf" srcId="{94F657F8-2233-4B3F-AAA8-45750FBB7D4E}" destId="{8FE01D21-3219-4CAE-AD10-CB89620E8CA1}" srcOrd="0" destOrd="0" presId="urn:microsoft.com/office/officeart/2008/layout/LinedList"/>
    <dgm:cxn modelId="{9955BE3A-731C-44AA-A08E-9CB1DB72D978}" type="presOf" srcId="{59A47A6A-9AEB-419E-A339-6A1CE7D88C7B}" destId="{E2457ED1-0153-410A-BD5C-017F1ED3A234}" srcOrd="0" destOrd="0" presId="urn:microsoft.com/office/officeart/2008/layout/LinedList"/>
    <dgm:cxn modelId="{8051C46E-5E8A-4A08-A46A-67E2476B81DA}" type="presOf" srcId="{B424B813-9EDA-4A61-AA40-D49D5988CA41}" destId="{F88147DE-656F-44D0-B534-882D2CEE8B52}" srcOrd="0" destOrd="0" presId="urn:microsoft.com/office/officeart/2008/layout/LinedList"/>
    <dgm:cxn modelId="{A955BF50-3E71-4201-A387-46FC6F7E893C}" type="presOf" srcId="{1C9DEC83-9170-4BCB-BFA5-4D87C3A364D5}" destId="{74B645E3-25DA-4F78-A4D7-6B5A024C5A26}" srcOrd="0" destOrd="0" presId="urn:microsoft.com/office/officeart/2008/layout/LinedList"/>
    <dgm:cxn modelId="{E3594953-4587-40DE-8552-814924619501}" srcId="{B424B813-9EDA-4A61-AA40-D49D5988CA41}" destId="{C5C761CB-0946-4AD3-864D-CB70390449AE}" srcOrd="2" destOrd="0" parTransId="{EFE0F609-4791-4765-91EB-57F2AB15F144}" sibTransId="{2ADE0AFD-08ED-43FF-A487-AD0A51D0852E}"/>
    <dgm:cxn modelId="{817D3E7F-E4DF-428C-B94C-08D177BF769D}" type="presOf" srcId="{24EEF1AE-F491-4763-9057-A402FC6040BF}" destId="{DE14D475-2E56-4DB3-A3C3-A456CE8F9C0D}" srcOrd="0" destOrd="0" presId="urn:microsoft.com/office/officeart/2008/layout/LinedList"/>
    <dgm:cxn modelId="{12082BBA-99B1-4FAC-872A-10A14F974095}" srcId="{B424B813-9EDA-4A61-AA40-D49D5988CA41}" destId="{F1246E55-33AA-4DC0-90DA-C7538D419CD4}" srcOrd="3" destOrd="0" parTransId="{26D4893B-4E25-4597-936E-658309211F6A}" sibTransId="{FD9CC9B5-D7D4-4AAD-BB9E-F8927D478B6F}"/>
    <dgm:cxn modelId="{944080BA-4B2B-480A-AA98-17B64EB0A2CE}" type="presOf" srcId="{F1246E55-33AA-4DC0-90DA-C7538D419CD4}" destId="{71FD36DC-D71C-497E-BE5A-C5DE5BF77333}" srcOrd="0" destOrd="0" presId="urn:microsoft.com/office/officeart/2008/layout/LinedList"/>
    <dgm:cxn modelId="{F20309C8-EDF8-409D-BC7E-C37186BA7941}" srcId="{B424B813-9EDA-4A61-AA40-D49D5988CA41}" destId="{1C9DEC83-9170-4BCB-BFA5-4D87C3A364D5}" srcOrd="0" destOrd="0" parTransId="{959DA502-C8B0-4F24-83E9-50C316208139}" sibTransId="{1F9FB3D6-085C-4E4B-A8E2-089A5B0964D5}"/>
    <dgm:cxn modelId="{AD89D9DE-5F49-4681-AE70-5F597026BB01}" srcId="{B424B813-9EDA-4A61-AA40-D49D5988CA41}" destId="{24EEF1AE-F491-4763-9057-A402FC6040BF}" srcOrd="1" destOrd="0" parTransId="{6800FBBA-87C7-4DEC-A2C9-206133E86D57}" sibTransId="{78DD7DDB-87D2-4E07-841B-BAFCD30AC2C9}"/>
    <dgm:cxn modelId="{7A4029E6-71DC-499B-B1AF-1293B2D2B9F8}" srcId="{B424B813-9EDA-4A61-AA40-D49D5988CA41}" destId="{94F657F8-2233-4B3F-AAA8-45750FBB7D4E}" srcOrd="4" destOrd="0" parTransId="{348B5FBA-C4B2-4B7F-A904-888DAEEEDCDB}" sibTransId="{44948894-EAD8-4BD2-802A-8F6EE72F6AAF}"/>
    <dgm:cxn modelId="{328655E6-7C15-40F3-AF94-ACDABFE96EDA}" srcId="{B424B813-9EDA-4A61-AA40-D49D5988CA41}" destId="{59A47A6A-9AEB-419E-A339-6A1CE7D88C7B}" srcOrd="5" destOrd="0" parTransId="{5E13578E-9450-40AC-BC12-D6F42B6377A8}" sibTransId="{0E60C593-B400-42E7-9426-6213F17E0363}"/>
    <dgm:cxn modelId="{28219BED-2E32-4092-BC51-5DF24302B0EF}" type="presOf" srcId="{C5C761CB-0946-4AD3-864D-CB70390449AE}" destId="{2E3C11D9-16BF-42CB-9114-31232BF94441}" srcOrd="0" destOrd="0" presId="urn:microsoft.com/office/officeart/2008/layout/LinedList"/>
    <dgm:cxn modelId="{E0EA791B-D02E-4D12-B84A-1B656F4ED73C}" type="presParOf" srcId="{F88147DE-656F-44D0-B534-882D2CEE8B52}" destId="{4493534A-1B40-4E4B-A103-D888A94E84BD}" srcOrd="0" destOrd="0" presId="urn:microsoft.com/office/officeart/2008/layout/LinedList"/>
    <dgm:cxn modelId="{D4E50EF1-4573-4A8B-8700-631F17FFEEB7}" type="presParOf" srcId="{F88147DE-656F-44D0-B534-882D2CEE8B52}" destId="{BB482DA0-6720-4338-9826-684402F7720A}" srcOrd="1" destOrd="0" presId="urn:microsoft.com/office/officeart/2008/layout/LinedList"/>
    <dgm:cxn modelId="{86D48270-FA4E-4748-9A08-E564B580E214}" type="presParOf" srcId="{BB482DA0-6720-4338-9826-684402F7720A}" destId="{74B645E3-25DA-4F78-A4D7-6B5A024C5A26}" srcOrd="0" destOrd="0" presId="urn:microsoft.com/office/officeart/2008/layout/LinedList"/>
    <dgm:cxn modelId="{CC244526-A198-49B8-BB2E-3914A1409D2F}" type="presParOf" srcId="{BB482DA0-6720-4338-9826-684402F7720A}" destId="{904DC212-4123-435D-AB6B-1EC19997D0A3}" srcOrd="1" destOrd="0" presId="urn:microsoft.com/office/officeart/2008/layout/LinedList"/>
    <dgm:cxn modelId="{7F03406C-5B15-42B6-B828-7CAED622FCC1}" type="presParOf" srcId="{F88147DE-656F-44D0-B534-882D2CEE8B52}" destId="{6BAF4B60-B138-4077-BDB8-38F8D9CA4A3A}" srcOrd="2" destOrd="0" presId="urn:microsoft.com/office/officeart/2008/layout/LinedList"/>
    <dgm:cxn modelId="{1BC70B74-A498-4246-BBAB-821991C5F088}" type="presParOf" srcId="{F88147DE-656F-44D0-B534-882D2CEE8B52}" destId="{178394D4-3B43-4D95-8567-28FA147A85CC}" srcOrd="3" destOrd="0" presId="urn:microsoft.com/office/officeart/2008/layout/LinedList"/>
    <dgm:cxn modelId="{47CB4B63-E317-472C-8D1B-355959047D98}" type="presParOf" srcId="{178394D4-3B43-4D95-8567-28FA147A85CC}" destId="{DE14D475-2E56-4DB3-A3C3-A456CE8F9C0D}" srcOrd="0" destOrd="0" presId="urn:microsoft.com/office/officeart/2008/layout/LinedList"/>
    <dgm:cxn modelId="{E5FAAD63-CCE3-4A42-B6DC-B28675A08DD1}" type="presParOf" srcId="{178394D4-3B43-4D95-8567-28FA147A85CC}" destId="{3B18E6EC-D80A-4A2A-8D6F-A32213A55690}" srcOrd="1" destOrd="0" presId="urn:microsoft.com/office/officeart/2008/layout/LinedList"/>
    <dgm:cxn modelId="{0DC2D310-8E89-45AC-A328-F8312A147B56}" type="presParOf" srcId="{F88147DE-656F-44D0-B534-882D2CEE8B52}" destId="{F5037FB1-1749-4D35-9E27-C8DE4DB8B309}" srcOrd="4" destOrd="0" presId="urn:microsoft.com/office/officeart/2008/layout/LinedList"/>
    <dgm:cxn modelId="{897009D6-F461-4F20-B714-FB45F571AAB9}" type="presParOf" srcId="{F88147DE-656F-44D0-B534-882D2CEE8B52}" destId="{A682B135-1568-474B-9E0A-CBD9575E9BAA}" srcOrd="5" destOrd="0" presId="urn:microsoft.com/office/officeart/2008/layout/LinedList"/>
    <dgm:cxn modelId="{11155EBC-40DE-4605-93EE-194703BCF4A6}" type="presParOf" srcId="{A682B135-1568-474B-9E0A-CBD9575E9BAA}" destId="{2E3C11D9-16BF-42CB-9114-31232BF94441}" srcOrd="0" destOrd="0" presId="urn:microsoft.com/office/officeart/2008/layout/LinedList"/>
    <dgm:cxn modelId="{080E1DA7-8FB0-4CE0-8B7B-57638B554A40}" type="presParOf" srcId="{A682B135-1568-474B-9E0A-CBD9575E9BAA}" destId="{D1D45205-72A9-4BCA-9493-442ABB553BCD}" srcOrd="1" destOrd="0" presId="urn:microsoft.com/office/officeart/2008/layout/LinedList"/>
    <dgm:cxn modelId="{3BB0A244-B5B6-4C45-BBCD-4A1AAEF3AF18}" type="presParOf" srcId="{F88147DE-656F-44D0-B534-882D2CEE8B52}" destId="{F58B911E-385D-48F7-A991-E08089ACE49A}" srcOrd="6" destOrd="0" presId="urn:microsoft.com/office/officeart/2008/layout/LinedList"/>
    <dgm:cxn modelId="{A5CAF844-DAE1-4E20-8B6D-6F61D071404E}" type="presParOf" srcId="{F88147DE-656F-44D0-B534-882D2CEE8B52}" destId="{F558A2E6-0DDD-45D7-B79D-AE42D13A62BF}" srcOrd="7" destOrd="0" presId="urn:microsoft.com/office/officeart/2008/layout/LinedList"/>
    <dgm:cxn modelId="{D95FF65C-26FC-4171-97B7-23A6167AAD46}" type="presParOf" srcId="{F558A2E6-0DDD-45D7-B79D-AE42D13A62BF}" destId="{71FD36DC-D71C-497E-BE5A-C5DE5BF77333}" srcOrd="0" destOrd="0" presId="urn:microsoft.com/office/officeart/2008/layout/LinedList"/>
    <dgm:cxn modelId="{E60D17DC-0DC6-47E5-BF76-5F082FFB0546}" type="presParOf" srcId="{F558A2E6-0DDD-45D7-B79D-AE42D13A62BF}" destId="{1176EAA5-DCB7-4808-B4B4-A0831A4EFC85}" srcOrd="1" destOrd="0" presId="urn:microsoft.com/office/officeart/2008/layout/LinedList"/>
    <dgm:cxn modelId="{042FADEE-90BE-48B0-8931-18AA863D9C3A}" type="presParOf" srcId="{F88147DE-656F-44D0-B534-882D2CEE8B52}" destId="{25D6CFC5-36D0-4744-8FE2-77993173F96E}" srcOrd="8" destOrd="0" presId="urn:microsoft.com/office/officeart/2008/layout/LinedList"/>
    <dgm:cxn modelId="{605D17B0-4C83-4DC9-9A9E-85336BC7121C}" type="presParOf" srcId="{F88147DE-656F-44D0-B534-882D2CEE8B52}" destId="{FC3EB18C-0EFE-4B47-B848-D66EF6AFCCF7}" srcOrd="9" destOrd="0" presId="urn:microsoft.com/office/officeart/2008/layout/LinedList"/>
    <dgm:cxn modelId="{674B3959-4F1A-4A70-8761-3B3975505A11}" type="presParOf" srcId="{FC3EB18C-0EFE-4B47-B848-D66EF6AFCCF7}" destId="{8FE01D21-3219-4CAE-AD10-CB89620E8CA1}" srcOrd="0" destOrd="0" presId="urn:microsoft.com/office/officeart/2008/layout/LinedList"/>
    <dgm:cxn modelId="{1E72338E-7179-4927-9683-C9030C5EDA2A}" type="presParOf" srcId="{FC3EB18C-0EFE-4B47-B848-D66EF6AFCCF7}" destId="{7C5F1091-3E69-4DDA-8171-7B3327D33E6E}" srcOrd="1" destOrd="0" presId="urn:microsoft.com/office/officeart/2008/layout/LinedList"/>
    <dgm:cxn modelId="{3226AE7B-DF72-4511-87A0-F575013D65FF}" type="presParOf" srcId="{F88147DE-656F-44D0-B534-882D2CEE8B52}" destId="{26AB0836-D258-4E2E-8486-D4AFA168ADB9}" srcOrd="10" destOrd="0" presId="urn:microsoft.com/office/officeart/2008/layout/LinedList"/>
    <dgm:cxn modelId="{29B13337-10C8-497F-8C3D-74DA61C6C872}" type="presParOf" srcId="{F88147DE-656F-44D0-B534-882D2CEE8B52}" destId="{30F1E6A5-358D-4980-BB5C-A9B43A4B1BB3}" srcOrd="11" destOrd="0" presId="urn:microsoft.com/office/officeart/2008/layout/LinedList"/>
    <dgm:cxn modelId="{377549E3-3AEA-40A7-9660-4F2DB240532A}" type="presParOf" srcId="{30F1E6A5-358D-4980-BB5C-A9B43A4B1BB3}" destId="{E2457ED1-0153-410A-BD5C-017F1ED3A234}" srcOrd="0" destOrd="0" presId="urn:microsoft.com/office/officeart/2008/layout/LinedList"/>
    <dgm:cxn modelId="{48488545-25FC-4162-BFFB-932E88BF16B3}" type="presParOf" srcId="{30F1E6A5-358D-4980-BB5C-A9B43A4B1BB3}" destId="{9AF52761-32F5-46E0-A3B9-075688A8E5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6E3C9A1-F58F-4D81-9729-B80163422C6E}"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95E41A0-CFFA-481C-A01E-164B4543976F}">
      <dgm:prSet/>
      <dgm:spPr/>
      <dgm:t>
        <a:bodyPr/>
        <a:lstStyle/>
        <a:p>
          <a:pPr>
            <a:lnSpc>
              <a:spcPct val="100000"/>
            </a:lnSpc>
          </a:pPr>
          <a:r>
            <a:rPr lang="en-GB"/>
            <a:t>Is there anything else?</a:t>
          </a:r>
          <a:endParaRPr lang="en-US"/>
        </a:p>
      </dgm:t>
    </dgm:pt>
    <dgm:pt modelId="{9897D4B3-E7E3-4808-8701-2955B3B2CB55}" type="parTrans" cxnId="{D6E3DCF2-092C-4EDA-A2F8-D45E87AB5787}">
      <dgm:prSet/>
      <dgm:spPr/>
      <dgm:t>
        <a:bodyPr/>
        <a:lstStyle/>
        <a:p>
          <a:endParaRPr lang="en-US"/>
        </a:p>
      </dgm:t>
    </dgm:pt>
    <dgm:pt modelId="{C7B64245-D08F-49E8-8CAB-1B78AC83F645}" type="sibTrans" cxnId="{D6E3DCF2-092C-4EDA-A2F8-D45E87AB5787}">
      <dgm:prSet/>
      <dgm:spPr/>
      <dgm:t>
        <a:bodyPr/>
        <a:lstStyle/>
        <a:p>
          <a:endParaRPr lang="en-US"/>
        </a:p>
      </dgm:t>
    </dgm:pt>
    <dgm:pt modelId="{F7530EE4-EBBB-4010-BE22-413D475E323F}">
      <dgm:prSet/>
      <dgm:spPr/>
      <dgm:t>
        <a:bodyPr/>
        <a:lstStyle/>
        <a:p>
          <a:pPr>
            <a:lnSpc>
              <a:spcPct val="100000"/>
            </a:lnSpc>
          </a:pPr>
          <a:r>
            <a:rPr lang="en-GB"/>
            <a:t>Confirm follow up tasks</a:t>
          </a:r>
          <a:endParaRPr lang="en-US"/>
        </a:p>
      </dgm:t>
    </dgm:pt>
    <dgm:pt modelId="{586AF748-A608-45DE-8423-9D527C76121F}" type="parTrans" cxnId="{7CCFEA99-6DFB-4235-AA20-74A6182880FD}">
      <dgm:prSet/>
      <dgm:spPr/>
      <dgm:t>
        <a:bodyPr/>
        <a:lstStyle/>
        <a:p>
          <a:endParaRPr lang="en-US"/>
        </a:p>
      </dgm:t>
    </dgm:pt>
    <dgm:pt modelId="{67971B0E-42DF-458A-9CED-6EC419169186}" type="sibTrans" cxnId="{7CCFEA99-6DFB-4235-AA20-74A6182880FD}">
      <dgm:prSet/>
      <dgm:spPr/>
      <dgm:t>
        <a:bodyPr/>
        <a:lstStyle/>
        <a:p>
          <a:endParaRPr lang="en-US"/>
        </a:p>
      </dgm:t>
    </dgm:pt>
    <dgm:pt modelId="{8E720CE7-BCE6-484A-80B0-0C361EBE682A}">
      <dgm:prSet/>
      <dgm:spPr/>
      <dgm:t>
        <a:bodyPr/>
        <a:lstStyle/>
        <a:p>
          <a:pPr>
            <a:lnSpc>
              <a:spcPct val="100000"/>
            </a:lnSpc>
          </a:pPr>
          <a:r>
            <a:rPr lang="en-GB"/>
            <a:t>Estimate time frame</a:t>
          </a:r>
          <a:endParaRPr lang="en-US"/>
        </a:p>
      </dgm:t>
    </dgm:pt>
    <dgm:pt modelId="{9BCC495D-AC3C-4B8F-BC13-7962C3EABE2F}" type="parTrans" cxnId="{5B266359-AC52-47CE-B61E-7C8D19F20858}">
      <dgm:prSet/>
      <dgm:spPr/>
      <dgm:t>
        <a:bodyPr/>
        <a:lstStyle/>
        <a:p>
          <a:endParaRPr lang="en-US"/>
        </a:p>
      </dgm:t>
    </dgm:pt>
    <dgm:pt modelId="{36FAFC9E-8630-4A14-912F-A832AF407E91}" type="sibTrans" cxnId="{5B266359-AC52-47CE-B61E-7C8D19F20858}">
      <dgm:prSet/>
      <dgm:spPr/>
      <dgm:t>
        <a:bodyPr/>
        <a:lstStyle/>
        <a:p>
          <a:endParaRPr lang="en-US"/>
        </a:p>
      </dgm:t>
    </dgm:pt>
    <dgm:pt modelId="{72FD5AA3-9271-46E2-BB0C-6EDB6F4922CF}">
      <dgm:prSet/>
      <dgm:spPr/>
      <dgm:t>
        <a:bodyPr/>
        <a:lstStyle/>
        <a:p>
          <a:pPr>
            <a:lnSpc>
              <a:spcPct val="100000"/>
            </a:lnSpc>
          </a:pPr>
          <a:r>
            <a:rPr lang="en-GB"/>
            <a:t>Discuss next contact </a:t>
          </a:r>
          <a:endParaRPr lang="en-US"/>
        </a:p>
      </dgm:t>
    </dgm:pt>
    <dgm:pt modelId="{E7B3093B-CA70-4276-B0EA-0FEDE72BD028}" type="parTrans" cxnId="{D5EE70E9-0770-4D56-B4B0-1207A32044EB}">
      <dgm:prSet/>
      <dgm:spPr/>
      <dgm:t>
        <a:bodyPr/>
        <a:lstStyle/>
        <a:p>
          <a:endParaRPr lang="en-US"/>
        </a:p>
      </dgm:t>
    </dgm:pt>
    <dgm:pt modelId="{242F214E-BAD2-4217-B7E0-8E5617DC2FAC}" type="sibTrans" cxnId="{D5EE70E9-0770-4D56-B4B0-1207A32044EB}">
      <dgm:prSet/>
      <dgm:spPr/>
      <dgm:t>
        <a:bodyPr/>
        <a:lstStyle/>
        <a:p>
          <a:endParaRPr lang="en-US"/>
        </a:p>
      </dgm:t>
    </dgm:pt>
    <dgm:pt modelId="{E4365A46-D278-47B7-A5C6-1BD7D18B44E4}" type="pres">
      <dgm:prSet presAssocID="{B6E3C9A1-F58F-4D81-9729-B80163422C6E}" presName="root" presStyleCnt="0">
        <dgm:presLayoutVars>
          <dgm:dir/>
          <dgm:resizeHandles val="exact"/>
        </dgm:presLayoutVars>
      </dgm:prSet>
      <dgm:spPr/>
    </dgm:pt>
    <dgm:pt modelId="{B6078626-34F0-4663-9A85-707843DE6E77}" type="pres">
      <dgm:prSet presAssocID="{395E41A0-CFFA-481C-A01E-164B4543976F}" presName="compNode" presStyleCnt="0"/>
      <dgm:spPr/>
    </dgm:pt>
    <dgm:pt modelId="{1EB874F9-43A9-41CF-A381-953EC24B2B07}" type="pres">
      <dgm:prSet presAssocID="{395E41A0-CFFA-481C-A01E-164B4543976F}" presName="bgRect" presStyleLbl="bgShp" presStyleIdx="0" presStyleCnt="4"/>
      <dgm:spPr/>
    </dgm:pt>
    <dgm:pt modelId="{E835FA38-7731-4450-8334-EA8BBC6975B0}" type="pres">
      <dgm:prSet presAssocID="{395E41A0-CFFA-481C-A01E-164B4543976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Hand"/>
        </a:ext>
      </dgm:extLst>
    </dgm:pt>
    <dgm:pt modelId="{205F0179-C43A-4D1B-9997-F61463D0F7E5}" type="pres">
      <dgm:prSet presAssocID="{395E41A0-CFFA-481C-A01E-164B4543976F}" presName="spaceRect" presStyleCnt="0"/>
      <dgm:spPr/>
    </dgm:pt>
    <dgm:pt modelId="{E698C81A-3553-4D12-ABD2-DB03987235F8}" type="pres">
      <dgm:prSet presAssocID="{395E41A0-CFFA-481C-A01E-164B4543976F}" presName="parTx" presStyleLbl="revTx" presStyleIdx="0" presStyleCnt="4">
        <dgm:presLayoutVars>
          <dgm:chMax val="0"/>
          <dgm:chPref val="0"/>
        </dgm:presLayoutVars>
      </dgm:prSet>
      <dgm:spPr/>
    </dgm:pt>
    <dgm:pt modelId="{89A4D5DE-984E-4965-84D5-2237810132F4}" type="pres">
      <dgm:prSet presAssocID="{C7B64245-D08F-49E8-8CAB-1B78AC83F645}" presName="sibTrans" presStyleCnt="0"/>
      <dgm:spPr/>
    </dgm:pt>
    <dgm:pt modelId="{E275F744-4377-407A-810F-EEF67EFDDCC9}" type="pres">
      <dgm:prSet presAssocID="{F7530EE4-EBBB-4010-BE22-413D475E323F}" presName="compNode" presStyleCnt="0"/>
      <dgm:spPr/>
    </dgm:pt>
    <dgm:pt modelId="{4A9FAB52-8C26-45C7-A962-7A362F67E1A2}" type="pres">
      <dgm:prSet presAssocID="{F7530EE4-EBBB-4010-BE22-413D475E323F}" presName="bgRect" presStyleLbl="bgShp" presStyleIdx="1" presStyleCnt="4"/>
      <dgm:spPr/>
    </dgm:pt>
    <dgm:pt modelId="{FBAFBDC7-435E-4EC6-935D-321DF1AF5807}" type="pres">
      <dgm:prSet presAssocID="{F7530EE4-EBBB-4010-BE22-413D475E323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9EDEB02D-2E84-4606-BCF8-33B1E18F4FB4}" type="pres">
      <dgm:prSet presAssocID="{F7530EE4-EBBB-4010-BE22-413D475E323F}" presName="spaceRect" presStyleCnt="0"/>
      <dgm:spPr/>
    </dgm:pt>
    <dgm:pt modelId="{B2D7DF34-70AD-43C8-AA53-A947A3E8B965}" type="pres">
      <dgm:prSet presAssocID="{F7530EE4-EBBB-4010-BE22-413D475E323F}" presName="parTx" presStyleLbl="revTx" presStyleIdx="1" presStyleCnt="4">
        <dgm:presLayoutVars>
          <dgm:chMax val="0"/>
          <dgm:chPref val="0"/>
        </dgm:presLayoutVars>
      </dgm:prSet>
      <dgm:spPr/>
    </dgm:pt>
    <dgm:pt modelId="{BD7EC8AC-8FF5-47EE-A889-51A2FA6F81E6}" type="pres">
      <dgm:prSet presAssocID="{67971B0E-42DF-458A-9CED-6EC419169186}" presName="sibTrans" presStyleCnt="0"/>
      <dgm:spPr/>
    </dgm:pt>
    <dgm:pt modelId="{E35B3092-D356-4175-85ED-4738E583A4B8}" type="pres">
      <dgm:prSet presAssocID="{8E720CE7-BCE6-484A-80B0-0C361EBE682A}" presName="compNode" presStyleCnt="0"/>
      <dgm:spPr/>
    </dgm:pt>
    <dgm:pt modelId="{C8E1ABEE-264F-4391-AEE8-87DD4E225C9F}" type="pres">
      <dgm:prSet presAssocID="{8E720CE7-BCE6-484A-80B0-0C361EBE682A}" presName="bgRect" presStyleLbl="bgShp" presStyleIdx="2" presStyleCnt="4"/>
      <dgm:spPr/>
    </dgm:pt>
    <dgm:pt modelId="{CFEA5EB5-002A-448B-8F28-69DDDBC319BB}" type="pres">
      <dgm:prSet presAssocID="{8E720CE7-BCE6-484A-80B0-0C361EBE682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A8DA500A-F3D6-477A-AF33-C7A2DC6FC998}" type="pres">
      <dgm:prSet presAssocID="{8E720CE7-BCE6-484A-80B0-0C361EBE682A}" presName="spaceRect" presStyleCnt="0"/>
      <dgm:spPr/>
    </dgm:pt>
    <dgm:pt modelId="{10C51F2D-F3B0-4CB9-85AA-B8C09A480371}" type="pres">
      <dgm:prSet presAssocID="{8E720CE7-BCE6-484A-80B0-0C361EBE682A}" presName="parTx" presStyleLbl="revTx" presStyleIdx="2" presStyleCnt="4">
        <dgm:presLayoutVars>
          <dgm:chMax val="0"/>
          <dgm:chPref val="0"/>
        </dgm:presLayoutVars>
      </dgm:prSet>
      <dgm:spPr/>
    </dgm:pt>
    <dgm:pt modelId="{069DEF5E-54F7-404E-AFFF-62263BDBC234}" type="pres">
      <dgm:prSet presAssocID="{36FAFC9E-8630-4A14-912F-A832AF407E91}" presName="sibTrans" presStyleCnt="0"/>
      <dgm:spPr/>
    </dgm:pt>
    <dgm:pt modelId="{97798960-7549-49DC-9FD0-DDB5A2EA5FF9}" type="pres">
      <dgm:prSet presAssocID="{72FD5AA3-9271-46E2-BB0C-6EDB6F4922CF}" presName="compNode" presStyleCnt="0"/>
      <dgm:spPr/>
    </dgm:pt>
    <dgm:pt modelId="{F4ED5725-FA1D-407C-A59F-434ED5BF9936}" type="pres">
      <dgm:prSet presAssocID="{72FD5AA3-9271-46E2-BB0C-6EDB6F4922CF}" presName="bgRect" presStyleLbl="bgShp" presStyleIdx="3" presStyleCnt="4"/>
      <dgm:spPr/>
    </dgm:pt>
    <dgm:pt modelId="{E4D55959-9F8A-4541-94CA-4C26FD4D2B31}" type="pres">
      <dgm:prSet presAssocID="{72FD5AA3-9271-46E2-BB0C-6EDB6F4922C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7EF50EDB-50BC-4DE3-B5AF-F4BEB21058CD}" type="pres">
      <dgm:prSet presAssocID="{72FD5AA3-9271-46E2-BB0C-6EDB6F4922CF}" presName="spaceRect" presStyleCnt="0"/>
      <dgm:spPr/>
    </dgm:pt>
    <dgm:pt modelId="{D476A787-C5CB-4584-89E5-91A905CB2154}" type="pres">
      <dgm:prSet presAssocID="{72FD5AA3-9271-46E2-BB0C-6EDB6F4922CF}" presName="parTx" presStyleLbl="revTx" presStyleIdx="3" presStyleCnt="4">
        <dgm:presLayoutVars>
          <dgm:chMax val="0"/>
          <dgm:chPref val="0"/>
        </dgm:presLayoutVars>
      </dgm:prSet>
      <dgm:spPr/>
    </dgm:pt>
  </dgm:ptLst>
  <dgm:cxnLst>
    <dgm:cxn modelId="{2584CA4E-66BC-494F-9705-30082CFAF090}" type="presOf" srcId="{395E41A0-CFFA-481C-A01E-164B4543976F}" destId="{E698C81A-3553-4D12-ABD2-DB03987235F8}" srcOrd="0" destOrd="0" presId="urn:microsoft.com/office/officeart/2018/2/layout/IconVerticalSolidList"/>
    <dgm:cxn modelId="{5B266359-AC52-47CE-B61E-7C8D19F20858}" srcId="{B6E3C9A1-F58F-4D81-9729-B80163422C6E}" destId="{8E720CE7-BCE6-484A-80B0-0C361EBE682A}" srcOrd="2" destOrd="0" parTransId="{9BCC495D-AC3C-4B8F-BC13-7962C3EABE2F}" sibTransId="{36FAFC9E-8630-4A14-912F-A832AF407E91}"/>
    <dgm:cxn modelId="{F69D2E81-61F4-4165-97F3-1ED78F95EC9B}" type="presOf" srcId="{72FD5AA3-9271-46E2-BB0C-6EDB6F4922CF}" destId="{D476A787-C5CB-4584-89E5-91A905CB2154}" srcOrd="0" destOrd="0" presId="urn:microsoft.com/office/officeart/2018/2/layout/IconVerticalSolidList"/>
    <dgm:cxn modelId="{7CCFEA99-6DFB-4235-AA20-74A6182880FD}" srcId="{B6E3C9A1-F58F-4D81-9729-B80163422C6E}" destId="{F7530EE4-EBBB-4010-BE22-413D475E323F}" srcOrd="1" destOrd="0" parTransId="{586AF748-A608-45DE-8423-9D527C76121F}" sibTransId="{67971B0E-42DF-458A-9CED-6EC419169186}"/>
    <dgm:cxn modelId="{10EC01A3-C599-4905-BB10-3C0F0DA07AB0}" type="presOf" srcId="{B6E3C9A1-F58F-4D81-9729-B80163422C6E}" destId="{E4365A46-D278-47B7-A5C6-1BD7D18B44E4}" srcOrd="0" destOrd="0" presId="urn:microsoft.com/office/officeart/2018/2/layout/IconVerticalSolidList"/>
    <dgm:cxn modelId="{ED7943BE-F055-4864-8752-7F6401AFCF0E}" type="presOf" srcId="{8E720CE7-BCE6-484A-80B0-0C361EBE682A}" destId="{10C51F2D-F3B0-4CB9-85AA-B8C09A480371}" srcOrd="0" destOrd="0" presId="urn:microsoft.com/office/officeart/2018/2/layout/IconVerticalSolidList"/>
    <dgm:cxn modelId="{D5EE70E9-0770-4D56-B4B0-1207A32044EB}" srcId="{B6E3C9A1-F58F-4D81-9729-B80163422C6E}" destId="{72FD5AA3-9271-46E2-BB0C-6EDB6F4922CF}" srcOrd="3" destOrd="0" parTransId="{E7B3093B-CA70-4276-B0EA-0FEDE72BD028}" sibTransId="{242F214E-BAD2-4217-B7E0-8E5617DC2FAC}"/>
    <dgm:cxn modelId="{D6E3DCF2-092C-4EDA-A2F8-D45E87AB5787}" srcId="{B6E3C9A1-F58F-4D81-9729-B80163422C6E}" destId="{395E41A0-CFFA-481C-A01E-164B4543976F}" srcOrd="0" destOrd="0" parTransId="{9897D4B3-E7E3-4808-8701-2955B3B2CB55}" sibTransId="{C7B64245-D08F-49E8-8CAB-1B78AC83F645}"/>
    <dgm:cxn modelId="{7121F0F3-C1C8-4DA8-A0E4-E6FD99B3D362}" type="presOf" srcId="{F7530EE4-EBBB-4010-BE22-413D475E323F}" destId="{B2D7DF34-70AD-43C8-AA53-A947A3E8B965}" srcOrd="0" destOrd="0" presId="urn:microsoft.com/office/officeart/2018/2/layout/IconVerticalSolidList"/>
    <dgm:cxn modelId="{648CB4B0-C6C1-4E81-8CF1-884527F64B97}" type="presParOf" srcId="{E4365A46-D278-47B7-A5C6-1BD7D18B44E4}" destId="{B6078626-34F0-4663-9A85-707843DE6E77}" srcOrd="0" destOrd="0" presId="urn:microsoft.com/office/officeart/2018/2/layout/IconVerticalSolidList"/>
    <dgm:cxn modelId="{4C42533C-D6EE-41B9-95D1-0691434C3DB5}" type="presParOf" srcId="{B6078626-34F0-4663-9A85-707843DE6E77}" destId="{1EB874F9-43A9-41CF-A381-953EC24B2B07}" srcOrd="0" destOrd="0" presId="urn:microsoft.com/office/officeart/2018/2/layout/IconVerticalSolidList"/>
    <dgm:cxn modelId="{4E174A97-BFB1-4168-9364-BA200987C05F}" type="presParOf" srcId="{B6078626-34F0-4663-9A85-707843DE6E77}" destId="{E835FA38-7731-4450-8334-EA8BBC6975B0}" srcOrd="1" destOrd="0" presId="urn:microsoft.com/office/officeart/2018/2/layout/IconVerticalSolidList"/>
    <dgm:cxn modelId="{9FC8C6AC-99B1-4A67-A75B-899BD990DC9B}" type="presParOf" srcId="{B6078626-34F0-4663-9A85-707843DE6E77}" destId="{205F0179-C43A-4D1B-9997-F61463D0F7E5}" srcOrd="2" destOrd="0" presId="urn:microsoft.com/office/officeart/2018/2/layout/IconVerticalSolidList"/>
    <dgm:cxn modelId="{A457DD67-5C8D-4D80-BA77-76CF19C61861}" type="presParOf" srcId="{B6078626-34F0-4663-9A85-707843DE6E77}" destId="{E698C81A-3553-4D12-ABD2-DB03987235F8}" srcOrd="3" destOrd="0" presId="urn:microsoft.com/office/officeart/2018/2/layout/IconVerticalSolidList"/>
    <dgm:cxn modelId="{396E48DA-70F7-47F1-B670-24538CF53BE6}" type="presParOf" srcId="{E4365A46-D278-47B7-A5C6-1BD7D18B44E4}" destId="{89A4D5DE-984E-4965-84D5-2237810132F4}" srcOrd="1" destOrd="0" presId="urn:microsoft.com/office/officeart/2018/2/layout/IconVerticalSolidList"/>
    <dgm:cxn modelId="{ED2711A6-86E6-4C7A-9785-51819720AFC1}" type="presParOf" srcId="{E4365A46-D278-47B7-A5C6-1BD7D18B44E4}" destId="{E275F744-4377-407A-810F-EEF67EFDDCC9}" srcOrd="2" destOrd="0" presId="urn:microsoft.com/office/officeart/2018/2/layout/IconVerticalSolidList"/>
    <dgm:cxn modelId="{9036D606-3E65-482F-9A74-BFBA05319A9D}" type="presParOf" srcId="{E275F744-4377-407A-810F-EEF67EFDDCC9}" destId="{4A9FAB52-8C26-45C7-A962-7A362F67E1A2}" srcOrd="0" destOrd="0" presId="urn:microsoft.com/office/officeart/2018/2/layout/IconVerticalSolidList"/>
    <dgm:cxn modelId="{B70CA59F-8232-479A-B278-09971FB980E7}" type="presParOf" srcId="{E275F744-4377-407A-810F-EEF67EFDDCC9}" destId="{FBAFBDC7-435E-4EC6-935D-321DF1AF5807}" srcOrd="1" destOrd="0" presId="urn:microsoft.com/office/officeart/2018/2/layout/IconVerticalSolidList"/>
    <dgm:cxn modelId="{B00FB930-2A94-439A-9D81-495257BFEC8E}" type="presParOf" srcId="{E275F744-4377-407A-810F-EEF67EFDDCC9}" destId="{9EDEB02D-2E84-4606-BCF8-33B1E18F4FB4}" srcOrd="2" destOrd="0" presId="urn:microsoft.com/office/officeart/2018/2/layout/IconVerticalSolidList"/>
    <dgm:cxn modelId="{546E0E89-D40F-4277-A0DC-AE38A2BF5B25}" type="presParOf" srcId="{E275F744-4377-407A-810F-EEF67EFDDCC9}" destId="{B2D7DF34-70AD-43C8-AA53-A947A3E8B965}" srcOrd="3" destOrd="0" presId="urn:microsoft.com/office/officeart/2018/2/layout/IconVerticalSolidList"/>
    <dgm:cxn modelId="{2A08439C-2A9D-43CC-BE24-B55CA19562B8}" type="presParOf" srcId="{E4365A46-D278-47B7-A5C6-1BD7D18B44E4}" destId="{BD7EC8AC-8FF5-47EE-A889-51A2FA6F81E6}" srcOrd="3" destOrd="0" presId="urn:microsoft.com/office/officeart/2018/2/layout/IconVerticalSolidList"/>
    <dgm:cxn modelId="{67876BF8-7F6F-4F29-8344-E70DE7CFE82A}" type="presParOf" srcId="{E4365A46-D278-47B7-A5C6-1BD7D18B44E4}" destId="{E35B3092-D356-4175-85ED-4738E583A4B8}" srcOrd="4" destOrd="0" presId="urn:microsoft.com/office/officeart/2018/2/layout/IconVerticalSolidList"/>
    <dgm:cxn modelId="{A1E510D3-A2F3-474C-99F7-B4141CB200AC}" type="presParOf" srcId="{E35B3092-D356-4175-85ED-4738E583A4B8}" destId="{C8E1ABEE-264F-4391-AEE8-87DD4E225C9F}" srcOrd="0" destOrd="0" presId="urn:microsoft.com/office/officeart/2018/2/layout/IconVerticalSolidList"/>
    <dgm:cxn modelId="{8C669A58-6223-4DBF-A904-E44AE4DDCA88}" type="presParOf" srcId="{E35B3092-D356-4175-85ED-4738E583A4B8}" destId="{CFEA5EB5-002A-448B-8F28-69DDDBC319BB}" srcOrd="1" destOrd="0" presId="urn:microsoft.com/office/officeart/2018/2/layout/IconVerticalSolidList"/>
    <dgm:cxn modelId="{D0397E1D-2112-4B90-AC0F-A5D906966BD5}" type="presParOf" srcId="{E35B3092-D356-4175-85ED-4738E583A4B8}" destId="{A8DA500A-F3D6-477A-AF33-C7A2DC6FC998}" srcOrd="2" destOrd="0" presId="urn:microsoft.com/office/officeart/2018/2/layout/IconVerticalSolidList"/>
    <dgm:cxn modelId="{334A4459-9DE1-4BD7-A412-4751D9CEDE97}" type="presParOf" srcId="{E35B3092-D356-4175-85ED-4738E583A4B8}" destId="{10C51F2D-F3B0-4CB9-85AA-B8C09A480371}" srcOrd="3" destOrd="0" presId="urn:microsoft.com/office/officeart/2018/2/layout/IconVerticalSolidList"/>
    <dgm:cxn modelId="{C60E430C-551C-4F79-8C34-9269B5D064E4}" type="presParOf" srcId="{E4365A46-D278-47B7-A5C6-1BD7D18B44E4}" destId="{069DEF5E-54F7-404E-AFFF-62263BDBC234}" srcOrd="5" destOrd="0" presId="urn:microsoft.com/office/officeart/2018/2/layout/IconVerticalSolidList"/>
    <dgm:cxn modelId="{CE067632-565F-4C8E-A666-77E52B6EA26C}" type="presParOf" srcId="{E4365A46-D278-47B7-A5C6-1BD7D18B44E4}" destId="{97798960-7549-49DC-9FD0-DDB5A2EA5FF9}" srcOrd="6" destOrd="0" presId="urn:microsoft.com/office/officeart/2018/2/layout/IconVerticalSolidList"/>
    <dgm:cxn modelId="{26FD0A1F-47FB-4496-9F03-D368E31E66D0}" type="presParOf" srcId="{97798960-7549-49DC-9FD0-DDB5A2EA5FF9}" destId="{F4ED5725-FA1D-407C-A59F-434ED5BF9936}" srcOrd="0" destOrd="0" presId="urn:microsoft.com/office/officeart/2018/2/layout/IconVerticalSolidList"/>
    <dgm:cxn modelId="{25A52E50-F1CF-4996-9CEE-DBC9F975CE9B}" type="presParOf" srcId="{97798960-7549-49DC-9FD0-DDB5A2EA5FF9}" destId="{E4D55959-9F8A-4541-94CA-4C26FD4D2B31}" srcOrd="1" destOrd="0" presId="urn:microsoft.com/office/officeart/2018/2/layout/IconVerticalSolidList"/>
    <dgm:cxn modelId="{B74B18AD-2E71-4DCE-8D1E-30A4E007F21E}" type="presParOf" srcId="{97798960-7549-49DC-9FD0-DDB5A2EA5FF9}" destId="{7EF50EDB-50BC-4DE3-B5AF-F4BEB21058CD}" srcOrd="2" destOrd="0" presId="urn:microsoft.com/office/officeart/2018/2/layout/IconVerticalSolidList"/>
    <dgm:cxn modelId="{B23BBECE-9951-4F4F-B349-488B3BA85AB3}" type="presParOf" srcId="{97798960-7549-49DC-9FD0-DDB5A2EA5FF9}" destId="{D476A787-C5CB-4584-89E5-91A905CB2154}"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1C18115-21CD-4ACF-B654-F34A0E2698A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28BEB076-E6E9-432A-A172-D5D6423C09AB}">
      <dgm:prSet/>
      <dgm:spPr/>
      <dgm:t>
        <a:bodyPr/>
        <a:lstStyle/>
        <a:p>
          <a:pPr>
            <a:lnSpc>
              <a:spcPct val="100000"/>
            </a:lnSpc>
          </a:pPr>
          <a:r>
            <a:rPr lang="en-GB"/>
            <a:t>Establish that they are all your clients and not relatives or friends</a:t>
          </a:r>
          <a:endParaRPr lang="en-US"/>
        </a:p>
      </dgm:t>
    </dgm:pt>
    <dgm:pt modelId="{A58E1AA0-0B31-483D-9F8F-CE4002DEE4F0}" type="parTrans" cxnId="{1FE6793E-59ED-4C01-851F-18A383348C38}">
      <dgm:prSet/>
      <dgm:spPr/>
      <dgm:t>
        <a:bodyPr/>
        <a:lstStyle/>
        <a:p>
          <a:endParaRPr lang="en-US"/>
        </a:p>
      </dgm:t>
    </dgm:pt>
    <dgm:pt modelId="{78390F0C-A106-40C4-8287-F63DDD000627}" type="sibTrans" cxnId="{1FE6793E-59ED-4C01-851F-18A383348C38}">
      <dgm:prSet/>
      <dgm:spPr/>
      <dgm:t>
        <a:bodyPr/>
        <a:lstStyle/>
        <a:p>
          <a:endParaRPr lang="en-US"/>
        </a:p>
      </dgm:t>
    </dgm:pt>
    <dgm:pt modelId="{22C231FE-1A49-4D8A-A655-EDD4AB59FF0B}">
      <dgm:prSet/>
      <dgm:spPr/>
      <dgm:t>
        <a:bodyPr/>
        <a:lstStyle/>
        <a:p>
          <a:pPr>
            <a:lnSpc>
              <a:spcPct val="100000"/>
            </a:lnSpc>
          </a:pPr>
          <a:r>
            <a:rPr lang="en-GB"/>
            <a:t>Where only one person is your client be careful to focus attention on the client and their instructions</a:t>
          </a:r>
          <a:endParaRPr lang="en-US"/>
        </a:p>
      </dgm:t>
    </dgm:pt>
    <dgm:pt modelId="{936FEA35-B26C-4F94-9C52-890D89EB3D91}" type="parTrans" cxnId="{DF122025-BC01-49AA-89FD-9EC1D6770150}">
      <dgm:prSet/>
      <dgm:spPr/>
      <dgm:t>
        <a:bodyPr/>
        <a:lstStyle/>
        <a:p>
          <a:endParaRPr lang="en-US"/>
        </a:p>
      </dgm:t>
    </dgm:pt>
    <dgm:pt modelId="{17B86579-5A9A-4B42-8518-0A8E28480EF5}" type="sibTrans" cxnId="{DF122025-BC01-49AA-89FD-9EC1D6770150}">
      <dgm:prSet/>
      <dgm:spPr/>
      <dgm:t>
        <a:bodyPr/>
        <a:lstStyle/>
        <a:p>
          <a:endParaRPr lang="en-US"/>
        </a:p>
      </dgm:t>
    </dgm:pt>
    <dgm:pt modelId="{45087536-0DC0-4E07-99A1-2647D3459C46}">
      <dgm:prSet/>
      <dgm:spPr/>
      <dgm:t>
        <a:bodyPr/>
        <a:lstStyle/>
        <a:p>
          <a:pPr>
            <a:lnSpc>
              <a:spcPct val="100000"/>
            </a:lnSpc>
          </a:pPr>
          <a:r>
            <a:rPr lang="en-GB"/>
            <a:t>Be aware of conflicts of interest</a:t>
          </a:r>
          <a:endParaRPr lang="en-US"/>
        </a:p>
      </dgm:t>
    </dgm:pt>
    <dgm:pt modelId="{B6FD1C11-5D12-49C4-A958-DE9E085D96BA}" type="parTrans" cxnId="{1657DD97-95E2-4343-A7FD-4F1256FB4F38}">
      <dgm:prSet/>
      <dgm:spPr/>
      <dgm:t>
        <a:bodyPr/>
        <a:lstStyle/>
        <a:p>
          <a:endParaRPr lang="en-US"/>
        </a:p>
      </dgm:t>
    </dgm:pt>
    <dgm:pt modelId="{FAE0C465-4E30-4C07-B32A-412B62E9B69D}" type="sibTrans" cxnId="{1657DD97-95E2-4343-A7FD-4F1256FB4F38}">
      <dgm:prSet/>
      <dgm:spPr/>
      <dgm:t>
        <a:bodyPr/>
        <a:lstStyle/>
        <a:p>
          <a:endParaRPr lang="en-US"/>
        </a:p>
      </dgm:t>
    </dgm:pt>
    <dgm:pt modelId="{54E1D9CB-2EC3-4F2E-8474-EDEF88CC1F0E}">
      <dgm:prSet/>
      <dgm:spPr/>
      <dgm:t>
        <a:bodyPr/>
        <a:lstStyle/>
        <a:p>
          <a:pPr>
            <a:lnSpc>
              <a:spcPct val="100000"/>
            </a:lnSpc>
          </a:pPr>
          <a:r>
            <a:rPr lang="en-GB"/>
            <a:t>Be aware of duress</a:t>
          </a:r>
          <a:endParaRPr lang="en-US"/>
        </a:p>
      </dgm:t>
    </dgm:pt>
    <dgm:pt modelId="{C267EC06-844F-42E8-B8F1-8A0408280E19}" type="parTrans" cxnId="{5F48EDD3-DAD6-4D62-85EB-14993CD6BC87}">
      <dgm:prSet/>
      <dgm:spPr/>
      <dgm:t>
        <a:bodyPr/>
        <a:lstStyle/>
        <a:p>
          <a:endParaRPr lang="en-US"/>
        </a:p>
      </dgm:t>
    </dgm:pt>
    <dgm:pt modelId="{4E93ECA6-79E5-4BE9-BC47-4A696688C1D5}" type="sibTrans" cxnId="{5F48EDD3-DAD6-4D62-85EB-14993CD6BC87}">
      <dgm:prSet/>
      <dgm:spPr/>
      <dgm:t>
        <a:bodyPr/>
        <a:lstStyle/>
        <a:p>
          <a:endParaRPr lang="en-US"/>
        </a:p>
      </dgm:t>
    </dgm:pt>
    <dgm:pt modelId="{B3AA5481-88BF-46FA-858F-DE6244276478}">
      <dgm:prSet/>
      <dgm:spPr/>
      <dgm:t>
        <a:bodyPr/>
        <a:lstStyle/>
        <a:p>
          <a:pPr>
            <a:lnSpc>
              <a:spcPct val="100000"/>
            </a:lnSpc>
          </a:pPr>
          <a:r>
            <a:rPr lang="en-GB"/>
            <a:t>Be diplomatic is arguments arise between them</a:t>
          </a:r>
          <a:endParaRPr lang="en-US"/>
        </a:p>
      </dgm:t>
    </dgm:pt>
    <dgm:pt modelId="{A13909B6-E973-490A-9DF4-17D18F9A2A70}" type="parTrans" cxnId="{780FA4F3-0A6B-4A4F-867E-5E96B105CE73}">
      <dgm:prSet/>
      <dgm:spPr/>
      <dgm:t>
        <a:bodyPr/>
        <a:lstStyle/>
        <a:p>
          <a:endParaRPr lang="en-US"/>
        </a:p>
      </dgm:t>
    </dgm:pt>
    <dgm:pt modelId="{03821FA4-1643-4E7E-B090-2D5C37D197E1}" type="sibTrans" cxnId="{780FA4F3-0A6B-4A4F-867E-5E96B105CE73}">
      <dgm:prSet/>
      <dgm:spPr/>
      <dgm:t>
        <a:bodyPr/>
        <a:lstStyle/>
        <a:p>
          <a:endParaRPr lang="en-US"/>
        </a:p>
      </dgm:t>
    </dgm:pt>
    <dgm:pt modelId="{FE96D503-7E67-4AC0-9388-BAC8280640C6}" type="pres">
      <dgm:prSet presAssocID="{C1C18115-21CD-4ACF-B654-F34A0E2698AC}" presName="diagram" presStyleCnt="0">
        <dgm:presLayoutVars>
          <dgm:dir/>
          <dgm:resizeHandles val="exact"/>
        </dgm:presLayoutVars>
      </dgm:prSet>
      <dgm:spPr/>
    </dgm:pt>
    <dgm:pt modelId="{B089BCED-0FC5-463C-9F16-BE35A89C2ABD}" type="pres">
      <dgm:prSet presAssocID="{28BEB076-E6E9-432A-A172-D5D6423C09AB}" presName="node" presStyleLbl="node1" presStyleIdx="0" presStyleCnt="5">
        <dgm:presLayoutVars>
          <dgm:bulletEnabled val="1"/>
        </dgm:presLayoutVars>
      </dgm:prSet>
      <dgm:spPr/>
    </dgm:pt>
    <dgm:pt modelId="{3F8624FC-9D1E-4896-9075-AAD3C2AF4E0A}" type="pres">
      <dgm:prSet presAssocID="{78390F0C-A106-40C4-8287-F63DDD000627}" presName="sibTrans" presStyleCnt="0"/>
      <dgm:spPr/>
    </dgm:pt>
    <dgm:pt modelId="{1F90AE87-B6F7-4F3F-946C-555BD415BB26}" type="pres">
      <dgm:prSet presAssocID="{22C231FE-1A49-4D8A-A655-EDD4AB59FF0B}" presName="node" presStyleLbl="node1" presStyleIdx="1" presStyleCnt="5">
        <dgm:presLayoutVars>
          <dgm:bulletEnabled val="1"/>
        </dgm:presLayoutVars>
      </dgm:prSet>
      <dgm:spPr/>
    </dgm:pt>
    <dgm:pt modelId="{F090E49F-86CA-4606-B4C3-64B41526485B}" type="pres">
      <dgm:prSet presAssocID="{17B86579-5A9A-4B42-8518-0A8E28480EF5}" presName="sibTrans" presStyleCnt="0"/>
      <dgm:spPr/>
    </dgm:pt>
    <dgm:pt modelId="{DC56A906-3529-421A-BF6D-9A52DF67EE7A}" type="pres">
      <dgm:prSet presAssocID="{45087536-0DC0-4E07-99A1-2647D3459C46}" presName="node" presStyleLbl="node1" presStyleIdx="2" presStyleCnt="5">
        <dgm:presLayoutVars>
          <dgm:bulletEnabled val="1"/>
        </dgm:presLayoutVars>
      </dgm:prSet>
      <dgm:spPr/>
    </dgm:pt>
    <dgm:pt modelId="{C2E00A64-E912-49BC-998A-DC49DA99AC84}" type="pres">
      <dgm:prSet presAssocID="{FAE0C465-4E30-4C07-B32A-412B62E9B69D}" presName="sibTrans" presStyleCnt="0"/>
      <dgm:spPr/>
    </dgm:pt>
    <dgm:pt modelId="{1F56B057-622B-46F7-A290-C7F03FDD3DC5}" type="pres">
      <dgm:prSet presAssocID="{54E1D9CB-2EC3-4F2E-8474-EDEF88CC1F0E}" presName="node" presStyleLbl="node1" presStyleIdx="3" presStyleCnt="5">
        <dgm:presLayoutVars>
          <dgm:bulletEnabled val="1"/>
        </dgm:presLayoutVars>
      </dgm:prSet>
      <dgm:spPr/>
    </dgm:pt>
    <dgm:pt modelId="{38B45954-CFDB-4D4D-910C-5F66D0F9A427}" type="pres">
      <dgm:prSet presAssocID="{4E93ECA6-79E5-4BE9-BC47-4A696688C1D5}" presName="sibTrans" presStyleCnt="0"/>
      <dgm:spPr/>
    </dgm:pt>
    <dgm:pt modelId="{45A0A219-D17A-4495-BB4A-43C3819253F1}" type="pres">
      <dgm:prSet presAssocID="{B3AA5481-88BF-46FA-858F-DE6244276478}" presName="node" presStyleLbl="node1" presStyleIdx="4" presStyleCnt="5">
        <dgm:presLayoutVars>
          <dgm:bulletEnabled val="1"/>
        </dgm:presLayoutVars>
      </dgm:prSet>
      <dgm:spPr/>
    </dgm:pt>
  </dgm:ptLst>
  <dgm:cxnLst>
    <dgm:cxn modelId="{DF122025-BC01-49AA-89FD-9EC1D6770150}" srcId="{C1C18115-21CD-4ACF-B654-F34A0E2698AC}" destId="{22C231FE-1A49-4D8A-A655-EDD4AB59FF0B}" srcOrd="1" destOrd="0" parTransId="{936FEA35-B26C-4F94-9C52-890D89EB3D91}" sibTransId="{17B86579-5A9A-4B42-8518-0A8E28480EF5}"/>
    <dgm:cxn modelId="{9BED1C3A-087C-4B6C-B68A-9093A5258E2D}" type="presOf" srcId="{B3AA5481-88BF-46FA-858F-DE6244276478}" destId="{45A0A219-D17A-4495-BB4A-43C3819253F1}" srcOrd="0" destOrd="0" presId="urn:microsoft.com/office/officeart/2005/8/layout/default"/>
    <dgm:cxn modelId="{1FE6793E-59ED-4C01-851F-18A383348C38}" srcId="{C1C18115-21CD-4ACF-B654-F34A0E2698AC}" destId="{28BEB076-E6E9-432A-A172-D5D6423C09AB}" srcOrd="0" destOrd="0" parTransId="{A58E1AA0-0B31-483D-9F8F-CE4002DEE4F0}" sibTransId="{78390F0C-A106-40C4-8287-F63DDD000627}"/>
    <dgm:cxn modelId="{839DE45F-91E6-424C-8F2D-0D3E8EAC8F11}" type="presOf" srcId="{45087536-0DC0-4E07-99A1-2647D3459C46}" destId="{DC56A906-3529-421A-BF6D-9A52DF67EE7A}" srcOrd="0" destOrd="0" presId="urn:microsoft.com/office/officeart/2005/8/layout/default"/>
    <dgm:cxn modelId="{343D3D63-37BC-4418-A971-4E3BF12B93C7}" type="presOf" srcId="{C1C18115-21CD-4ACF-B654-F34A0E2698AC}" destId="{FE96D503-7E67-4AC0-9388-BAC8280640C6}" srcOrd="0" destOrd="0" presId="urn:microsoft.com/office/officeart/2005/8/layout/default"/>
    <dgm:cxn modelId="{D99B2C78-4F91-4652-8665-609FA2F9466F}" type="presOf" srcId="{28BEB076-E6E9-432A-A172-D5D6423C09AB}" destId="{B089BCED-0FC5-463C-9F16-BE35A89C2ABD}" srcOrd="0" destOrd="0" presId="urn:microsoft.com/office/officeart/2005/8/layout/default"/>
    <dgm:cxn modelId="{D25B297E-AF5B-47BF-AB40-405B6A1DFAE0}" type="presOf" srcId="{54E1D9CB-2EC3-4F2E-8474-EDEF88CC1F0E}" destId="{1F56B057-622B-46F7-A290-C7F03FDD3DC5}" srcOrd="0" destOrd="0" presId="urn:microsoft.com/office/officeart/2005/8/layout/default"/>
    <dgm:cxn modelId="{1657DD97-95E2-4343-A7FD-4F1256FB4F38}" srcId="{C1C18115-21CD-4ACF-B654-F34A0E2698AC}" destId="{45087536-0DC0-4E07-99A1-2647D3459C46}" srcOrd="2" destOrd="0" parTransId="{B6FD1C11-5D12-49C4-A958-DE9E085D96BA}" sibTransId="{FAE0C465-4E30-4C07-B32A-412B62E9B69D}"/>
    <dgm:cxn modelId="{5F48EDD3-DAD6-4D62-85EB-14993CD6BC87}" srcId="{C1C18115-21CD-4ACF-B654-F34A0E2698AC}" destId="{54E1D9CB-2EC3-4F2E-8474-EDEF88CC1F0E}" srcOrd="3" destOrd="0" parTransId="{C267EC06-844F-42E8-B8F1-8A0408280E19}" sibTransId="{4E93ECA6-79E5-4BE9-BC47-4A696688C1D5}"/>
    <dgm:cxn modelId="{06EE93E6-D053-4DD8-86E9-9205CCE066DA}" type="presOf" srcId="{22C231FE-1A49-4D8A-A655-EDD4AB59FF0B}" destId="{1F90AE87-B6F7-4F3F-946C-555BD415BB26}" srcOrd="0" destOrd="0" presId="urn:microsoft.com/office/officeart/2005/8/layout/default"/>
    <dgm:cxn modelId="{780FA4F3-0A6B-4A4F-867E-5E96B105CE73}" srcId="{C1C18115-21CD-4ACF-B654-F34A0E2698AC}" destId="{B3AA5481-88BF-46FA-858F-DE6244276478}" srcOrd="4" destOrd="0" parTransId="{A13909B6-E973-490A-9DF4-17D18F9A2A70}" sibTransId="{03821FA4-1643-4E7E-B090-2D5C37D197E1}"/>
    <dgm:cxn modelId="{DD3E3180-F65B-4B25-8969-F0D90A09C1A6}" type="presParOf" srcId="{FE96D503-7E67-4AC0-9388-BAC8280640C6}" destId="{B089BCED-0FC5-463C-9F16-BE35A89C2ABD}" srcOrd="0" destOrd="0" presId="urn:microsoft.com/office/officeart/2005/8/layout/default"/>
    <dgm:cxn modelId="{A13C5750-8D3E-4AB3-BAA5-0E061A21FCD3}" type="presParOf" srcId="{FE96D503-7E67-4AC0-9388-BAC8280640C6}" destId="{3F8624FC-9D1E-4896-9075-AAD3C2AF4E0A}" srcOrd="1" destOrd="0" presId="urn:microsoft.com/office/officeart/2005/8/layout/default"/>
    <dgm:cxn modelId="{BFD9232C-C011-4B18-9E89-3B48586127BA}" type="presParOf" srcId="{FE96D503-7E67-4AC0-9388-BAC8280640C6}" destId="{1F90AE87-B6F7-4F3F-946C-555BD415BB26}" srcOrd="2" destOrd="0" presId="urn:microsoft.com/office/officeart/2005/8/layout/default"/>
    <dgm:cxn modelId="{E2E230FB-6D6A-479E-993F-F9228B37FBF5}" type="presParOf" srcId="{FE96D503-7E67-4AC0-9388-BAC8280640C6}" destId="{F090E49F-86CA-4606-B4C3-64B41526485B}" srcOrd="3" destOrd="0" presId="urn:microsoft.com/office/officeart/2005/8/layout/default"/>
    <dgm:cxn modelId="{F5AA5EC0-00A2-40AB-B2CF-6FC3288D5C32}" type="presParOf" srcId="{FE96D503-7E67-4AC0-9388-BAC8280640C6}" destId="{DC56A906-3529-421A-BF6D-9A52DF67EE7A}" srcOrd="4" destOrd="0" presId="urn:microsoft.com/office/officeart/2005/8/layout/default"/>
    <dgm:cxn modelId="{DBBEF380-8EAF-4723-8C8D-ED490D56DACD}" type="presParOf" srcId="{FE96D503-7E67-4AC0-9388-BAC8280640C6}" destId="{C2E00A64-E912-49BC-998A-DC49DA99AC84}" srcOrd="5" destOrd="0" presId="urn:microsoft.com/office/officeart/2005/8/layout/default"/>
    <dgm:cxn modelId="{4D662F1F-67B8-48DF-902F-DEA05951E409}" type="presParOf" srcId="{FE96D503-7E67-4AC0-9388-BAC8280640C6}" destId="{1F56B057-622B-46F7-A290-C7F03FDD3DC5}" srcOrd="6" destOrd="0" presId="urn:microsoft.com/office/officeart/2005/8/layout/default"/>
    <dgm:cxn modelId="{D1BE1D20-BAEC-4327-9032-B929087888BF}" type="presParOf" srcId="{FE96D503-7E67-4AC0-9388-BAC8280640C6}" destId="{38B45954-CFDB-4D4D-910C-5F66D0F9A427}" srcOrd="7" destOrd="0" presId="urn:microsoft.com/office/officeart/2005/8/layout/default"/>
    <dgm:cxn modelId="{56C29FDF-91F6-45C1-9F92-89A26E9F29F6}" type="presParOf" srcId="{FE96D503-7E67-4AC0-9388-BAC8280640C6}" destId="{45A0A219-D17A-4495-BB4A-43C3819253F1}"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B85FE7E-A183-497C-B0AE-610997974EF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957B626-4FD0-4118-B995-63353662B3EA}">
      <dgm:prSet/>
      <dgm:spPr/>
      <dgm:t>
        <a:bodyPr/>
        <a:lstStyle/>
        <a:p>
          <a:r>
            <a:rPr lang="en-GB"/>
            <a:t>Remember the main objectives</a:t>
          </a:r>
          <a:endParaRPr lang="en-US"/>
        </a:p>
      </dgm:t>
    </dgm:pt>
    <dgm:pt modelId="{BC867B56-3BC1-4E6E-8E85-387CFA0B4068}" type="parTrans" cxnId="{C87D4F00-2EB3-4808-9475-D1F6557F4E90}">
      <dgm:prSet/>
      <dgm:spPr/>
      <dgm:t>
        <a:bodyPr/>
        <a:lstStyle/>
        <a:p>
          <a:endParaRPr lang="en-US"/>
        </a:p>
      </dgm:t>
    </dgm:pt>
    <dgm:pt modelId="{212FA815-98CF-4BFD-A84C-78DBBA0B6EC0}" type="sibTrans" cxnId="{C87D4F00-2EB3-4808-9475-D1F6557F4E90}">
      <dgm:prSet/>
      <dgm:spPr/>
      <dgm:t>
        <a:bodyPr/>
        <a:lstStyle/>
        <a:p>
          <a:endParaRPr lang="en-US"/>
        </a:p>
      </dgm:t>
    </dgm:pt>
    <dgm:pt modelId="{41B9FE5A-704C-4BD3-8301-96C75054F261}">
      <dgm:prSet/>
      <dgm:spPr/>
      <dgm:t>
        <a:bodyPr/>
        <a:lstStyle/>
        <a:p>
          <a:r>
            <a:rPr lang="en-GB"/>
            <a:t>Skills</a:t>
          </a:r>
          <a:endParaRPr lang="en-US"/>
        </a:p>
      </dgm:t>
    </dgm:pt>
    <dgm:pt modelId="{22A5E3E4-70DB-4146-B329-42C21B40783B}" type="parTrans" cxnId="{467D1F04-590E-4025-A221-63420F64A57D}">
      <dgm:prSet/>
      <dgm:spPr/>
      <dgm:t>
        <a:bodyPr/>
        <a:lstStyle/>
        <a:p>
          <a:endParaRPr lang="en-US"/>
        </a:p>
      </dgm:t>
    </dgm:pt>
    <dgm:pt modelId="{C5F825D5-E4B5-4669-B02D-69E63C1AD90E}" type="sibTrans" cxnId="{467D1F04-590E-4025-A221-63420F64A57D}">
      <dgm:prSet/>
      <dgm:spPr/>
      <dgm:t>
        <a:bodyPr/>
        <a:lstStyle/>
        <a:p>
          <a:endParaRPr lang="en-US"/>
        </a:p>
      </dgm:t>
    </dgm:pt>
    <dgm:pt modelId="{EB4F611C-C3E8-4F4A-AC6E-10CA1295EE19}">
      <dgm:prSet/>
      <dgm:spPr/>
      <dgm:t>
        <a:bodyPr/>
        <a:lstStyle/>
        <a:p>
          <a:r>
            <a:rPr lang="en-GB"/>
            <a:t>Structure</a:t>
          </a:r>
          <a:endParaRPr lang="en-US"/>
        </a:p>
      </dgm:t>
    </dgm:pt>
    <dgm:pt modelId="{AE91B423-4143-4592-B89E-2A4EED75697D}" type="parTrans" cxnId="{AFF3674E-490D-4054-9613-1F7B60997B17}">
      <dgm:prSet/>
      <dgm:spPr/>
      <dgm:t>
        <a:bodyPr/>
        <a:lstStyle/>
        <a:p>
          <a:endParaRPr lang="en-US"/>
        </a:p>
      </dgm:t>
    </dgm:pt>
    <dgm:pt modelId="{01C63570-EC60-4672-93E4-C536AEC72FF5}" type="sibTrans" cxnId="{AFF3674E-490D-4054-9613-1F7B60997B17}">
      <dgm:prSet/>
      <dgm:spPr/>
      <dgm:t>
        <a:bodyPr/>
        <a:lstStyle/>
        <a:p>
          <a:endParaRPr lang="en-US"/>
        </a:p>
      </dgm:t>
    </dgm:pt>
    <dgm:pt modelId="{C04B1692-05F0-4682-9972-30A2B9FEFA60}">
      <dgm:prSet/>
      <dgm:spPr/>
      <dgm:t>
        <a:bodyPr/>
        <a:lstStyle/>
        <a:p>
          <a:r>
            <a:rPr lang="en-GB"/>
            <a:t>Plan</a:t>
          </a:r>
          <a:endParaRPr lang="en-US"/>
        </a:p>
      </dgm:t>
    </dgm:pt>
    <dgm:pt modelId="{0488208A-4A88-46B3-8A0F-76472405A8AC}" type="parTrans" cxnId="{E51B5345-46EF-43E9-9B14-11BB08394B7E}">
      <dgm:prSet/>
      <dgm:spPr/>
      <dgm:t>
        <a:bodyPr/>
        <a:lstStyle/>
        <a:p>
          <a:endParaRPr lang="en-US"/>
        </a:p>
      </dgm:t>
    </dgm:pt>
    <dgm:pt modelId="{2A2E8ACA-47C2-431E-A76B-7BD85E8119D5}" type="sibTrans" cxnId="{E51B5345-46EF-43E9-9B14-11BB08394B7E}">
      <dgm:prSet/>
      <dgm:spPr/>
      <dgm:t>
        <a:bodyPr/>
        <a:lstStyle/>
        <a:p>
          <a:endParaRPr lang="en-US"/>
        </a:p>
      </dgm:t>
    </dgm:pt>
    <dgm:pt modelId="{9783F9A6-9688-44B2-9869-D81990AFD0DC}">
      <dgm:prSet/>
      <dgm:spPr/>
      <dgm:t>
        <a:bodyPr/>
        <a:lstStyle/>
        <a:p>
          <a:r>
            <a:rPr lang="en-GB"/>
            <a:t>Prepare</a:t>
          </a:r>
          <a:endParaRPr lang="en-US"/>
        </a:p>
      </dgm:t>
    </dgm:pt>
    <dgm:pt modelId="{9C1E1289-8774-41E8-996F-D6AE6CFA45DB}" type="parTrans" cxnId="{678CED89-016E-499A-8023-09DE73707961}">
      <dgm:prSet/>
      <dgm:spPr/>
      <dgm:t>
        <a:bodyPr/>
        <a:lstStyle/>
        <a:p>
          <a:endParaRPr lang="en-US"/>
        </a:p>
      </dgm:t>
    </dgm:pt>
    <dgm:pt modelId="{1FA9D61F-4EFF-4689-9EED-C0E293D83A74}" type="sibTrans" cxnId="{678CED89-016E-499A-8023-09DE73707961}">
      <dgm:prSet/>
      <dgm:spPr/>
      <dgm:t>
        <a:bodyPr/>
        <a:lstStyle/>
        <a:p>
          <a:endParaRPr lang="en-US"/>
        </a:p>
      </dgm:t>
    </dgm:pt>
    <dgm:pt modelId="{158A5FE2-3844-4E76-A4BB-50ABD28FEB45}">
      <dgm:prSet/>
      <dgm:spPr/>
      <dgm:t>
        <a:bodyPr/>
        <a:lstStyle/>
        <a:p>
          <a:r>
            <a:rPr lang="en-GB"/>
            <a:t>Model – Greeting; Preliminaries; Obtain the Facts; Filling in the Detail; Advising; Closing; Parting and follow up.</a:t>
          </a:r>
          <a:endParaRPr lang="en-US"/>
        </a:p>
      </dgm:t>
    </dgm:pt>
    <dgm:pt modelId="{263B819A-CE81-4ED0-8E55-75B3CB7E4401}" type="parTrans" cxnId="{4CC3F198-B0D9-4C72-925B-7F730A9AEBC8}">
      <dgm:prSet/>
      <dgm:spPr/>
      <dgm:t>
        <a:bodyPr/>
        <a:lstStyle/>
        <a:p>
          <a:endParaRPr lang="en-US"/>
        </a:p>
      </dgm:t>
    </dgm:pt>
    <dgm:pt modelId="{69361961-96CB-4D0B-8221-C4AFA013F423}" type="sibTrans" cxnId="{4CC3F198-B0D9-4C72-925B-7F730A9AEBC8}">
      <dgm:prSet/>
      <dgm:spPr/>
      <dgm:t>
        <a:bodyPr/>
        <a:lstStyle/>
        <a:p>
          <a:endParaRPr lang="en-US"/>
        </a:p>
      </dgm:t>
    </dgm:pt>
    <dgm:pt modelId="{7C4906B6-7598-4F67-AF2B-D0AD3BBC6E0F}" type="pres">
      <dgm:prSet presAssocID="{4B85FE7E-A183-497C-B0AE-610997974EF1}" presName="root" presStyleCnt="0">
        <dgm:presLayoutVars>
          <dgm:dir/>
          <dgm:resizeHandles val="exact"/>
        </dgm:presLayoutVars>
      </dgm:prSet>
      <dgm:spPr/>
    </dgm:pt>
    <dgm:pt modelId="{F638753C-B3E0-4D0C-8BC1-FD48D0C333BB}" type="pres">
      <dgm:prSet presAssocID="{2957B626-4FD0-4118-B995-63353662B3EA}" presName="compNode" presStyleCnt="0"/>
      <dgm:spPr/>
    </dgm:pt>
    <dgm:pt modelId="{94A5E648-F8C7-4281-9FD5-D7F8268BE697}" type="pres">
      <dgm:prSet presAssocID="{2957B626-4FD0-4118-B995-63353662B3EA}" presName="bgRect" presStyleLbl="bgShp" presStyleIdx="0" presStyleCnt="6"/>
      <dgm:spPr/>
    </dgm:pt>
    <dgm:pt modelId="{FB7AFAA2-73A0-4523-8063-4543EE11017C}" type="pres">
      <dgm:prSet presAssocID="{2957B626-4FD0-4118-B995-63353662B3E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BF20E470-48BB-4E85-AFAB-0B23DE59893A}" type="pres">
      <dgm:prSet presAssocID="{2957B626-4FD0-4118-B995-63353662B3EA}" presName="spaceRect" presStyleCnt="0"/>
      <dgm:spPr/>
    </dgm:pt>
    <dgm:pt modelId="{365BC6DE-99FE-4B32-825A-D16F686D8A42}" type="pres">
      <dgm:prSet presAssocID="{2957B626-4FD0-4118-B995-63353662B3EA}" presName="parTx" presStyleLbl="revTx" presStyleIdx="0" presStyleCnt="6">
        <dgm:presLayoutVars>
          <dgm:chMax val="0"/>
          <dgm:chPref val="0"/>
        </dgm:presLayoutVars>
      </dgm:prSet>
      <dgm:spPr/>
    </dgm:pt>
    <dgm:pt modelId="{D18A01E4-8E98-47D8-ACF1-1A5D0B51B69E}" type="pres">
      <dgm:prSet presAssocID="{212FA815-98CF-4BFD-A84C-78DBBA0B6EC0}" presName="sibTrans" presStyleCnt="0"/>
      <dgm:spPr/>
    </dgm:pt>
    <dgm:pt modelId="{2C19E749-880A-4E5D-AB9C-8F2BE70DCA8E}" type="pres">
      <dgm:prSet presAssocID="{41B9FE5A-704C-4BD3-8301-96C75054F261}" presName="compNode" presStyleCnt="0"/>
      <dgm:spPr/>
    </dgm:pt>
    <dgm:pt modelId="{DA769E0D-E39F-4F43-A60B-6ECDF0DF9A26}" type="pres">
      <dgm:prSet presAssocID="{41B9FE5A-704C-4BD3-8301-96C75054F261}" presName="bgRect" presStyleLbl="bgShp" presStyleIdx="1" presStyleCnt="6"/>
      <dgm:spPr/>
    </dgm:pt>
    <dgm:pt modelId="{49988B2A-64FE-460E-8F13-B6628281B09D}" type="pres">
      <dgm:prSet presAssocID="{41B9FE5A-704C-4BD3-8301-96C75054F26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BB0269C-3D66-4B9F-BF90-85C13347D8CE}" type="pres">
      <dgm:prSet presAssocID="{41B9FE5A-704C-4BD3-8301-96C75054F261}" presName="spaceRect" presStyleCnt="0"/>
      <dgm:spPr/>
    </dgm:pt>
    <dgm:pt modelId="{F73C92F2-393D-4403-A5FC-29A8BECD3FDE}" type="pres">
      <dgm:prSet presAssocID="{41B9FE5A-704C-4BD3-8301-96C75054F261}" presName="parTx" presStyleLbl="revTx" presStyleIdx="1" presStyleCnt="6">
        <dgm:presLayoutVars>
          <dgm:chMax val="0"/>
          <dgm:chPref val="0"/>
        </dgm:presLayoutVars>
      </dgm:prSet>
      <dgm:spPr/>
    </dgm:pt>
    <dgm:pt modelId="{7EE16F7C-A91E-47FD-9BD2-6CBB600615F8}" type="pres">
      <dgm:prSet presAssocID="{C5F825D5-E4B5-4669-B02D-69E63C1AD90E}" presName="sibTrans" presStyleCnt="0"/>
      <dgm:spPr/>
    </dgm:pt>
    <dgm:pt modelId="{809113CA-4DFC-471D-B7B6-01B72EAC3C89}" type="pres">
      <dgm:prSet presAssocID="{EB4F611C-C3E8-4F4A-AC6E-10CA1295EE19}" presName="compNode" presStyleCnt="0"/>
      <dgm:spPr/>
    </dgm:pt>
    <dgm:pt modelId="{6F250EE6-4B38-4F57-88AD-79BBD610585B}" type="pres">
      <dgm:prSet presAssocID="{EB4F611C-C3E8-4F4A-AC6E-10CA1295EE19}" presName="bgRect" presStyleLbl="bgShp" presStyleIdx="2" presStyleCnt="6"/>
      <dgm:spPr/>
    </dgm:pt>
    <dgm:pt modelId="{8D294CD4-36BF-48E8-8515-20FE55DCC04A}" type="pres">
      <dgm:prSet presAssocID="{EB4F611C-C3E8-4F4A-AC6E-10CA1295EE1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ilo"/>
        </a:ext>
      </dgm:extLst>
    </dgm:pt>
    <dgm:pt modelId="{49CA0BF4-C67E-48E6-9890-AB2F10F3FAB3}" type="pres">
      <dgm:prSet presAssocID="{EB4F611C-C3E8-4F4A-AC6E-10CA1295EE19}" presName="spaceRect" presStyleCnt="0"/>
      <dgm:spPr/>
    </dgm:pt>
    <dgm:pt modelId="{0F6E8EBA-10CE-46D9-BDFC-515385C93DFF}" type="pres">
      <dgm:prSet presAssocID="{EB4F611C-C3E8-4F4A-AC6E-10CA1295EE19}" presName="parTx" presStyleLbl="revTx" presStyleIdx="2" presStyleCnt="6">
        <dgm:presLayoutVars>
          <dgm:chMax val="0"/>
          <dgm:chPref val="0"/>
        </dgm:presLayoutVars>
      </dgm:prSet>
      <dgm:spPr/>
    </dgm:pt>
    <dgm:pt modelId="{8679978F-43C1-41ED-AC98-D620CBFD7BC3}" type="pres">
      <dgm:prSet presAssocID="{01C63570-EC60-4672-93E4-C536AEC72FF5}" presName="sibTrans" presStyleCnt="0"/>
      <dgm:spPr/>
    </dgm:pt>
    <dgm:pt modelId="{55A16444-5947-407E-8E76-21B4A76E0F1B}" type="pres">
      <dgm:prSet presAssocID="{C04B1692-05F0-4682-9972-30A2B9FEFA60}" presName="compNode" presStyleCnt="0"/>
      <dgm:spPr/>
    </dgm:pt>
    <dgm:pt modelId="{E710A2F7-C7D8-4051-9BDA-2C8DE1D76802}" type="pres">
      <dgm:prSet presAssocID="{C04B1692-05F0-4682-9972-30A2B9FEFA60}" presName="bgRect" presStyleLbl="bgShp" presStyleIdx="3" presStyleCnt="6"/>
      <dgm:spPr/>
    </dgm:pt>
    <dgm:pt modelId="{A9A01553-B934-4C0E-88CA-1719DBE07EE4}" type="pres">
      <dgm:prSet presAssocID="{C04B1692-05F0-4682-9972-30A2B9FEFA6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st"/>
        </a:ext>
      </dgm:extLst>
    </dgm:pt>
    <dgm:pt modelId="{C0E34B3E-2E4D-4CB6-95F7-CAEA697570D3}" type="pres">
      <dgm:prSet presAssocID="{C04B1692-05F0-4682-9972-30A2B9FEFA60}" presName="spaceRect" presStyleCnt="0"/>
      <dgm:spPr/>
    </dgm:pt>
    <dgm:pt modelId="{6EA9DFF7-F86E-4020-A83C-CFC749D9FC12}" type="pres">
      <dgm:prSet presAssocID="{C04B1692-05F0-4682-9972-30A2B9FEFA60}" presName="parTx" presStyleLbl="revTx" presStyleIdx="3" presStyleCnt="6">
        <dgm:presLayoutVars>
          <dgm:chMax val="0"/>
          <dgm:chPref val="0"/>
        </dgm:presLayoutVars>
      </dgm:prSet>
      <dgm:spPr/>
    </dgm:pt>
    <dgm:pt modelId="{79D15787-E6BB-49E1-A7CE-7B6997828E36}" type="pres">
      <dgm:prSet presAssocID="{2A2E8ACA-47C2-431E-A76B-7BD85E8119D5}" presName="sibTrans" presStyleCnt="0"/>
      <dgm:spPr/>
    </dgm:pt>
    <dgm:pt modelId="{68F52DE9-7854-4F40-890C-D4688F00EBED}" type="pres">
      <dgm:prSet presAssocID="{9783F9A6-9688-44B2-9869-D81990AFD0DC}" presName="compNode" presStyleCnt="0"/>
      <dgm:spPr/>
    </dgm:pt>
    <dgm:pt modelId="{1109EB08-56D2-4BCE-8788-4CC92D477A22}" type="pres">
      <dgm:prSet presAssocID="{9783F9A6-9688-44B2-9869-D81990AFD0DC}" presName="bgRect" presStyleLbl="bgShp" presStyleIdx="4" presStyleCnt="6"/>
      <dgm:spPr/>
    </dgm:pt>
    <dgm:pt modelId="{2513814B-49B7-4746-ADAE-3DA8A1ABF667}" type="pres">
      <dgm:prSet presAssocID="{9783F9A6-9688-44B2-9869-D81990AFD0D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B83C6447-65B1-441F-A26D-DE8F524FCB86}" type="pres">
      <dgm:prSet presAssocID="{9783F9A6-9688-44B2-9869-D81990AFD0DC}" presName="spaceRect" presStyleCnt="0"/>
      <dgm:spPr/>
    </dgm:pt>
    <dgm:pt modelId="{94FAEEE0-663D-48A4-B182-01D30EED73A9}" type="pres">
      <dgm:prSet presAssocID="{9783F9A6-9688-44B2-9869-D81990AFD0DC}" presName="parTx" presStyleLbl="revTx" presStyleIdx="4" presStyleCnt="6">
        <dgm:presLayoutVars>
          <dgm:chMax val="0"/>
          <dgm:chPref val="0"/>
        </dgm:presLayoutVars>
      </dgm:prSet>
      <dgm:spPr/>
    </dgm:pt>
    <dgm:pt modelId="{B982932E-989A-444A-BE2C-8ACC6DDE4AAB}" type="pres">
      <dgm:prSet presAssocID="{1FA9D61F-4EFF-4689-9EED-C0E293D83A74}" presName="sibTrans" presStyleCnt="0"/>
      <dgm:spPr/>
    </dgm:pt>
    <dgm:pt modelId="{94253ACB-F34D-42B7-B44E-9012DF845034}" type="pres">
      <dgm:prSet presAssocID="{158A5FE2-3844-4E76-A4BB-50ABD28FEB45}" presName="compNode" presStyleCnt="0"/>
      <dgm:spPr/>
    </dgm:pt>
    <dgm:pt modelId="{938B4C68-9DF8-46FF-BBD7-1FF94B8DB2BA}" type="pres">
      <dgm:prSet presAssocID="{158A5FE2-3844-4E76-A4BB-50ABD28FEB45}" presName="bgRect" presStyleLbl="bgShp" presStyleIdx="5" presStyleCnt="6"/>
      <dgm:spPr/>
    </dgm:pt>
    <dgm:pt modelId="{C7DF9681-FB0D-45BF-A75A-D0E3018746E9}" type="pres">
      <dgm:prSet presAssocID="{158A5FE2-3844-4E76-A4BB-50ABD28FEB4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ffice Worker"/>
        </a:ext>
      </dgm:extLst>
    </dgm:pt>
    <dgm:pt modelId="{B97D58B6-3792-498D-A2D7-93BEBE18222E}" type="pres">
      <dgm:prSet presAssocID="{158A5FE2-3844-4E76-A4BB-50ABD28FEB45}" presName="spaceRect" presStyleCnt="0"/>
      <dgm:spPr/>
    </dgm:pt>
    <dgm:pt modelId="{77B95628-15CB-4BAC-92F2-DBFC40F256C7}" type="pres">
      <dgm:prSet presAssocID="{158A5FE2-3844-4E76-A4BB-50ABD28FEB45}" presName="parTx" presStyleLbl="revTx" presStyleIdx="5" presStyleCnt="6">
        <dgm:presLayoutVars>
          <dgm:chMax val="0"/>
          <dgm:chPref val="0"/>
        </dgm:presLayoutVars>
      </dgm:prSet>
      <dgm:spPr/>
    </dgm:pt>
  </dgm:ptLst>
  <dgm:cxnLst>
    <dgm:cxn modelId="{C87D4F00-2EB3-4808-9475-D1F6557F4E90}" srcId="{4B85FE7E-A183-497C-B0AE-610997974EF1}" destId="{2957B626-4FD0-4118-B995-63353662B3EA}" srcOrd="0" destOrd="0" parTransId="{BC867B56-3BC1-4E6E-8E85-387CFA0B4068}" sibTransId="{212FA815-98CF-4BFD-A84C-78DBBA0B6EC0}"/>
    <dgm:cxn modelId="{467D1F04-590E-4025-A221-63420F64A57D}" srcId="{4B85FE7E-A183-497C-B0AE-610997974EF1}" destId="{41B9FE5A-704C-4BD3-8301-96C75054F261}" srcOrd="1" destOrd="0" parTransId="{22A5E3E4-70DB-4146-B329-42C21B40783B}" sibTransId="{C5F825D5-E4B5-4669-B02D-69E63C1AD90E}"/>
    <dgm:cxn modelId="{493AC11E-AA43-48E8-B3C7-404C6F8E9DFA}" type="presOf" srcId="{41B9FE5A-704C-4BD3-8301-96C75054F261}" destId="{F73C92F2-393D-4403-A5FC-29A8BECD3FDE}" srcOrd="0" destOrd="0" presId="urn:microsoft.com/office/officeart/2018/2/layout/IconVerticalSolidList"/>
    <dgm:cxn modelId="{E51B5345-46EF-43E9-9B14-11BB08394B7E}" srcId="{4B85FE7E-A183-497C-B0AE-610997974EF1}" destId="{C04B1692-05F0-4682-9972-30A2B9FEFA60}" srcOrd="3" destOrd="0" parTransId="{0488208A-4A88-46B3-8A0F-76472405A8AC}" sibTransId="{2A2E8ACA-47C2-431E-A76B-7BD85E8119D5}"/>
    <dgm:cxn modelId="{088C6369-2549-4428-8104-3B6A7C1FE28D}" type="presOf" srcId="{4B85FE7E-A183-497C-B0AE-610997974EF1}" destId="{7C4906B6-7598-4F67-AF2B-D0AD3BBC6E0F}" srcOrd="0" destOrd="0" presId="urn:microsoft.com/office/officeart/2018/2/layout/IconVerticalSolidList"/>
    <dgm:cxn modelId="{AFF3674E-490D-4054-9613-1F7B60997B17}" srcId="{4B85FE7E-A183-497C-B0AE-610997974EF1}" destId="{EB4F611C-C3E8-4F4A-AC6E-10CA1295EE19}" srcOrd="2" destOrd="0" parTransId="{AE91B423-4143-4592-B89E-2A4EED75697D}" sibTransId="{01C63570-EC60-4672-93E4-C536AEC72FF5}"/>
    <dgm:cxn modelId="{6C9B6A55-F97E-423F-B151-5B545EE9B728}" type="presOf" srcId="{C04B1692-05F0-4682-9972-30A2B9FEFA60}" destId="{6EA9DFF7-F86E-4020-A83C-CFC749D9FC12}" srcOrd="0" destOrd="0" presId="urn:microsoft.com/office/officeart/2018/2/layout/IconVerticalSolidList"/>
    <dgm:cxn modelId="{678CED89-016E-499A-8023-09DE73707961}" srcId="{4B85FE7E-A183-497C-B0AE-610997974EF1}" destId="{9783F9A6-9688-44B2-9869-D81990AFD0DC}" srcOrd="4" destOrd="0" parTransId="{9C1E1289-8774-41E8-996F-D6AE6CFA45DB}" sibTransId="{1FA9D61F-4EFF-4689-9EED-C0E293D83A74}"/>
    <dgm:cxn modelId="{9B92278A-76C7-4DB9-9459-0EFA9DD13C94}" type="presOf" srcId="{2957B626-4FD0-4118-B995-63353662B3EA}" destId="{365BC6DE-99FE-4B32-825A-D16F686D8A42}" srcOrd="0" destOrd="0" presId="urn:microsoft.com/office/officeart/2018/2/layout/IconVerticalSolidList"/>
    <dgm:cxn modelId="{4CC3F198-B0D9-4C72-925B-7F730A9AEBC8}" srcId="{4B85FE7E-A183-497C-B0AE-610997974EF1}" destId="{158A5FE2-3844-4E76-A4BB-50ABD28FEB45}" srcOrd="5" destOrd="0" parTransId="{263B819A-CE81-4ED0-8E55-75B3CB7E4401}" sibTransId="{69361961-96CB-4D0B-8221-C4AFA013F423}"/>
    <dgm:cxn modelId="{3C52E2A1-4D8E-4E04-A1E4-E3AB3A1A05A3}" type="presOf" srcId="{9783F9A6-9688-44B2-9869-D81990AFD0DC}" destId="{94FAEEE0-663D-48A4-B182-01D30EED73A9}" srcOrd="0" destOrd="0" presId="urn:microsoft.com/office/officeart/2018/2/layout/IconVerticalSolidList"/>
    <dgm:cxn modelId="{2A1D10AC-B946-4F12-87FA-C02268D18359}" type="presOf" srcId="{158A5FE2-3844-4E76-A4BB-50ABD28FEB45}" destId="{77B95628-15CB-4BAC-92F2-DBFC40F256C7}" srcOrd="0" destOrd="0" presId="urn:microsoft.com/office/officeart/2018/2/layout/IconVerticalSolidList"/>
    <dgm:cxn modelId="{1573D9B2-82A5-462B-A275-B8954334D5E5}" type="presOf" srcId="{EB4F611C-C3E8-4F4A-AC6E-10CA1295EE19}" destId="{0F6E8EBA-10CE-46D9-BDFC-515385C93DFF}" srcOrd="0" destOrd="0" presId="urn:microsoft.com/office/officeart/2018/2/layout/IconVerticalSolidList"/>
    <dgm:cxn modelId="{01373B8E-F289-458F-9091-B85AC91838EB}" type="presParOf" srcId="{7C4906B6-7598-4F67-AF2B-D0AD3BBC6E0F}" destId="{F638753C-B3E0-4D0C-8BC1-FD48D0C333BB}" srcOrd="0" destOrd="0" presId="urn:microsoft.com/office/officeart/2018/2/layout/IconVerticalSolidList"/>
    <dgm:cxn modelId="{8F2E9D21-4169-44A2-A45E-29DE4C6FC040}" type="presParOf" srcId="{F638753C-B3E0-4D0C-8BC1-FD48D0C333BB}" destId="{94A5E648-F8C7-4281-9FD5-D7F8268BE697}" srcOrd="0" destOrd="0" presId="urn:microsoft.com/office/officeart/2018/2/layout/IconVerticalSolidList"/>
    <dgm:cxn modelId="{CAE9BBEB-E7CD-4947-A6B2-ED4F3A921524}" type="presParOf" srcId="{F638753C-B3E0-4D0C-8BC1-FD48D0C333BB}" destId="{FB7AFAA2-73A0-4523-8063-4543EE11017C}" srcOrd="1" destOrd="0" presId="urn:microsoft.com/office/officeart/2018/2/layout/IconVerticalSolidList"/>
    <dgm:cxn modelId="{E8D2A4FC-E979-4BE2-8599-A143C8CE2AC8}" type="presParOf" srcId="{F638753C-B3E0-4D0C-8BC1-FD48D0C333BB}" destId="{BF20E470-48BB-4E85-AFAB-0B23DE59893A}" srcOrd="2" destOrd="0" presId="urn:microsoft.com/office/officeart/2018/2/layout/IconVerticalSolidList"/>
    <dgm:cxn modelId="{61E86F3C-B36A-454A-AE66-CA054769AA8A}" type="presParOf" srcId="{F638753C-B3E0-4D0C-8BC1-FD48D0C333BB}" destId="{365BC6DE-99FE-4B32-825A-D16F686D8A42}" srcOrd="3" destOrd="0" presId="urn:microsoft.com/office/officeart/2018/2/layout/IconVerticalSolidList"/>
    <dgm:cxn modelId="{7CA00CC6-12E9-46A4-BAE2-55E82FDDDA80}" type="presParOf" srcId="{7C4906B6-7598-4F67-AF2B-D0AD3BBC6E0F}" destId="{D18A01E4-8E98-47D8-ACF1-1A5D0B51B69E}" srcOrd="1" destOrd="0" presId="urn:microsoft.com/office/officeart/2018/2/layout/IconVerticalSolidList"/>
    <dgm:cxn modelId="{211FED3F-CDB6-4EBB-B58A-D119A999FE2C}" type="presParOf" srcId="{7C4906B6-7598-4F67-AF2B-D0AD3BBC6E0F}" destId="{2C19E749-880A-4E5D-AB9C-8F2BE70DCA8E}" srcOrd="2" destOrd="0" presId="urn:microsoft.com/office/officeart/2018/2/layout/IconVerticalSolidList"/>
    <dgm:cxn modelId="{F62D2C21-3F10-45BB-B951-6CF24AEDECA9}" type="presParOf" srcId="{2C19E749-880A-4E5D-AB9C-8F2BE70DCA8E}" destId="{DA769E0D-E39F-4F43-A60B-6ECDF0DF9A26}" srcOrd="0" destOrd="0" presId="urn:microsoft.com/office/officeart/2018/2/layout/IconVerticalSolidList"/>
    <dgm:cxn modelId="{5868C3E7-97E6-4576-80A2-EF6560485AE1}" type="presParOf" srcId="{2C19E749-880A-4E5D-AB9C-8F2BE70DCA8E}" destId="{49988B2A-64FE-460E-8F13-B6628281B09D}" srcOrd="1" destOrd="0" presId="urn:microsoft.com/office/officeart/2018/2/layout/IconVerticalSolidList"/>
    <dgm:cxn modelId="{FE03CAF8-1E8A-45FC-B2C0-88460ADD0D98}" type="presParOf" srcId="{2C19E749-880A-4E5D-AB9C-8F2BE70DCA8E}" destId="{DBB0269C-3D66-4B9F-BF90-85C13347D8CE}" srcOrd="2" destOrd="0" presId="urn:microsoft.com/office/officeart/2018/2/layout/IconVerticalSolidList"/>
    <dgm:cxn modelId="{CDF0BF2B-B8A3-4FD7-AEBE-8F06BD5081D6}" type="presParOf" srcId="{2C19E749-880A-4E5D-AB9C-8F2BE70DCA8E}" destId="{F73C92F2-393D-4403-A5FC-29A8BECD3FDE}" srcOrd="3" destOrd="0" presId="urn:microsoft.com/office/officeart/2018/2/layout/IconVerticalSolidList"/>
    <dgm:cxn modelId="{BAD644C1-511C-4781-833A-2322CF44A171}" type="presParOf" srcId="{7C4906B6-7598-4F67-AF2B-D0AD3BBC6E0F}" destId="{7EE16F7C-A91E-47FD-9BD2-6CBB600615F8}" srcOrd="3" destOrd="0" presId="urn:microsoft.com/office/officeart/2018/2/layout/IconVerticalSolidList"/>
    <dgm:cxn modelId="{674CB3F6-D7D4-4713-BCBF-4F84CE4EA4F9}" type="presParOf" srcId="{7C4906B6-7598-4F67-AF2B-D0AD3BBC6E0F}" destId="{809113CA-4DFC-471D-B7B6-01B72EAC3C89}" srcOrd="4" destOrd="0" presId="urn:microsoft.com/office/officeart/2018/2/layout/IconVerticalSolidList"/>
    <dgm:cxn modelId="{DABFF1A6-05EB-41B5-9E74-95F24E851FBB}" type="presParOf" srcId="{809113CA-4DFC-471D-B7B6-01B72EAC3C89}" destId="{6F250EE6-4B38-4F57-88AD-79BBD610585B}" srcOrd="0" destOrd="0" presId="urn:microsoft.com/office/officeart/2018/2/layout/IconVerticalSolidList"/>
    <dgm:cxn modelId="{00840930-231E-4B5B-957B-7B09109F361E}" type="presParOf" srcId="{809113CA-4DFC-471D-B7B6-01B72EAC3C89}" destId="{8D294CD4-36BF-48E8-8515-20FE55DCC04A}" srcOrd="1" destOrd="0" presId="urn:microsoft.com/office/officeart/2018/2/layout/IconVerticalSolidList"/>
    <dgm:cxn modelId="{3CF5A320-8B24-41DB-A06D-ACA38DFCD142}" type="presParOf" srcId="{809113CA-4DFC-471D-B7B6-01B72EAC3C89}" destId="{49CA0BF4-C67E-48E6-9890-AB2F10F3FAB3}" srcOrd="2" destOrd="0" presId="urn:microsoft.com/office/officeart/2018/2/layout/IconVerticalSolidList"/>
    <dgm:cxn modelId="{186D6A9A-C232-40F7-9EA1-98E119A10F69}" type="presParOf" srcId="{809113CA-4DFC-471D-B7B6-01B72EAC3C89}" destId="{0F6E8EBA-10CE-46D9-BDFC-515385C93DFF}" srcOrd="3" destOrd="0" presId="urn:microsoft.com/office/officeart/2018/2/layout/IconVerticalSolidList"/>
    <dgm:cxn modelId="{5510F826-1402-4427-9F75-2E6036AF05CF}" type="presParOf" srcId="{7C4906B6-7598-4F67-AF2B-D0AD3BBC6E0F}" destId="{8679978F-43C1-41ED-AC98-D620CBFD7BC3}" srcOrd="5" destOrd="0" presId="urn:microsoft.com/office/officeart/2018/2/layout/IconVerticalSolidList"/>
    <dgm:cxn modelId="{5B820659-9064-4A7D-82C1-13BCCE18525B}" type="presParOf" srcId="{7C4906B6-7598-4F67-AF2B-D0AD3BBC6E0F}" destId="{55A16444-5947-407E-8E76-21B4A76E0F1B}" srcOrd="6" destOrd="0" presId="urn:microsoft.com/office/officeart/2018/2/layout/IconVerticalSolidList"/>
    <dgm:cxn modelId="{D6C9BA43-CD4A-44A9-A00C-B530D878CFC2}" type="presParOf" srcId="{55A16444-5947-407E-8E76-21B4A76E0F1B}" destId="{E710A2F7-C7D8-4051-9BDA-2C8DE1D76802}" srcOrd="0" destOrd="0" presId="urn:microsoft.com/office/officeart/2018/2/layout/IconVerticalSolidList"/>
    <dgm:cxn modelId="{64ED739A-5EF9-4066-8855-946C05AC699F}" type="presParOf" srcId="{55A16444-5947-407E-8E76-21B4A76E0F1B}" destId="{A9A01553-B934-4C0E-88CA-1719DBE07EE4}" srcOrd="1" destOrd="0" presId="urn:microsoft.com/office/officeart/2018/2/layout/IconVerticalSolidList"/>
    <dgm:cxn modelId="{F99B8933-9AED-443F-BE82-8418EDD910B3}" type="presParOf" srcId="{55A16444-5947-407E-8E76-21B4A76E0F1B}" destId="{C0E34B3E-2E4D-4CB6-95F7-CAEA697570D3}" srcOrd="2" destOrd="0" presId="urn:microsoft.com/office/officeart/2018/2/layout/IconVerticalSolidList"/>
    <dgm:cxn modelId="{B988DCEB-D0FE-4BB3-B37C-8239704112C2}" type="presParOf" srcId="{55A16444-5947-407E-8E76-21B4A76E0F1B}" destId="{6EA9DFF7-F86E-4020-A83C-CFC749D9FC12}" srcOrd="3" destOrd="0" presId="urn:microsoft.com/office/officeart/2018/2/layout/IconVerticalSolidList"/>
    <dgm:cxn modelId="{03961452-B49D-4445-926D-9D1C15DF7910}" type="presParOf" srcId="{7C4906B6-7598-4F67-AF2B-D0AD3BBC6E0F}" destId="{79D15787-E6BB-49E1-A7CE-7B6997828E36}" srcOrd="7" destOrd="0" presId="urn:microsoft.com/office/officeart/2018/2/layout/IconVerticalSolidList"/>
    <dgm:cxn modelId="{7BA0AAD8-9A17-40A6-9B07-8EEF8D0761D4}" type="presParOf" srcId="{7C4906B6-7598-4F67-AF2B-D0AD3BBC6E0F}" destId="{68F52DE9-7854-4F40-890C-D4688F00EBED}" srcOrd="8" destOrd="0" presId="urn:microsoft.com/office/officeart/2018/2/layout/IconVerticalSolidList"/>
    <dgm:cxn modelId="{1B3FEFEA-2FD0-4BF0-B0EE-202A53EC7F62}" type="presParOf" srcId="{68F52DE9-7854-4F40-890C-D4688F00EBED}" destId="{1109EB08-56D2-4BCE-8788-4CC92D477A22}" srcOrd="0" destOrd="0" presId="urn:microsoft.com/office/officeart/2018/2/layout/IconVerticalSolidList"/>
    <dgm:cxn modelId="{3D1C8736-A392-4198-935F-5A00D1661F09}" type="presParOf" srcId="{68F52DE9-7854-4F40-890C-D4688F00EBED}" destId="{2513814B-49B7-4746-ADAE-3DA8A1ABF667}" srcOrd="1" destOrd="0" presId="urn:microsoft.com/office/officeart/2018/2/layout/IconVerticalSolidList"/>
    <dgm:cxn modelId="{FBEED508-FD24-4DA0-9CA8-58E621286307}" type="presParOf" srcId="{68F52DE9-7854-4F40-890C-D4688F00EBED}" destId="{B83C6447-65B1-441F-A26D-DE8F524FCB86}" srcOrd="2" destOrd="0" presId="urn:microsoft.com/office/officeart/2018/2/layout/IconVerticalSolidList"/>
    <dgm:cxn modelId="{3786D3D3-F02E-4B68-B350-789D0209D8B2}" type="presParOf" srcId="{68F52DE9-7854-4F40-890C-D4688F00EBED}" destId="{94FAEEE0-663D-48A4-B182-01D30EED73A9}" srcOrd="3" destOrd="0" presId="urn:microsoft.com/office/officeart/2018/2/layout/IconVerticalSolidList"/>
    <dgm:cxn modelId="{FDB7E985-8969-4D63-84C4-909BC1C19A31}" type="presParOf" srcId="{7C4906B6-7598-4F67-AF2B-D0AD3BBC6E0F}" destId="{B982932E-989A-444A-BE2C-8ACC6DDE4AAB}" srcOrd="9" destOrd="0" presId="urn:microsoft.com/office/officeart/2018/2/layout/IconVerticalSolidList"/>
    <dgm:cxn modelId="{89FC13BE-0DA3-4830-BCE9-AC2A65978B5A}" type="presParOf" srcId="{7C4906B6-7598-4F67-AF2B-D0AD3BBC6E0F}" destId="{94253ACB-F34D-42B7-B44E-9012DF845034}" srcOrd="10" destOrd="0" presId="urn:microsoft.com/office/officeart/2018/2/layout/IconVerticalSolidList"/>
    <dgm:cxn modelId="{55FFFD87-575D-458C-8456-B20FF2C8B133}" type="presParOf" srcId="{94253ACB-F34D-42B7-B44E-9012DF845034}" destId="{938B4C68-9DF8-46FF-BBD7-1FF94B8DB2BA}" srcOrd="0" destOrd="0" presId="urn:microsoft.com/office/officeart/2018/2/layout/IconVerticalSolidList"/>
    <dgm:cxn modelId="{FF31E03B-210B-49A2-A22C-8F9BAF5A76DA}" type="presParOf" srcId="{94253ACB-F34D-42B7-B44E-9012DF845034}" destId="{C7DF9681-FB0D-45BF-A75A-D0E3018746E9}" srcOrd="1" destOrd="0" presId="urn:microsoft.com/office/officeart/2018/2/layout/IconVerticalSolidList"/>
    <dgm:cxn modelId="{0CEA1385-64B8-40AB-BB91-8BA65C798655}" type="presParOf" srcId="{94253ACB-F34D-42B7-B44E-9012DF845034}" destId="{B97D58B6-3792-498D-A2D7-93BEBE18222E}" srcOrd="2" destOrd="0" presId="urn:microsoft.com/office/officeart/2018/2/layout/IconVerticalSolidList"/>
    <dgm:cxn modelId="{8E4322BA-CF74-450F-9139-02A3F4DF3E3F}" type="presParOf" srcId="{94253ACB-F34D-42B7-B44E-9012DF845034}" destId="{77B95628-15CB-4BAC-92F2-DBFC40F256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365E21-0F49-4273-9DDD-88F4A0A80F94}">
      <dsp:nvSpPr>
        <dsp:cNvPr id="0" name=""/>
        <dsp:cNvSpPr/>
      </dsp:nvSpPr>
      <dsp:spPr>
        <a:xfrm>
          <a:off x="0" y="1164"/>
          <a:ext cx="10830641" cy="4960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D9E6CF-DCD0-408F-BF96-6D9C9577DB6F}">
      <dsp:nvSpPr>
        <dsp:cNvPr id="0" name=""/>
        <dsp:cNvSpPr/>
      </dsp:nvSpPr>
      <dsp:spPr>
        <a:xfrm>
          <a:off x="150062" y="112780"/>
          <a:ext cx="272840" cy="2728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639004-D59B-449E-AC11-6E9AE3609C7B}">
      <dsp:nvSpPr>
        <dsp:cNvPr id="0" name=""/>
        <dsp:cNvSpPr/>
      </dsp:nvSpPr>
      <dsp:spPr>
        <a:xfrm>
          <a:off x="572965" y="1164"/>
          <a:ext cx="10257675" cy="496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501" tIns="52501" rIns="52501" bIns="52501" numCol="1" spcCol="1270" anchor="ctr" anchorCtr="0">
          <a:noAutofit/>
        </a:bodyPr>
        <a:lstStyle/>
        <a:p>
          <a:pPr marL="0" lvl="0" indent="0" algn="l" defTabSz="622300">
            <a:lnSpc>
              <a:spcPct val="90000"/>
            </a:lnSpc>
            <a:spcBef>
              <a:spcPct val="0"/>
            </a:spcBef>
            <a:spcAft>
              <a:spcPct val="35000"/>
            </a:spcAft>
            <a:buNone/>
          </a:pPr>
          <a:r>
            <a:rPr lang="en-GB" sz="1400" kern="1200"/>
            <a:t>Why do interviewing skills matter?</a:t>
          </a:r>
          <a:endParaRPr lang="en-US" sz="1400" kern="1200"/>
        </a:p>
      </dsp:txBody>
      <dsp:txXfrm>
        <a:off x="572965" y="1164"/>
        <a:ext cx="10257675" cy="496073"/>
      </dsp:txXfrm>
    </dsp:sp>
    <dsp:sp modelId="{E89AB052-2361-4AB5-829C-C1F8D7AF2426}">
      <dsp:nvSpPr>
        <dsp:cNvPr id="0" name=""/>
        <dsp:cNvSpPr/>
      </dsp:nvSpPr>
      <dsp:spPr>
        <a:xfrm>
          <a:off x="0" y="621256"/>
          <a:ext cx="10830641" cy="4960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7C9B84-58C6-49AF-9FAD-52222307CA07}">
      <dsp:nvSpPr>
        <dsp:cNvPr id="0" name=""/>
        <dsp:cNvSpPr/>
      </dsp:nvSpPr>
      <dsp:spPr>
        <a:xfrm>
          <a:off x="150062" y="732872"/>
          <a:ext cx="272840" cy="2728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A1756A-D850-4038-8577-F0719E704216}">
      <dsp:nvSpPr>
        <dsp:cNvPr id="0" name=""/>
        <dsp:cNvSpPr/>
      </dsp:nvSpPr>
      <dsp:spPr>
        <a:xfrm>
          <a:off x="572965" y="621256"/>
          <a:ext cx="10257675" cy="496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501" tIns="52501" rIns="52501" bIns="52501" numCol="1" spcCol="1270" anchor="ctr" anchorCtr="0">
          <a:noAutofit/>
        </a:bodyPr>
        <a:lstStyle/>
        <a:p>
          <a:pPr marL="0" lvl="0" indent="0" algn="l" defTabSz="622300">
            <a:lnSpc>
              <a:spcPct val="90000"/>
            </a:lnSpc>
            <a:spcBef>
              <a:spcPct val="0"/>
            </a:spcBef>
            <a:spcAft>
              <a:spcPct val="35000"/>
            </a:spcAft>
            <a:buNone/>
          </a:pPr>
          <a:r>
            <a:rPr lang="en-GB" sz="1400" kern="1200"/>
            <a:t>First interview is a crucial event</a:t>
          </a:r>
          <a:endParaRPr lang="en-US" sz="1400" kern="1200"/>
        </a:p>
      </dsp:txBody>
      <dsp:txXfrm>
        <a:off x="572965" y="621256"/>
        <a:ext cx="10257675" cy="496073"/>
      </dsp:txXfrm>
    </dsp:sp>
    <dsp:sp modelId="{E353BE8D-6255-4828-B6D6-2D9C01404CF3}">
      <dsp:nvSpPr>
        <dsp:cNvPr id="0" name=""/>
        <dsp:cNvSpPr/>
      </dsp:nvSpPr>
      <dsp:spPr>
        <a:xfrm>
          <a:off x="0" y="1241348"/>
          <a:ext cx="10830641" cy="4960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F75C3F-6A6A-4489-AE07-8BD8EB65E869}">
      <dsp:nvSpPr>
        <dsp:cNvPr id="0" name=""/>
        <dsp:cNvSpPr/>
      </dsp:nvSpPr>
      <dsp:spPr>
        <a:xfrm>
          <a:off x="150062" y="1352965"/>
          <a:ext cx="272840" cy="2728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CF32AB-60CE-47A7-B491-A5BF313EB6DB}">
      <dsp:nvSpPr>
        <dsp:cNvPr id="0" name=""/>
        <dsp:cNvSpPr/>
      </dsp:nvSpPr>
      <dsp:spPr>
        <a:xfrm>
          <a:off x="572965" y="1241348"/>
          <a:ext cx="10257675" cy="496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501" tIns="52501" rIns="52501" bIns="52501" numCol="1" spcCol="1270" anchor="ctr" anchorCtr="0">
          <a:noAutofit/>
        </a:bodyPr>
        <a:lstStyle/>
        <a:p>
          <a:pPr marL="0" lvl="0" indent="0" algn="l" defTabSz="622300">
            <a:lnSpc>
              <a:spcPct val="90000"/>
            </a:lnSpc>
            <a:spcBef>
              <a:spcPct val="0"/>
            </a:spcBef>
            <a:spcAft>
              <a:spcPct val="35000"/>
            </a:spcAft>
            <a:buNone/>
          </a:pPr>
          <a:r>
            <a:rPr lang="en-GB" sz="1400" kern="1200"/>
            <a:t>A good relationship can be established if done well</a:t>
          </a:r>
          <a:endParaRPr lang="en-US" sz="1400" kern="1200"/>
        </a:p>
      </dsp:txBody>
      <dsp:txXfrm>
        <a:off x="572965" y="1241348"/>
        <a:ext cx="10257675" cy="496073"/>
      </dsp:txXfrm>
    </dsp:sp>
    <dsp:sp modelId="{1C68C5BE-F560-4064-945B-7A97D5537FF3}">
      <dsp:nvSpPr>
        <dsp:cNvPr id="0" name=""/>
        <dsp:cNvSpPr/>
      </dsp:nvSpPr>
      <dsp:spPr>
        <a:xfrm>
          <a:off x="0" y="1861440"/>
          <a:ext cx="10830641" cy="4960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015095-2FB2-4362-B791-A7A7DAEC40BF}">
      <dsp:nvSpPr>
        <dsp:cNvPr id="0" name=""/>
        <dsp:cNvSpPr/>
      </dsp:nvSpPr>
      <dsp:spPr>
        <a:xfrm>
          <a:off x="150062" y="1973057"/>
          <a:ext cx="272840" cy="2728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6DF93E-6D91-4CAA-A4B6-C8820E33093F}">
      <dsp:nvSpPr>
        <dsp:cNvPr id="0" name=""/>
        <dsp:cNvSpPr/>
      </dsp:nvSpPr>
      <dsp:spPr>
        <a:xfrm>
          <a:off x="572965" y="1861440"/>
          <a:ext cx="10257675" cy="496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501" tIns="52501" rIns="52501" bIns="52501" numCol="1" spcCol="1270" anchor="ctr" anchorCtr="0">
          <a:noAutofit/>
        </a:bodyPr>
        <a:lstStyle/>
        <a:p>
          <a:pPr marL="0" lvl="0" indent="0" algn="l" defTabSz="622300">
            <a:lnSpc>
              <a:spcPct val="90000"/>
            </a:lnSpc>
            <a:spcBef>
              <a:spcPct val="0"/>
            </a:spcBef>
            <a:spcAft>
              <a:spcPct val="35000"/>
            </a:spcAft>
            <a:buNone/>
          </a:pPr>
          <a:r>
            <a:rPr lang="en-GB" sz="1400" kern="1200"/>
            <a:t>If done badly, the matter can be a struggle and the client may be challenging</a:t>
          </a:r>
          <a:endParaRPr lang="en-US" sz="1400" kern="1200"/>
        </a:p>
      </dsp:txBody>
      <dsp:txXfrm>
        <a:off x="572965" y="1861440"/>
        <a:ext cx="10257675" cy="496073"/>
      </dsp:txXfrm>
    </dsp:sp>
    <dsp:sp modelId="{1C0EF574-F667-4E6F-9699-2DA0F75DE2BA}">
      <dsp:nvSpPr>
        <dsp:cNvPr id="0" name=""/>
        <dsp:cNvSpPr/>
      </dsp:nvSpPr>
      <dsp:spPr>
        <a:xfrm>
          <a:off x="0" y="2481532"/>
          <a:ext cx="10830641" cy="4960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7248D3-7C76-4FD1-87FE-17A8B00FACCD}">
      <dsp:nvSpPr>
        <dsp:cNvPr id="0" name=""/>
        <dsp:cNvSpPr/>
      </dsp:nvSpPr>
      <dsp:spPr>
        <a:xfrm>
          <a:off x="150062" y="2593149"/>
          <a:ext cx="272840" cy="2728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1B6A32-6B73-4164-859B-901EC39C0586}">
      <dsp:nvSpPr>
        <dsp:cNvPr id="0" name=""/>
        <dsp:cNvSpPr/>
      </dsp:nvSpPr>
      <dsp:spPr>
        <a:xfrm>
          <a:off x="572965" y="2481532"/>
          <a:ext cx="10257675" cy="496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501" tIns="52501" rIns="52501" bIns="52501" numCol="1" spcCol="1270" anchor="ctr" anchorCtr="0">
          <a:noAutofit/>
        </a:bodyPr>
        <a:lstStyle/>
        <a:p>
          <a:pPr marL="0" lvl="0" indent="0" algn="l" defTabSz="622300">
            <a:lnSpc>
              <a:spcPct val="90000"/>
            </a:lnSpc>
            <a:spcBef>
              <a:spcPct val="0"/>
            </a:spcBef>
            <a:spcAft>
              <a:spcPct val="35000"/>
            </a:spcAft>
            <a:buNone/>
          </a:pPr>
          <a:r>
            <a:rPr lang="en-GB" sz="1400" kern="1200"/>
            <a:t>You need to be able to identify the client’s objectives</a:t>
          </a:r>
          <a:endParaRPr lang="en-US" sz="1400" kern="1200"/>
        </a:p>
      </dsp:txBody>
      <dsp:txXfrm>
        <a:off x="572965" y="2481532"/>
        <a:ext cx="10257675" cy="496073"/>
      </dsp:txXfrm>
    </dsp:sp>
    <dsp:sp modelId="{EE7D4E87-9AC6-452A-91F7-91F3A60A8362}">
      <dsp:nvSpPr>
        <dsp:cNvPr id="0" name=""/>
        <dsp:cNvSpPr/>
      </dsp:nvSpPr>
      <dsp:spPr>
        <a:xfrm>
          <a:off x="0" y="3101625"/>
          <a:ext cx="10830641" cy="4960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8A3884-B42C-42BF-967E-FE844972179B}">
      <dsp:nvSpPr>
        <dsp:cNvPr id="0" name=""/>
        <dsp:cNvSpPr/>
      </dsp:nvSpPr>
      <dsp:spPr>
        <a:xfrm>
          <a:off x="150062" y="3213241"/>
          <a:ext cx="272840" cy="2728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FFC265-416D-4948-AA6B-5ADAE56D7338}">
      <dsp:nvSpPr>
        <dsp:cNvPr id="0" name=""/>
        <dsp:cNvSpPr/>
      </dsp:nvSpPr>
      <dsp:spPr>
        <a:xfrm>
          <a:off x="572965" y="3101625"/>
          <a:ext cx="10257675" cy="496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501" tIns="52501" rIns="52501" bIns="52501" numCol="1" spcCol="1270" anchor="ctr" anchorCtr="0">
          <a:noAutofit/>
        </a:bodyPr>
        <a:lstStyle/>
        <a:p>
          <a:pPr marL="0" lvl="0" indent="0" algn="l" defTabSz="622300">
            <a:lnSpc>
              <a:spcPct val="90000"/>
            </a:lnSpc>
            <a:spcBef>
              <a:spcPct val="0"/>
            </a:spcBef>
            <a:spcAft>
              <a:spcPct val="35000"/>
            </a:spcAft>
            <a:buNone/>
          </a:pPr>
          <a:r>
            <a:rPr lang="en-GB" sz="1400" kern="1200"/>
            <a:t>Be able to advise the client correctly, addressing all the relevant factual, practical and legal issues and identifying necessary future steps and decisions</a:t>
          </a:r>
          <a:endParaRPr lang="en-US" sz="1400" kern="1200"/>
        </a:p>
      </dsp:txBody>
      <dsp:txXfrm>
        <a:off x="572965" y="3101625"/>
        <a:ext cx="10257675" cy="4960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C00FE-71CD-48CE-B267-9B9C42F6EACC}">
      <dsp:nvSpPr>
        <dsp:cNvPr id="0" name=""/>
        <dsp:cNvSpPr/>
      </dsp:nvSpPr>
      <dsp:spPr>
        <a:xfrm>
          <a:off x="856044" y="1237980"/>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F4FA22-FE70-440B-924F-225238DA60DE}">
      <dsp:nvSpPr>
        <dsp:cNvPr id="0" name=""/>
        <dsp:cNvSpPr/>
      </dsp:nvSpPr>
      <dsp:spPr>
        <a:xfrm>
          <a:off x="361044" y="231807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Build up a rapport</a:t>
          </a:r>
          <a:endParaRPr lang="en-US" sz="1800" kern="1200"/>
        </a:p>
      </dsp:txBody>
      <dsp:txXfrm>
        <a:off x="361044" y="2318074"/>
        <a:ext cx="1800000" cy="720000"/>
      </dsp:txXfrm>
    </dsp:sp>
    <dsp:sp modelId="{EC74D967-FE38-4DC5-8E56-ABC5BEAC21DA}">
      <dsp:nvSpPr>
        <dsp:cNvPr id="0" name=""/>
        <dsp:cNvSpPr/>
      </dsp:nvSpPr>
      <dsp:spPr>
        <a:xfrm>
          <a:off x="2971044" y="1237980"/>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8E9A01-EC97-4A23-A564-1651EEFCF692}">
      <dsp:nvSpPr>
        <dsp:cNvPr id="0" name=""/>
        <dsp:cNvSpPr/>
      </dsp:nvSpPr>
      <dsp:spPr>
        <a:xfrm>
          <a:off x="2476044" y="231807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Obtain relevant information</a:t>
          </a:r>
          <a:endParaRPr lang="en-US" sz="1800" kern="1200"/>
        </a:p>
      </dsp:txBody>
      <dsp:txXfrm>
        <a:off x="2476044" y="2318074"/>
        <a:ext cx="1800000" cy="720000"/>
      </dsp:txXfrm>
    </dsp:sp>
    <dsp:sp modelId="{3B3D8749-9DFC-4E50-9739-64546D34A2F7}">
      <dsp:nvSpPr>
        <dsp:cNvPr id="0" name=""/>
        <dsp:cNvSpPr/>
      </dsp:nvSpPr>
      <dsp:spPr>
        <a:xfrm>
          <a:off x="5086045" y="1237980"/>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438D6E-87FF-498E-A0F9-2A36096E2DAE}">
      <dsp:nvSpPr>
        <dsp:cNvPr id="0" name=""/>
        <dsp:cNvSpPr/>
      </dsp:nvSpPr>
      <dsp:spPr>
        <a:xfrm>
          <a:off x="4591045" y="231807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Help the client reach decisions</a:t>
          </a:r>
          <a:endParaRPr lang="en-US" sz="1800" kern="1200"/>
        </a:p>
      </dsp:txBody>
      <dsp:txXfrm>
        <a:off x="4591045" y="2318074"/>
        <a:ext cx="1800000" cy="720000"/>
      </dsp:txXfrm>
    </dsp:sp>
    <dsp:sp modelId="{E160BF27-1318-4770-8212-A86F9D265A6D}">
      <dsp:nvSpPr>
        <dsp:cNvPr id="0" name=""/>
        <dsp:cNvSpPr/>
      </dsp:nvSpPr>
      <dsp:spPr>
        <a:xfrm>
          <a:off x="7201045" y="1237980"/>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B2E9E1-B955-4068-83DE-7DAE96D8CCAC}">
      <dsp:nvSpPr>
        <dsp:cNvPr id="0" name=""/>
        <dsp:cNvSpPr/>
      </dsp:nvSpPr>
      <dsp:spPr>
        <a:xfrm>
          <a:off x="6706045" y="231807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Plan future action</a:t>
          </a:r>
          <a:endParaRPr lang="en-US" sz="1800" kern="1200"/>
        </a:p>
      </dsp:txBody>
      <dsp:txXfrm>
        <a:off x="6706045" y="2318074"/>
        <a:ext cx="1800000" cy="720000"/>
      </dsp:txXfrm>
    </dsp:sp>
    <dsp:sp modelId="{556B901B-7A62-4504-8BE2-5CE5C4C8CA60}">
      <dsp:nvSpPr>
        <dsp:cNvPr id="0" name=""/>
        <dsp:cNvSpPr/>
      </dsp:nvSpPr>
      <dsp:spPr>
        <a:xfrm>
          <a:off x="9316044" y="1237980"/>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A4F513-8100-4CC8-93C1-C32DA7095FB3}">
      <dsp:nvSpPr>
        <dsp:cNvPr id="0" name=""/>
        <dsp:cNvSpPr/>
      </dsp:nvSpPr>
      <dsp:spPr>
        <a:xfrm>
          <a:off x="8821045" y="231807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To deal with client care and costs information</a:t>
          </a:r>
          <a:endParaRPr lang="en-US" sz="1800" kern="1200"/>
        </a:p>
      </dsp:txBody>
      <dsp:txXfrm>
        <a:off x="8821045" y="2318074"/>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8E6B8-B29D-486B-88BA-A3B7BB67AE10}">
      <dsp:nvSpPr>
        <dsp:cNvPr id="0" name=""/>
        <dsp:cNvSpPr/>
      </dsp:nvSpPr>
      <dsp:spPr>
        <a:xfrm>
          <a:off x="712044" y="1058027"/>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DAA5C1-FCC8-44F5-BF9C-4BAF72287A62}">
      <dsp:nvSpPr>
        <dsp:cNvPr id="0" name=""/>
        <dsp:cNvSpPr/>
      </dsp:nvSpPr>
      <dsp:spPr>
        <a:xfrm>
          <a:off x="946044" y="1292027"/>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0B76FB-ED43-40D6-B3B3-97BA006945C3}">
      <dsp:nvSpPr>
        <dsp:cNvPr id="0" name=""/>
        <dsp:cNvSpPr/>
      </dsp:nvSpPr>
      <dsp:spPr>
        <a:xfrm>
          <a:off x="361044" y="249802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Listening  skills</a:t>
          </a:r>
          <a:endParaRPr lang="en-US" sz="2300" kern="1200"/>
        </a:p>
      </dsp:txBody>
      <dsp:txXfrm>
        <a:off x="361044" y="2498027"/>
        <a:ext cx="1800000" cy="720000"/>
      </dsp:txXfrm>
    </dsp:sp>
    <dsp:sp modelId="{DFE60F5C-BA63-475F-85AF-D65CBDE9887C}">
      <dsp:nvSpPr>
        <dsp:cNvPr id="0" name=""/>
        <dsp:cNvSpPr/>
      </dsp:nvSpPr>
      <dsp:spPr>
        <a:xfrm>
          <a:off x="2827044" y="1058027"/>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42924D-666D-4C10-970C-FAF7BFECB610}">
      <dsp:nvSpPr>
        <dsp:cNvPr id="0" name=""/>
        <dsp:cNvSpPr/>
      </dsp:nvSpPr>
      <dsp:spPr>
        <a:xfrm>
          <a:off x="3061044" y="1292027"/>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B5A171-0CDD-42C5-B630-B336DDCD4AA5}">
      <dsp:nvSpPr>
        <dsp:cNvPr id="0" name=""/>
        <dsp:cNvSpPr/>
      </dsp:nvSpPr>
      <dsp:spPr>
        <a:xfrm>
          <a:off x="2476044" y="249802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Questioning skills</a:t>
          </a:r>
          <a:endParaRPr lang="en-US" sz="2300" kern="1200"/>
        </a:p>
      </dsp:txBody>
      <dsp:txXfrm>
        <a:off x="2476044" y="2498027"/>
        <a:ext cx="1800000" cy="720000"/>
      </dsp:txXfrm>
    </dsp:sp>
    <dsp:sp modelId="{CF2DB573-55A0-49F2-87BD-AC69290FFDE7}">
      <dsp:nvSpPr>
        <dsp:cNvPr id="0" name=""/>
        <dsp:cNvSpPr/>
      </dsp:nvSpPr>
      <dsp:spPr>
        <a:xfrm>
          <a:off x="4942045" y="1058027"/>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75FDF8-0955-47BF-A164-7AA540914C9E}">
      <dsp:nvSpPr>
        <dsp:cNvPr id="0" name=""/>
        <dsp:cNvSpPr/>
      </dsp:nvSpPr>
      <dsp:spPr>
        <a:xfrm>
          <a:off x="5176045" y="1292027"/>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7C6AD-89B8-44A8-B62D-7A8A340A26CC}">
      <dsp:nvSpPr>
        <dsp:cNvPr id="0" name=""/>
        <dsp:cNvSpPr/>
      </dsp:nvSpPr>
      <dsp:spPr>
        <a:xfrm>
          <a:off x="4591045" y="249802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Analytical skills</a:t>
          </a:r>
          <a:endParaRPr lang="en-US" sz="2300" kern="1200"/>
        </a:p>
      </dsp:txBody>
      <dsp:txXfrm>
        <a:off x="4591045" y="2498027"/>
        <a:ext cx="1800000" cy="720000"/>
      </dsp:txXfrm>
    </dsp:sp>
    <dsp:sp modelId="{292DCFE2-68F9-41E1-84EE-3164AA7EF57A}">
      <dsp:nvSpPr>
        <dsp:cNvPr id="0" name=""/>
        <dsp:cNvSpPr/>
      </dsp:nvSpPr>
      <dsp:spPr>
        <a:xfrm>
          <a:off x="7057045" y="1058027"/>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A4A7F6-D75D-445E-A9A2-FC24CE64F807}">
      <dsp:nvSpPr>
        <dsp:cNvPr id="0" name=""/>
        <dsp:cNvSpPr/>
      </dsp:nvSpPr>
      <dsp:spPr>
        <a:xfrm>
          <a:off x="7291045" y="1292027"/>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A91151-26AC-4222-B26E-58024FA4BC25}">
      <dsp:nvSpPr>
        <dsp:cNvPr id="0" name=""/>
        <dsp:cNvSpPr/>
      </dsp:nvSpPr>
      <dsp:spPr>
        <a:xfrm>
          <a:off x="6706045" y="249802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Explaining</a:t>
          </a:r>
          <a:endParaRPr lang="en-US" sz="2300" kern="1200"/>
        </a:p>
      </dsp:txBody>
      <dsp:txXfrm>
        <a:off x="6706045" y="2498027"/>
        <a:ext cx="1800000" cy="720000"/>
      </dsp:txXfrm>
    </dsp:sp>
    <dsp:sp modelId="{C92D77C5-5631-474F-A86B-552B8D9A4BB0}">
      <dsp:nvSpPr>
        <dsp:cNvPr id="0" name=""/>
        <dsp:cNvSpPr/>
      </dsp:nvSpPr>
      <dsp:spPr>
        <a:xfrm>
          <a:off x="9172045" y="1058027"/>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A7B42B-6E7E-438D-8A63-628F8F6D1813}">
      <dsp:nvSpPr>
        <dsp:cNvPr id="0" name=""/>
        <dsp:cNvSpPr/>
      </dsp:nvSpPr>
      <dsp:spPr>
        <a:xfrm>
          <a:off x="9406044" y="1292027"/>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C6C3F7-0736-4F03-8911-585E23C9F4FA}">
      <dsp:nvSpPr>
        <dsp:cNvPr id="0" name=""/>
        <dsp:cNvSpPr/>
      </dsp:nvSpPr>
      <dsp:spPr>
        <a:xfrm>
          <a:off x="8821045" y="249802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Note-taking</a:t>
          </a:r>
          <a:endParaRPr lang="en-US" sz="2300" kern="1200"/>
        </a:p>
      </dsp:txBody>
      <dsp:txXfrm>
        <a:off x="8821045" y="2498027"/>
        <a:ext cx="18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3BFD5A-B639-460D-A9BB-9BE9D6537C4B}">
      <dsp:nvSpPr>
        <dsp:cNvPr id="0" name=""/>
        <dsp:cNvSpPr/>
      </dsp:nvSpPr>
      <dsp:spPr>
        <a:xfrm>
          <a:off x="2103120" y="1175"/>
          <a:ext cx="8412480" cy="120453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225" tIns="305951" rIns="163225" bIns="305951" numCol="1" spcCol="1270" anchor="ctr" anchorCtr="0">
          <a:noAutofit/>
        </a:bodyPr>
        <a:lstStyle/>
        <a:p>
          <a:pPr marL="0" lvl="0" indent="0" algn="l" defTabSz="1066800">
            <a:lnSpc>
              <a:spcPct val="90000"/>
            </a:lnSpc>
            <a:spcBef>
              <a:spcPct val="0"/>
            </a:spcBef>
            <a:spcAft>
              <a:spcPct val="35000"/>
            </a:spcAft>
            <a:buNone/>
          </a:pPr>
          <a:r>
            <a:rPr lang="en-US" sz="2400" kern="1200"/>
            <a:t>Create a suitable environment</a:t>
          </a:r>
        </a:p>
      </dsp:txBody>
      <dsp:txXfrm>
        <a:off x="2103120" y="1175"/>
        <a:ext cx="8412480" cy="1204530"/>
      </dsp:txXfrm>
    </dsp:sp>
    <dsp:sp modelId="{B819450E-1783-4C31-804D-DC9B8C9299D0}">
      <dsp:nvSpPr>
        <dsp:cNvPr id="0" name=""/>
        <dsp:cNvSpPr/>
      </dsp:nvSpPr>
      <dsp:spPr>
        <a:xfrm>
          <a:off x="0" y="1175"/>
          <a:ext cx="2103120" cy="120453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18981" rIns="111290" bIns="118981" numCol="1" spcCol="1270" anchor="ctr" anchorCtr="0">
          <a:noAutofit/>
        </a:bodyPr>
        <a:lstStyle/>
        <a:p>
          <a:pPr marL="0" lvl="0" indent="0" algn="ctr" defTabSz="1244600">
            <a:lnSpc>
              <a:spcPct val="90000"/>
            </a:lnSpc>
            <a:spcBef>
              <a:spcPct val="0"/>
            </a:spcBef>
            <a:spcAft>
              <a:spcPct val="35000"/>
            </a:spcAft>
            <a:buNone/>
          </a:pPr>
          <a:r>
            <a:rPr lang="en-US" sz="2800" kern="1200"/>
            <a:t>Create</a:t>
          </a:r>
        </a:p>
      </dsp:txBody>
      <dsp:txXfrm>
        <a:off x="0" y="1175"/>
        <a:ext cx="2103120" cy="1204530"/>
      </dsp:txXfrm>
    </dsp:sp>
    <dsp:sp modelId="{58DD45B3-41B0-4428-A388-1C443AE64449}">
      <dsp:nvSpPr>
        <dsp:cNvPr id="0" name=""/>
        <dsp:cNvSpPr/>
      </dsp:nvSpPr>
      <dsp:spPr>
        <a:xfrm>
          <a:off x="2103120" y="1277977"/>
          <a:ext cx="8412480" cy="120453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225" tIns="305951" rIns="163225" bIns="305951" numCol="1" spcCol="1270" anchor="ctr" anchorCtr="0">
          <a:noAutofit/>
        </a:bodyPr>
        <a:lstStyle/>
        <a:p>
          <a:pPr marL="0" lvl="0" indent="0" algn="l" defTabSz="1066800">
            <a:lnSpc>
              <a:spcPct val="90000"/>
            </a:lnSpc>
            <a:spcBef>
              <a:spcPct val="0"/>
            </a:spcBef>
            <a:spcAft>
              <a:spcPct val="35000"/>
            </a:spcAft>
            <a:buNone/>
          </a:pPr>
          <a:r>
            <a:rPr lang="en-US" sz="2400" kern="1200"/>
            <a:t>Prepare for the interview</a:t>
          </a:r>
        </a:p>
      </dsp:txBody>
      <dsp:txXfrm>
        <a:off x="2103120" y="1277977"/>
        <a:ext cx="8412480" cy="1204530"/>
      </dsp:txXfrm>
    </dsp:sp>
    <dsp:sp modelId="{87525495-5DE3-4077-B081-D20F4CFF5943}">
      <dsp:nvSpPr>
        <dsp:cNvPr id="0" name=""/>
        <dsp:cNvSpPr/>
      </dsp:nvSpPr>
      <dsp:spPr>
        <a:xfrm>
          <a:off x="0" y="1277977"/>
          <a:ext cx="2103120" cy="120453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18981" rIns="111290" bIns="118981" numCol="1" spcCol="1270" anchor="ctr" anchorCtr="0">
          <a:noAutofit/>
        </a:bodyPr>
        <a:lstStyle/>
        <a:p>
          <a:pPr marL="0" lvl="0" indent="0" algn="ctr" defTabSz="1244600">
            <a:lnSpc>
              <a:spcPct val="90000"/>
            </a:lnSpc>
            <a:spcBef>
              <a:spcPct val="0"/>
            </a:spcBef>
            <a:spcAft>
              <a:spcPct val="35000"/>
            </a:spcAft>
            <a:buNone/>
          </a:pPr>
          <a:r>
            <a:rPr lang="en-US" sz="2800" kern="1200"/>
            <a:t>Prepare</a:t>
          </a:r>
        </a:p>
      </dsp:txBody>
      <dsp:txXfrm>
        <a:off x="0" y="1277977"/>
        <a:ext cx="2103120" cy="1204530"/>
      </dsp:txXfrm>
    </dsp:sp>
    <dsp:sp modelId="{BBE7D422-D737-4DF6-B8C5-0BF5CDC41BA6}">
      <dsp:nvSpPr>
        <dsp:cNvPr id="0" name=""/>
        <dsp:cNvSpPr/>
      </dsp:nvSpPr>
      <dsp:spPr>
        <a:xfrm>
          <a:off x="2103120" y="2554779"/>
          <a:ext cx="8412480" cy="120453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225" tIns="305951" rIns="163225" bIns="305951" numCol="1" spcCol="1270" anchor="ctr" anchorCtr="0">
          <a:noAutofit/>
        </a:bodyPr>
        <a:lstStyle/>
        <a:p>
          <a:pPr marL="0" lvl="0" indent="0" algn="l" defTabSz="1066800">
            <a:lnSpc>
              <a:spcPct val="90000"/>
            </a:lnSpc>
            <a:spcBef>
              <a:spcPct val="0"/>
            </a:spcBef>
            <a:spcAft>
              <a:spcPct val="35000"/>
            </a:spcAft>
            <a:buNone/>
          </a:pPr>
          <a:r>
            <a:rPr lang="en-US" sz="2400" kern="1200"/>
            <a:t>Model structure</a:t>
          </a:r>
        </a:p>
      </dsp:txBody>
      <dsp:txXfrm>
        <a:off x="2103120" y="2554779"/>
        <a:ext cx="8412480" cy="1204530"/>
      </dsp:txXfrm>
    </dsp:sp>
    <dsp:sp modelId="{A3FB75D7-97C0-4065-BA5F-44F54149B516}">
      <dsp:nvSpPr>
        <dsp:cNvPr id="0" name=""/>
        <dsp:cNvSpPr/>
      </dsp:nvSpPr>
      <dsp:spPr>
        <a:xfrm>
          <a:off x="0" y="2554779"/>
          <a:ext cx="2103120" cy="120453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18981" rIns="111290" bIns="118981" numCol="1" spcCol="1270" anchor="ctr" anchorCtr="0">
          <a:noAutofit/>
        </a:bodyPr>
        <a:lstStyle/>
        <a:p>
          <a:pPr marL="0" lvl="0" indent="0" algn="ctr" defTabSz="1244600">
            <a:lnSpc>
              <a:spcPct val="90000"/>
            </a:lnSpc>
            <a:spcBef>
              <a:spcPct val="0"/>
            </a:spcBef>
            <a:spcAft>
              <a:spcPct val="35000"/>
            </a:spcAft>
            <a:buNone/>
          </a:pPr>
          <a:r>
            <a:rPr lang="en-US" sz="2800" kern="1200"/>
            <a:t>Model</a:t>
          </a:r>
        </a:p>
      </dsp:txBody>
      <dsp:txXfrm>
        <a:off x="0" y="2554779"/>
        <a:ext cx="2103120" cy="12045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073229-C99F-4B28-89C3-9C7A45F04EFE}">
      <dsp:nvSpPr>
        <dsp:cNvPr id="0" name=""/>
        <dsp:cNvSpPr/>
      </dsp:nvSpPr>
      <dsp:spPr>
        <a:xfrm>
          <a:off x="989988" y="1640"/>
          <a:ext cx="2765832" cy="16594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Make sure to prepare</a:t>
          </a:r>
          <a:endParaRPr lang="en-US" sz="2200" kern="1200"/>
        </a:p>
      </dsp:txBody>
      <dsp:txXfrm>
        <a:off x="989988" y="1640"/>
        <a:ext cx="2765832" cy="1659499"/>
      </dsp:txXfrm>
    </dsp:sp>
    <dsp:sp modelId="{CCCFAA32-1E0E-4425-9B2D-3FDB9822AF68}">
      <dsp:nvSpPr>
        <dsp:cNvPr id="0" name=""/>
        <dsp:cNvSpPr/>
      </dsp:nvSpPr>
      <dsp:spPr>
        <a:xfrm>
          <a:off x="4032404" y="1640"/>
          <a:ext cx="2765832" cy="1659499"/>
        </a:xfrm>
        <a:prstGeom prst="rect">
          <a:avLst/>
        </a:prstGeom>
        <a:solidFill>
          <a:schemeClr val="accent2">
            <a:hueOff val="1108464"/>
            <a:satOff val="-191"/>
            <a:lumOff val="-19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Read up on the subject matter</a:t>
          </a:r>
          <a:endParaRPr lang="en-US" sz="2200" kern="1200"/>
        </a:p>
      </dsp:txBody>
      <dsp:txXfrm>
        <a:off x="4032404" y="1640"/>
        <a:ext cx="2765832" cy="1659499"/>
      </dsp:txXfrm>
    </dsp:sp>
    <dsp:sp modelId="{99DA359B-AB12-4822-8B1C-EFA6E00189EA}">
      <dsp:nvSpPr>
        <dsp:cNvPr id="0" name=""/>
        <dsp:cNvSpPr/>
      </dsp:nvSpPr>
      <dsp:spPr>
        <a:xfrm>
          <a:off x="7074820" y="1640"/>
          <a:ext cx="2765832" cy="1659499"/>
        </a:xfrm>
        <a:prstGeom prst="rect">
          <a:avLst/>
        </a:prstGeom>
        <a:solidFill>
          <a:schemeClr val="accent2">
            <a:hueOff val="2216927"/>
            <a:satOff val="-381"/>
            <a:lumOff val="-39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Book a meeting room</a:t>
          </a:r>
          <a:endParaRPr lang="en-US" sz="2200" kern="1200"/>
        </a:p>
      </dsp:txBody>
      <dsp:txXfrm>
        <a:off x="7074820" y="1640"/>
        <a:ext cx="2765832" cy="1659499"/>
      </dsp:txXfrm>
    </dsp:sp>
    <dsp:sp modelId="{F33DB6E5-F839-49F7-9663-DE555AD4A4AE}">
      <dsp:nvSpPr>
        <dsp:cNvPr id="0" name=""/>
        <dsp:cNvSpPr/>
      </dsp:nvSpPr>
      <dsp:spPr>
        <a:xfrm>
          <a:off x="989988" y="1937723"/>
          <a:ext cx="2765832" cy="1659499"/>
        </a:xfrm>
        <a:prstGeom prst="rect">
          <a:avLst/>
        </a:prstGeom>
        <a:solidFill>
          <a:schemeClr val="accent2">
            <a:hueOff val="3325391"/>
            <a:satOff val="-572"/>
            <a:lumOff val="-5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If using your own office remember to clear your desk and ensure there are no tripping hazards!</a:t>
          </a:r>
          <a:endParaRPr lang="en-US" sz="2200" kern="1200"/>
        </a:p>
      </dsp:txBody>
      <dsp:txXfrm>
        <a:off x="989988" y="1937723"/>
        <a:ext cx="2765832" cy="1659499"/>
      </dsp:txXfrm>
    </dsp:sp>
    <dsp:sp modelId="{E47357EB-4387-4D0F-9886-6B2A8A668B8A}">
      <dsp:nvSpPr>
        <dsp:cNvPr id="0" name=""/>
        <dsp:cNvSpPr/>
      </dsp:nvSpPr>
      <dsp:spPr>
        <a:xfrm>
          <a:off x="4032404" y="1937723"/>
          <a:ext cx="2765832" cy="1659499"/>
        </a:xfrm>
        <a:prstGeom prst="rect">
          <a:avLst/>
        </a:prstGeom>
        <a:solidFill>
          <a:schemeClr val="accent2">
            <a:hueOff val="4433855"/>
            <a:satOff val="-762"/>
            <a:lumOff val="-78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Position the chairs</a:t>
          </a:r>
          <a:endParaRPr lang="en-US" sz="2200" kern="1200"/>
        </a:p>
      </dsp:txBody>
      <dsp:txXfrm>
        <a:off x="4032404" y="1937723"/>
        <a:ext cx="2765832" cy="1659499"/>
      </dsp:txXfrm>
    </dsp:sp>
    <dsp:sp modelId="{91349E78-9EC1-4AA2-AA17-167115A0D021}">
      <dsp:nvSpPr>
        <dsp:cNvPr id="0" name=""/>
        <dsp:cNvSpPr/>
      </dsp:nvSpPr>
      <dsp:spPr>
        <a:xfrm>
          <a:off x="7074820" y="1937723"/>
          <a:ext cx="2765832" cy="1659499"/>
        </a:xfrm>
        <a:prstGeom prst="rect">
          <a:avLst/>
        </a:prstGeom>
        <a:solidFill>
          <a:schemeClr val="accent2">
            <a:hueOff val="5542319"/>
            <a:satOff val="-953"/>
            <a:lumOff val="-98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Box of tissues</a:t>
          </a:r>
          <a:endParaRPr lang="en-US" sz="2200" kern="1200"/>
        </a:p>
      </dsp:txBody>
      <dsp:txXfrm>
        <a:off x="7074820" y="1937723"/>
        <a:ext cx="2765832" cy="16594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06EFF-0434-421B-A22C-855898FA6658}">
      <dsp:nvSpPr>
        <dsp:cNvPr id="0" name=""/>
        <dsp:cNvSpPr/>
      </dsp:nvSpPr>
      <dsp:spPr>
        <a:xfrm>
          <a:off x="1211413" y="2241"/>
          <a:ext cx="983267" cy="98326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D15618-37FD-4F84-B4FA-A301EE68FF85}">
      <dsp:nvSpPr>
        <dsp:cNvPr id="0" name=""/>
        <dsp:cNvSpPr/>
      </dsp:nvSpPr>
      <dsp:spPr>
        <a:xfrm>
          <a:off x="1420961" y="211790"/>
          <a:ext cx="564169" cy="5641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6EEB99-3929-405A-A03F-352F763E7625}">
      <dsp:nvSpPr>
        <dsp:cNvPr id="0" name=""/>
        <dsp:cNvSpPr/>
      </dsp:nvSpPr>
      <dsp:spPr>
        <a:xfrm>
          <a:off x="897089" y="1291772"/>
          <a:ext cx="1611914" cy="64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Room temperature</a:t>
          </a:r>
          <a:endParaRPr lang="en-US" sz="1500" kern="1200"/>
        </a:p>
      </dsp:txBody>
      <dsp:txXfrm>
        <a:off x="897089" y="1291772"/>
        <a:ext cx="1611914" cy="644765"/>
      </dsp:txXfrm>
    </dsp:sp>
    <dsp:sp modelId="{E4CE0BE6-FCD7-41AA-8A02-D9A05F512E88}">
      <dsp:nvSpPr>
        <dsp:cNvPr id="0" name=""/>
        <dsp:cNvSpPr/>
      </dsp:nvSpPr>
      <dsp:spPr>
        <a:xfrm>
          <a:off x="3105412" y="2241"/>
          <a:ext cx="983267" cy="98326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3D66FA-10B1-4523-AB84-3BEEA0A09C02}">
      <dsp:nvSpPr>
        <dsp:cNvPr id="0" name=""/>
        <dsp:cNvSpPr/>
      </dsp:nvSpPr>
      <dsp:spPr>
        <a:xfrm>
          <a:off x="3314961" y="211790"/>
          <a:ext cx="564169" cy="5641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28AD33-4080-43D8-8836-E255B413900F}">
      <dsp:nvSpPr>
        <dsp:cNvPr id="0" name=""/>
        <dsp:cNvSpPr/>
      </dsp:nvSpPr>
      <dsp:spPr>
        <a:xfrm>
          <a:off x="2791088" y="1291772"/>
          <a:ext cx="1611914" cy="64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Turn phone off</a:t>
          </a:r>
          <a:endParaRPr lang="en-US" sz="1500" kern="1200"/>
        </a:p>
      </dsp:txBody>
      <dsp:txXfrm>
        <a:off x="2791088" y="1291772"/>
        <a:ext cx="1611914" cy="644765"/>
      </dsp:txXfrm>
    </dsp:sp>
    <dsp:sp modelId="{8BED9C9D-618F-4EBF-A305-E8A01C2530C6}">
      <dsp:nvSpPr>
        <dsp:cNvPr id="0" name=""/>
        <dsp:cNvSpPr/>
      </dsp:nvSpPr>
      <dsp:spPr>
        <a:xfrm>
          <a:off x="4999411" y="2241"/>
          <a:ext cx="983267" cy="98326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18ADEC-DBDD-446D-971A-D80E19FDFD12}">
      <dsp:nvSpPr>
        <dsp:cNvPr id="0" name=""/>
        <dsp:cNvSpPr/>
      </dsp:nvSpPr>
      <dsp:spPr>
        <a:xfrm>
          <a:off x="5208960" y="211790"/>
          <a:ext cx="564169" cy="5641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9D4FE0-D85C-4259-97EE-0A147F0D02BD}">
      <dsp:nvSpPr>
        <dsp:cNvPr id="0" name=""/>
        <dsp:cNvSpPr/>
      </dsp:nvSpPr>
      <dsp:spPr>
        <a:xfrm>
          <a:off x="4685087" y="1291772"/>
          <a:ext cx="1611914" cy="64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Switch computer off</a:t>
          </a:r>
          <a:endParaRPr lang="en-US" sz="1500" kern="1200"/>
        </a:p>
      </dsp:txBody>
      <dsp:txXfrm>
        <a:off x="4685087" y="1291772"/>
        <a:ext cx="1611914" cy="644765"/>
      </dsp:txXfrm>
    </dsp:sp>
    <dsp:sp modelId="{2765A068-0CB9-4C41-867B-984D964FF2C6}">
      <dsp:nvSpPr>
        <dsp:cNvPr id="0" name=""/>
        <dsp:cNvSpPr/>
      </dsp:nvSpPr>
      <dsp:spPr>
        <a:xfrm>
          <a:off x="6893410" y="2241"/>
          <a:ext cx="983267" cy="983267"/>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EEB90C-EAED-42E0-A390-D2CF00C183C6}">
      <dsp:nvSpPr>
        <dsp:cNvPr id="0" name=""/>
        <dsp:cNvSpPr/>
      </dsp:nvSpPr>
      <dsp:spPr>
        <a:xfrm>
          <a:off x="7102959" y="211790"/>
          <a:ext cx="564169" cy="5641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B7D140-E0D7-495F-AB6F-AAAEFA8CF57B}">
      <dsp:nvSpPr>
        <dsp:cNvPr id="0" name=""/>
        <dsp:cNvSpPr/>
      </dsp:nvSpPr>
      <dsp:spPr>
        <a:xfrm>
          <a:off x="6579086" y="1291772"/>
          <a:ext cx="1611914" cy="64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Read the paperwork i.e. telephone note</a:t>
          </a:r>
          <a:endParaRPr lang="en-US" sz="1500" kern="1200"/>
        </a:p>
      </dsp:txBody>
      <dsp:txXfrm>
        <a:off x="6579086" y="1291772"/>
        <a:ext cx="1611914" cy="644765"/>
      </dsp:txXfrm>
    </dsp:sp>
    <dsp:sp modelId="{55CE3897-3E9F-4940-8A42-4F7F04D65D6C}">
      <dsp:nvSpPr>
        <dsp:cNvPr id="0" name=""/>
        <dsp:cNvSpPr/>
      </dsp:nvSpPr>
      <dsp:spPr>
        <a:xfrm>
          <a:off x="8787409" y="2241"/>
          <a:ext cx="983267" cy="983267"/>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DE931-83D9-4B69-9FBE-DFEA7B636A84}">
      <dsp:nvSpPr>
        <dsp:cNvPr id="0" name=""/>
        <dsp:cNvSpPr/>
      </dsp:nvSpPr>
      <dsp:spPr>
        <a:xfrm>
          <a:off x="8996958" y="211790"/>
          <a:ext cx="564169" cy="5641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90FFD8A-7182-4C94-B60D-1097A36AF704}">
      <dsp:nvSpPr>
        <dsp:cNvPr id="0" name=""/>
        <dsp:cNvSpPr/>
      </dsp:nvSpPr>
      <dsp:spPr>
        <a:xfrm>
          <a:off x="8473086" y="1291772"/>
          <a:ext cx="1611914" cy="64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Consult with colleagues</a:t>
          </a:r>
          <a:endParaRPr lang="en-US" sz="1500" kern="1200"/>
        </a:p>
      </dsp:txBody>
      <dsp:txXfrm>
        <a:off x="8473086" y="1291772"/>
        <a:ext cx="1611914" cy="644765"/>
      </dsp:txXfrm>
    </dsp:sp>
    <dsp:sp modelId="{D21DF018-95DB-4E13-AF51-D6CAFE6030AC}">
      <dsp:nvSpPr>
        <dsp:cNvPr id="0" name=""/>
        <dsp:cNvSpPr/>
      </dsp:nvSpPr>
      <dsp:spPr>
        <a:xfrm>
          <a:off x="3105412" y="2339516"/>
          <a:ext cx="983267" cy="98326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1E78E9-0B26-41C7-85DA-9AAC3324CBF8}">
      <dsp:nvSpPr>
        <dsp:cNvPr id="0" name=""/>
        <dsp:cNvSpPr/>
      </dsp:nvSpPr>
      <dsp:spPr>
        <a:xfrm>
          <a:off x="3314961" y="2549065"/>
          <a:ext cx="564169" cy="56416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8A18F7-83B9-481D-8C2D-F0E1261D400A}">
      <dsp:nvSpPr>
        <dsp:cNvPr id="0" name=""/>
        <dsp:cNvSpPr/>
      </dsp:nvSpPr>
      <dsp:spPr>
        <a:xfrm>
          <a:off x="2791088" y="3629048"/>
          <a:ext cx="1611914" cy="64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Checklist</a:t>
          </a:r>
          <a:endParaRPr lang="en-US" sz="1500" kern="1200"/>
        </a:p>
      </dsp:txBody>
      <dsp:txXfrm>
        <a:off x="2791088" y="3629048"/>
        <a:ext cx="1611914" cy="644765"/>
      </dsp:txXfrm>
    </dsp:sp>
    <dsp:sp modelId="{5F6465BA-9877-4011-90CE-E71A5238208A}">
      <dsp:nvSpPr>
        <dsp:cNvPr id="0" name=""/>
        <dsp:cNvSpPr/>
      </dsp:nvSpPr>
      <dsp:spPr>
        <a:xfrm>
          <a:off x="4999411" y="2339516"/>
          <a:ext cx="983267" cy="98326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2CCD94-4AE1-4DB9-BC39-2B6ABC9DF5E9}">
      <dsp:nvSpPr>
        <dsp:cNvPr id="0" name=""/>
        <dsp:cNvSpPr/>
      </dsp:nvSpPr>
      <dsp:spPr>
        <a:xfrm>
          <a:off x="5208960" y="2549065"/>
          <a:ext cx="564169" cy="56416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91D66F-8691-4F4E-941C-D64944AC7014}">
      <dsp:nvSpPr>
        <dsp:cNvPr id="0" name=""/>
        <dsp:cNvSpPr/>
      </dsp:nvSpPr>
      <dsp:spPr>
        <a:xfrm>
          <a:off x="4685087" y="3629048"/>
          <a:ext cx="1611914" cy="64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Plan</a:t>
          </a:r>
          <a:endParaRPr lang="en-US" sz="1500" kern="1200"/>
        </a:p>
      </dsp:txBody>
      <dsp:txXfrm>
        <a:off x="4685087" y="3629048"/>
        <a:ext cx="1611914" cy="644765"/>
      </dsp:txXfrm>
    </dsp:sp>
    <dsp:sp modelId="{C2833A84-C1B4-4B63-A28D-E24930CB94E7}">
      <dsp:nvSpPr>
        <dsp:cNvPr id="0" name=""/>
        <dsp:cNvSpPr/>
      </dsp:nvSpPr>
      <dsp:spPr>
        <a:xfrm>
          <a:off x="6893410" y="2339516"/>
          <a:ext cx="983267" cy="98326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B38FDD-2B17-495C-9A49-976FC6B9B0CD}">
      <dsp:nvSpPr>
        <dsp:cNvPr id="0" name=""/>
        <dsp:cNvSpPr/>
      </dsp:nvSpPr>
      <dsp:spPr>
        <a:xfrm>
          <a:off x="7102959" y="2549065"/>
          <a:ext cx="564169" cy="56416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A72152-57F4-4433-AAF5-6DE9D88CB63C}">
      <dsp:nvSpPr>
        <dsp:cNvPr id="0" name=""/>
        <dsp:cNvSpPr/>
      </dsp:nvSpPr>
      <dsp:spPr>
        <a:xfrm>
          <a:off x="6579086" y="3629048"/>
          <a:ext cx="1611914" cy="64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Refreshments</a:t>
          </a:r>
          <a:endParaRPr lang="en-US" sz="1500" kern="1200"/>
        </a:p>
      </dsp:txBody>
      <dsp:txXfrm>
        <a:off x="6579086" y="3629048"/>
        <a:ext cx="1611914" cy="6447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AF18A2-29CF-4685-A201-823CB2B713CB}">
      <dsp:nvSpPr>
        <dsp:cNvPr id="0" name=""/>
        <dsp:cNvSpPr/>
      </dsp:nvSpPr>
      <dsp:spPr>
        <a:xfrm>
          <a:off x="4448373" y="704"/>
          <a:ext cx="973533" cy="9735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Introduce yourself</a:t>
          </a:r>
          <a:endParaRPr lang="en-US" sz="900" kern="1200"/>
        </a:p>
      </dsp:txBody>
      <dsp:txXfrm>
        <a:off x="4590944" y="143275"/>
        <a:ext cx="688391" cy="688391"/>
      </dsp:txXfrm>
    </dsp:sp>
    <dsp:sp modelId="{BE65AC5D-541D-42EE-9614-A357A0E5582D}">
      <dsp:nvSpPr>
        <dsp:cNvPr id="0" name=""/>
        <dsp:cNvSpPr/>
      </dsp:nvSpPr>
      <dsp:spPr>
        <a:xfrm rot="1542857">
          <a:off x="5457753" y="637238"/>
          <a:ext cx="259041" cy="3285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5461601" y="686092"/>
        <a:ext cx="181329" cy="197141"/>
      </dsp:txXfrm>
    </dsp:sp>
    <dsp:sp modelId="{FE73F8E2-CED4-49E3-BF35-B5E934AD228C}">
      <dsp:nvSpPr>
        <dsp:cNvPr id="0" name=""/>
        <dsp:cNvSpPr/>
      </dsp:nvSpPr>
      <dsp:spPr>
        <a:xfrm>
          <a:off x="5765852" y="635168"/>
          <a:ext cx="973533" cy="9735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Handshake</a:t>
          </a:r>
          <a:endParaRPr lang="en-US" sz="900" kern="1200"/>
        </a:p>
      </dsp:txBody>
      <dsp:txXfrm>
        <a:off x="5908423" y="777739"/>
        <a:ext cx="688391" cy="688391"/>
      </dsp:txXfrm>
    </dsp:sp>
    <dsp:sp modelId="{F2AB4BE2-F116-40B3-B2C2-83E7C0B433AB}">
      <dsp:nvSpPr>
        <dsp:cNvPr id="0" name=""/>
        <dsp:cNvSpPr/>
      </dsp:nvSpPr>
      <dsp:spPr>
        <a:xfrm rot="4628571">
          <a:off x="6284162" y="1663318"/>
          <a:ext cx="259041" cy="3285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6314372" y="1691149"/>
        <a:ext cx="181329" cy="197141"/>
      </dsp:txXfrm>
    </dsp:sp>
    <dsp:sp modelId="{92BAFD39-02A0-408B-A5AB-09695865CC56}">
      <dsp:nvSpPr>
        <dsp:cNvPr id="0" name=""/>
        <dsp:cNvSpPr/>
      </dsp:nvSpPr>
      <dsp:spPr>
        <a:xfrm>
          <a:off x="6091242" y="2060796"/>
          <a:ext cx="973533" cy="9735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Open the door</a:t>
          </a:r>
          <a:endParaRPr lang="en-US" sz="900" kern="1200"/>
        </a:p>
      </dsp:txBody>
      <dsp:txXfrm>
        <a:off x="6233813" y="2203367"/>
        <a:ext cx="688391" cy="688391"/>
      </dsp:txXfrm>
    </dsp:sp>
    <dsp:sp modelId="{7772794C-D16D-42E1-9187-11E573ED9C95}">
      <dsp:nvSpPr>
        <dsp:cNvPr id="0" name=""/>
        <dsp:cNvSpPr/>
      </dsp:nvSpPr>
      <dsp:spPr>
        <a:xfrm rot="7714286">
          <a:off x="5997197" y="2949180"/>
          <a:ext cx="259041" cy="3285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6060279" y="2984514"/>
        <a:ext cx="181329" cy="197141"/>
      </dsp:txXfrm>
    </dsp:sp>
    <dsp:sp modelId="{F7098CD6-AF25-4981-B40D-0EFD86D48C78}">
      <dsp:nvSpPr>
        <dsp:cNvPr id="0" name=""/>
        <dsp:cNvSpPr/>
      </dsp:nvSpPr>
      <dsp:spPr>
        <a:xfrm>
          <a:off x="5179519" y="3204061"/>
          <a:ext cx="973533" cy="9735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Ask them to take a seat</a:t>
          </a:r>
          <a:endParaRPr lang="en-US" sz="900" kern="1200"/>
        </a:p>
      </dsp:txBody>
      <dsp:txXfrm>
        <a:off x="5322090" y="3346632"/>
        <a:ext cx="688391" cy="688391"/>
      </dsp:txXfrm>
    </dsp:sp>
    <dsp:sp modelId="{75717F2C-CCB1-44C2-9B46-BC16EBBF058F}">
      <dsp:nvSpPr>
        <dsp:cNvPr id="0" name=""/>
        <dsp:cNvSpPr/>
      </dsp:nvSpPr>
      <dsp:spPr>
        <a:xfrm rot="10800000">
          <a:off x="4812951" y="3526544"/>
          <a:ext cx="259041" cy="3285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4890663" y="3592257"/>
        <a:ext cx="181329" cy="197141"/>
      </dsp:txXfrm>
    </dsp:sp>
    <dsp:sp modelId="{3453787C-C8E1-4590-8714-9FA87A4E122D}">
      <dsp:nvSpPr>
        <dsp:cNvPr id="0" name=""/>
        <dsp:cNvSpPr/>
      </dsp:nvSpPr>
      <dsp:spPr>
        <a:xfrm>
          <a:off x="3717228" y="3204061"/>
          <a:ext cx="973533" cy="9735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Put them at ease</a:t>
          </a:r>
          <a:endParaRPr lang="en-US" sz="900" kern="1200"/>
        </a:p>
      </dsp:txBody>
      <dsp:txXfrm>
        <a:off x="3859799" y="3346632"/>
        <a:ext cx="688391" cy="688391"/>
      </dsp:txXfrm>
    </dsp:sp>
    <dsp:sp modelId="{AE119178-4A22-4144-997C-3013EF667668}">
      <dsp:nvSpPr>
        <dsp:cNvPr id="0" name=""/>
        <dsp:cNvSpPr/>
      </dsp:nvSpPr>
      <dsp:spPr>
        <a:xfrm rot="13885714">
          <a:off x="3623183" y="2960644"/>
          <a:ext cx="259041" cy="3285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3686265" y="3056736"/>
        <a:ext cx="181329" cy="197141"/>
      </dsp:txXfrm>
    </dsp:sp>
    <dsp:sp modelId="{DA39BEAD-A142-49D0-B8ED-C3A082A875B4}">
      <dsp:nvSpPr>
        <dsp:cNvPr id="0" name=""/>
        <dsp:cNvSpPr/>
      </dsp:nvSpPr>
      <dsp:spPr>
        <a:xfrm>
          <a:off x="2805505" y="2060796"/>
          <a:ext cx="973533" cy="9735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Do not launch straight into the legal issue</a:t>
          </a:r>
          <a:endParaRPr lang="en-US" sz="900" kern="1200"/>
        </a:p>
      </dsp:txBody>
      <dsp:txXfrm>
        <a:off x="2948076" y="2203367"/>
        <a:ext cx="688391" cy="688391"/>
      </dsp:txXfrm>
    </dsp:sp>
    <dsp:sp modelId="{89430788-511D-48B6-843E-9EB37715BD11}">
      <dsp:nvSpPr>
        <dsp:cNvPr id="0" name=""/>
        <dsp:cNvSpPr/>
      </dsp:nvSpPr>
      <dsp:spPr>
        <a:xfrm rot="16971429">
          <a:off x="3323814" y="1677613"/>
          <a:ext cx="259041" cy="3285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354024" y="1781208"/>
        <a:ext cx="181329" cy="197141"/>
      </dsp:txXfrm>
    </dsp:sp>
    <dsp:sp modelId="{73BBCC9B-ED47-4F04-AF9D-33655A5EC9A1}">
      <dsp:nvSpPr>
        <dsp:cNvPr id="0" name=""/>
        <dsp:cNvSpPr/>
      </dsp:nvSpPr>
      <dsp:spPr>
        <a:xfrm>
          <a:off x="3130895" y="635168"/>
          <a:ext cx="973533" cy="9735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Chit chat</a:t>
          </a:r>
          <a:endParaRPr lang="en-US" sz="900" kern="1200"/>
        </a:p>
      </dsp:txBody>
      <dsp:txXfrm>
        <a:off x="3273466" y="777739"/>
        <a:ext cx="688391" cy="688391"/>
      </dsp:txXfrm>
    </dsp:sp>
    <dsp:sp modelId="{DE1FD3A0-4715-47A8-8CE2-E5B973F420CF}">
      <dsp:nvSpPr>
        <dsp:cNvPr id="0" name=""/>
        <dsp:cNvSpPr/>
      </dsp:nvSpPr>
      <dsp:spPr>
        <a:xfrm rot="20057143">
          <a:off x="4140275" y="643600"/>
          <a:ext cx="259041" cy="3285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4144123" y="726172"/>
        <a:ext cx="181329" cy="1971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63AF91-5191-47FB-9277-ACB93F4A7B98}">
      <dsp:nvSpPr>
        <dsp:cNvPr id="0" name=""/>
        <dsp:cNvSpPr/>
      </dsp:nvSpPr>
      <dsp:spPr>
        <a:xfrm>
          <a:off x="2763" y="155178"/>
          <a:ext cx="2192540" cy="131552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Listen</a:t>
          </a:r>
          <a:endParaRPr lang="en-US" sz="2700" kern="1200"/>
        </a:p>
      </dsp:txBody>
      <dsp:txXfrm>
        <a:off x="2763" y="155178"/>
        <a:ext cx="2192540" cy="1315524"/>
      </dsp:txXfrm>
    </dsp:sp>
    <dsp:sp modelId="{977B1D77-BEF1-408B-A05E-1C04AF01FFD0}">
      <dsp:nvSpPr>
        <dsp:cNvPr id="0" name=""/>
        <dsp:cNvSpPr/>
      </dsp:nvSpPr>
      <dsp:spPr>
        <a:xfrm>
          <a:off x="2414558" y="155178"/>
          <a:ext cx="2192540" cy="131552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Ask questions</a:t>
          </a:r>
          <a:endParaRPr lang="en-US" sz="2700" kern="1200"/>
        </a:p>
      </dsp:txBody>
      <dsp:txXfrm>
        <a:off x="2414558" y="155178"/>
        <a:ext cx="2192540" cy="1315524"/>
      </dsp:txXfrm>
    </dsp:sp>
    <dsp:sp modelId="{0BE7C988-F331-4091-89E7-524206FDAB43}">
      <dsp:nvSpPr>
        <dsp:cNvPr id="0" name=""/>
        <dsp:cNvSpPr/>
      </dsp:nvSpPr>
      <dsp:spPr>
        <a:xfrm>
          <a:off x="4826353" y="155178"/>
          <a:ext cx="2192540" cy="131552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Do not make assumptions</a:t>
          </a:r>
          <a:endParaRPr lang="en-US" sz="2700" kern="1200"/>
        </a:p>
      </dsp:txBody>
      <dsp:txXfrm>
        <a:off x="4826353" y="155178"/>
        <a:ext cx="2192540" cy="1315524"/>
      </dsp:txXfrm>
    </dsp:sp>
    <dsp:sp modelId="{E322169C-6AEC-446C-A60E-F3876DCC75B0}">
      <dsp:nvSpPr>
        <dsp:cNvPr id="0" name=""/>
        <dsp:cNvSpPr/>
      </dsp:nvSpPr>
      <dsp:spPr>
        <a:xfrm>
          <a:off x="7238148" y="155178"/>
          <a:ext cx="2192540" cy="131552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Focus on the client</a:t>
          </a:r>
          <a:endParaRPr lang="en-US" sz="2700" kern="1200"/>
        </a:p>
      </dsp:txBody>
      <dsp:txXfrm>
        <a:off x="7238148" y="155178"/>
        <a:ext cx="2192540" cy="1315524"/>
      </dsp:txXfrm>
    </dsp:sp>
    <dsp:sp modelId="{2EB7184C-82DB-429D-8C3F-FBA15D62DD8A}">
      <dsp:nvSpPr>
        <dsp:cNvPr id="0" name=""/>
        <dsp:cNvSpPr/>
      </dsp:nvSpPr>
      <dsp:spPr>
        <a:xfrm>
          <a:off x="1208661" y="1689957"/>
          <a:ext cx="2192540" cy="131552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Concentrate </a:t>
          </a:r>
          <a:endParaRPr lang="en-US" sz="2700" kern="1200"/>
        </a:p>
      </dsp:txBody>
      <dsp:txXfrm>
        <a:off x="1208661" y="1689957"/>
        <a:ext cx="2192540" cy="1315524"/>
      </dsp:txXfrm>
    </dsp:sp>
    <dsp:sp modelId="{E849DBC3-002F-445D-BE9C-B772D954BA09}">
      <dsp:nvSpPr>
        <dsp:cNvPr id="0" name=""/>
        <dsp:cNvSpPr/>
      </dsp:nvSpPr>
      <dsp:spPr>
        <a:xfrm>
          <a:off x="3620456" y="1689957"/>
          <a:ext cx="2192540" cy="131552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Think about your rapport</a:t>
          </a:r>
          <a:endParaRPr lang="en-US" sz="2700" kern="1200"/>
        </a:p>
      </dsp:txBody>
      <dsp:txXfrm>
        <a:off x="3620456" y="1689957"/>
        <a:ext cx="2192540" cy="1315524"/>
      </dsp:txXfrm>
    </dsp:sp>
    <dsp:sp modelId="{C8C39139-1D0E-425B-BA66-8DB6688D24DB}">
      <dsp:nvSpPr>
        <dsp:cNvPr id="0" name=""/>
        <dsp:cNvSpPr/>
      </dsp:nvSpPr>
      <dsp:spPr>
        <a:xfrm>
          <a:off x="6032251" y="1689957"/>
          <a:ext cx="2192540" cy="131552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Avoid legal jargon</a:t>
          </a:r>
          <a:endParaRPr lang="en-US" sz="2700" kern="1200"/>
        </a:p>
      </dsp:txBody>
      <dsp:txXfrm>
        <a:off x="6032251" y="1689957"/>
        <a:ext cx="2192540" cy="13155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CB475-EAF9-4C63-9C36-16A60B815C27}">
      <dsp:nvSpPr>
        <dsp:cNvPr id="0" name=""/>
        <dsp:cNvSpPr/>
      </dsp:nvSpPr>
      <dsp:spPr>
        <a:xfrm>
          <a:off x="246431" y="875900"/>
          <a:ext cx="749513" cy="74951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9E3501-E421-4003-A071-2FC1CE7677BF}">
      <dsp:nvSpPr>
        <dsp:cNvPr id="0" name=""/>
        <dsp:cNvSpPr/>
      </dsp:nvSpPr>
      <dsp:spPr>
        <a:xfrm>
          <a:off x="406163" y="1035632"/>
          <a:ext cx="430048" cy="430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A98522-86FD-4FD4-AEAF-9F1EC6496A2D}">
      <dsp:nvSpPr>
        <dsp:cNvPr id="0" name=""/>
        <dsp:cNvSpPr/>
      </dsp:nvSpPr>
      <dsp:spPr>
        <a:xfrm>
          <a:off x="6832" y="1858869"/>
          <a:ext cx="1228710" cy="598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Often deal with stressful situations</a:t>
          </a:r>
          <a:endParaRPr lang="en-US" sz="1100" kern="1200"/>
        </a:p>
      </dsp:txBody>
      <dsp:txXfrm>
        <a:off x="6832" y="1858869"/>
        <a:ext cx="1228710" cy="598996"/>
      </dsp:txXfrm>
    </dsp:sp>
    <dsp:sp modelId="{7E7CAF7B-9D4A-4EB0-90EB-B71A8C1328DD}">
      <dsp:nvSpPr>
        <dsp:cNvPr id="0" name=""/>
        <dsp:cNvSpPr/>
      </dsp:nvSpPr>
      <dsp:spPr>
        <a:xfrm>
          <a:off x="1690166" y="875900"/>
          <a:ext cx="749513" cy="74951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64DB9D-A003-4E7E-B51F-808AC63F7819}">
      <dsp:nvSpPr>
        <dsp:cNvPr id="0" name=""/>
        <dsp:cNvSpPr/>
      </dsp:nvSpPr>
      <dsp:spPr>
        <a:xfrm>
          <a:off x="1849898" y="1035632"/>
          <a:ext cx="430048" cy="430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5BD62B-09E8-4968-803A-64A1657C2A22}">
      <dsp:nvSpPr>
        <dsp:cNvPr id="0" name=""/>
        <dsp:cNvSpPr/>
      </dsp:nvSpPr>
      <dsp:spPr>
        <a:xfrm>
          <a:off x="1450567" y="1858869"/>
          <a:ext cx="1228710" cy="598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Matrimonial issues</a:t>
          </a:r>
          <a:endParaRPr lang="en-US" sz="1100" kern="1200"/>
        </a:p>
      </dsp:txBody>
      <dsp:txXfrm>
        <a:off x="1450567" y="1858869"/>
        <a:ext cx="1228710" cy="598996"/>
      </dsp:txXfrm>
    </dsp:sp>
    <dsp:sp modelId="{1A4EADBA-A0DA-46E9-AF0C-295F30DA80F8}">
      <dsp:nvSpPr>
        <dsp:cNvPr id="0" name=""/>
        <dsp:cNvSpPr/>
      </dsp:nvSpPr>
      <dsp:spPr>
        <a:xfrm>
          <a:off x="3133901" y="875900"/>
          <a:ext cx="749513" cy="74951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043203-0DF1-4EE2-BE0D-5A4157D9384A}">
      <dsp:nvSpPr>
        <dsp:cNvPr id="0" name=""/>
        <dsp:cNvSpPr/>
      </dsp:nvSpPr>
      <dsp:spPr>
        <a:xfrm>
          <a:off x="3293634" y="1035632"/>
          <a:ext cx="430048" cy="430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A24694-EDE9-4BB3-A92C-EE8CB208E157}">
      <dsp:nvSpPr>
        <dsp:cNvPr id="0" name=""/>
        <dsp:cNvSpPr/>
      </dsp:nvSpPr>
      <dsp:spPr>
        <a:xfrm>
          <a:off x="2894303" y="1858869"/>
          <a:ext cx="1228710" cy="598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Bereavement – “I’m sorry for your loss”</a:t>
          </a:r>
          <a:endParaRPr lang="en-US" sz="1100" kern="1200"/>
        </a:p>
      </dsp:txBody>
      <dsp:txXfrm>
        <a:off x="2894303" y="1858869"/>
        <a:ext cx="1228710" cy="598996"/>
      </dsp:txXfrm>
    </dsp:sp>
    <dsp:sp modelId="{B401C1EC-A08F-4468-8958-B00B0898E190}">
      <dsp:nvSpPr>
        <dsp:cNvPr id="0" name=""/>
        <dsp:cNvSpPr/>
      </dsp:nvSpPr>
      <dsp:spPr>
        <a:xfrm>
          <a:off x="4577637" y="875900"/>
          <a:ext cx="749513" cy="74951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55AD66-8CA9-47FF-BFC9-EA8C22B47EC4}">
      <dsp:nvSpPr>
        <dsp:cNvPr id="0" name=""/>
        <dsp:cNvSpPr/>
      </dsp:nvSpPr>
      <dsp:spPr>
        <a:xfrm>
          <a:off x="4737369" y="1035632"/>
          <a:ext cx="430048" cy="4300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2006FE-1456-45A9-A594-0EAAD97F594B}">
      <dsp:nvSpPr>
        <dsp:cNvPr id="0" name=""/>
        <dsp:cNvSpPr/>
      </dsp:nvSpPr>
      <dsp:spPr>
        <a:xfrm>
          <a:off x="4338038" y="1858869"/>
          <a:ext cx="1228710" cy="598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Acknowledgements – “Yes I see” “mmmm”</a:t>
          </a:r>
        </a:p>
      </dsp:txBody>
      <dsp:txXfrm>
        <a:off x="4338038" y="1858869"/>
        <a:ext cx="1228710" cy="598996"/>
      </dsp:txXfrm>
    </dsp:sp>
    <dsp:sp modelId="{C83E17EE-A1AF-4576-92D7-9E50C27B10FF}">
      <dsp:nvSpPr>
        <dsp:cNvPr id="0" name=""/>
        <dsp:cNvSpPr/>
      </dsp:nvSpPr>
      <dsp:spPr>
        <a:xfrm>
          <a:off x="6021372" y="875900"/>
          <a:ext cx="749513" cy="749513"/>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E8DFB8-9921-482B-9192-A42889779E84}">
      <dsp:nvSpPr>
        <dsp:cNvPr id="0" name=""/>
        <dsp:cNvSpPr/>
      </dsp:nvSpPr>
      <dsp:spPr>
        <a:xfrm>
          <a:off x="6181104" y="1035632"/>
          <a:ext cx="430048" cy="430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BCDAF3-392D-4096-A969-2B59FB9B9CBA}">
      <dsp:nvSpPr>
        <dsp:cNvPr id="0" name=""/>
        <dsp:cNvSpPr/>
      </dsp:nvSpPr>
      <dsp:spPr>
        <a:xfrm>
          <a:off x="5781773" y="1858869"/>
          <a:ext cx="1228710" cy="598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Allow client to express their feelings – be understanding and express empathy</a:t>
          </a:r>
          <a:endParaRPr lang="en-US" sz="1100" kern="1200"/>
        </a:p>
      </dsp:txBody>
      <dsp:txXfrm>
        <a:off x="5781773" y="1858869"/>
        <a:ext cx="1228710" cy="598996"/>
      </dsp:txXfrm>
    </dsp:sp>
    <dsp:sp modelId="{3FA2E131-D6AA-4CE5-AAA8-7A5B6F6D2137}">
      <dsp:nvSpPr>
        <dsp:cNvPr id="0" name=""/>
        <dsp:cNvSpPr/>
      </dsp:nvSpPr>
      <dsp:spPr>
        <a:xfrm>
          <a:off x="7465107" y="875900"/>
          <a:ext cx="749513" cy="74951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839B4C-48DA-44AE-B015-E7CCB51DCBE1}">
      <dsp:nvSpPr>
        <dsp:cNvPr id="0" name=""/>
        <dsp:cNvSpPr/>
      </dsp:nvSpPr>
      <dsp:spPr>
        <a:xfrm>
          <a:off x="7624840" y="1035632"/>
          <a:ext cx="430048" cy="4300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005523-E3A8-44A0-9B3A-4EB41DC07BB8}">
      <dsp:nvSpPr>
        <dsp:cNvPr id="0" name=""/>
        <dsp:cNvSpPr/>
      </dsp:nvSpPr>
      <dsp:spPr>
        <a:xfrm>
          <a:off x="7225509" y="1858869"/>
          <a:ext cx="1228710" cy="598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Balance the conversation</a:t>
          </a:r>
        </a:p>
        <a:p>
          <a:pPr marL="0" lvl="0" indent="0" algn="ctr" defTabSz="488950">
            <a:lnSpc>
              <a:spcPct val="100000"/>
            </a:lnSpc>
            <a:spcBef>
              <a:spcPct val="0"/>
            </a:spcBef>
            <a:spcAft>
              <a:spcPct val="35000"/>
            </a:spcAft>
            <a:buNone/>
            <a:defRPr cap="all"/>
          </a:pPr>
          <a:r>
            <a:rPr lang="en-GB" sz="1100" kern="1200"/>
            <a:t>Steer conversation in a more positive and beneficial direction</a:t>
          </a:r>
          <a:endParaRPr lang="en-US" sz="1100" kern="1200"/>
        </a:p>
      </dsp:txBody>
      <dsp:txXfrm>
        <a:off x="7225509" y="1858869"/>
        <a:ext cx="1228710" cy="598996"/>
      </dsp:txXfrm>
    </dsp:sp>
    <dsp:sp modelId="{AD65C957-578F-47C8-8FE1-BEE76AF1C78A}">
      <dsp:nvSpPr>
        <dsp:cNvPr id="0" name=""/>
        <dsp:cNvSpPr/>
      </dsp:nvSpPr>
      <dsp:spPr>
        <a:xfrm>
          <a:off x="8908843" y="875900"/>
          <a:ext cx="749513" cy="74951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00FECE-BCAF-4B0B-8054-C23154736B77}">
      <dsp:nvSpPr>
        <dsp:cNvPr id="0" name=""/>
        <dsp:cNvSpPr/>
      </dsp:nvSpPr>
      <dsp:spPr>
        <a:xfrm>
          <a:off x="9068575" y="1035632"/>
          <a:ext cx="430048" cy="43004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E32412-CDB5-41E4-B3B5-6E21669A046C}">
      <dsp:nvSpPr>
        <dsp:cNvPr id="0" name=""/>
        <dsp:cNvSpPr/>
      </dsp:nvSpPr>
      <dsp:spPr>
        <a:xfrm>
          <a:off x="8669244" y="1858869"/>
          <a:ext cx="1228710" cy="598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Patience</a:t>
          </a:r>
          <a:endParaRPr lang="en-US" sz="1100" kern="1200"/>
        </a:p>
      </dsp:txBody>
      <dsp:txXfrm>
        <a:off x="8669244" y="1858869"/>
        <a:ext cx="1228710" cy="5989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870CF-4C68-4994-988B-8890C7B4C56A}">
      <dsp:nvSpPr>
        <dsp:cNvPr id="0" name=""/>
        <dsp:cNvSpPr/>
      </dsp:nvSpPr>
      <dsp:spPr>
        <a:xfrm>
          <a:off x="2010673" y="700212"/>
          <a:ext cx="431837" cy="91440"/>
        </a:xfrm>
        <a:custGeom>
          <a:avLst/>
          <a:gdLst/>
          <a:ahLst/>
          <a:cxnLst/>
          <a:rect l="0" t="0" r="0" b="0"/>
          <a:pathLst>
            <a:path>
              <a:moveTo>
                <a:pt x="0" y="45720"/>
              </a:moveTo>
              <a:lnTo>
                <a:pt x="43183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15031" y="743620"/>
        <a:ext cx="23121" cy="4624"/>
      </dsp:txXfrm>
    </dsp:sp>
    <dsp:sp modelId="{B0187A9F-FA4E-4AA7-9FE7-5DD6DF645A06}">
      <dsp:nvSpPr>
        <dsp:cNvPr id="0" name=""/>
        <dsp:cNvSpPr/>
      </dsp:nvSpPr>
      <dsp:spPr>
        <a:xfrm>
          <a:off x="1877" y="142753"/>
          <a:ext cx="2010596" cy="12063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8521" tIns="103415" rIns="98521" bIns="103415" numCol="1" spcCol="1270" anchor="ctr" anchorCtr="0">
          <a:noAutofit/>
        </a:bodyPr>
        <a:lstStyle/>
        <a:p>
          <a:pPr marL="0" lvl="0" indent="0" algn="ctr" defTabSz="800100">
            <a:lnSpc>
              <a:spcPct val="90000"/>
            </a:lnSpc>
            <a:spcBef>
              <a:spcPct val="0"/>
            </a:spcBef>
            <a:spcAft>
              <a:spcPct val="35000"/>
            </a:spcAft>
            <a:buNone/>
          </a:pPr>
          <a:r>
            <a:rPr lang="en-GB" sz="1800" kern="1200"/>
            <a:t>Ask open questions at the beginning of the interview</a:t>
          </a:r>
          <a:endParaRPr lang="en-US" sz="1800" kern="1200"/>
        </a:p>
      </dsp:txBody>
      <dsp:txXfrm>
        <a:off x="1877" y="142753"/>
        <a:ext cx="2010596" cy="1206358"/>
      </dsp:txXfrm>
    </dsp:sp>
    <dsp:sp modelId="{4C3BAC36-5467-46A6-AABD-A5DB4A03F3F6}">
      <dsp:nvSpPr>
        <dsp:cNvPr id="0" name=""/>
        <dsp:cNvSpPr/>
      </dsp:nvSpPr>
      <dsp:spPr>
        <a:xfrm>
          <a:off x="4483707" y="700212"/>
          <a:ext cx="431837" cy="91440"/>
        </a:xfrm>
        <a:custGeom>
          <a:avLst/>
          <a:gdLst/>
          <a:ahLst/>
          <a:cxnLst/>
          <a:rect l="0" t="0" r="0" b="0"/>
          <a:pathLst>
            <a:path>
              <a:moveTo>
                <a:pt x="0" y="45720"/>
              </a:moveTo>
              <a:lnTo>
                <a:pt x="431837"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88065" y="743620"/>
        <a:ext cx="23121" cy="4624"/>
      </dsp:txXfrm>
    </dsp:sp>
    <dsp:sp modelId="{ED20304E-948F-45DF-BA74-584771F3C99A}">
      <dsp:nvSpPr>
        <dsp:cNvPr id="0" name=""/>
        <dsp:cNvSpPr/>
      </dsp:nvSpPr>
      <dsp:spPr>
        <a:xfrm>
          <a:off x="2474911" y="142753"/>
          <a:ext cx="2010596" cy="120635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8521" tIns="103415" rIns="98521" bIns="103415" numCol="1" spcCol="1270" anchor="ctr" anchorCtr="0">
          <a:noAutofit/>
        </a:bodyPr>
        <a:lstStyle/>
        <a:p>
          <a:pPr marL="0" lvl="0" indent="0" algn="ctr" defTabSz="800100">
            <a:lnSpc>
              <a:spcPct val="90000"/>
            </a:lnSpc>
            <a:spcBef>
              <a:spcPct val="0"/>
            </a:spcBef>
            <a:spcAft>
              <a:spcPct val="35000"/>
            </a:spcAft>
            <a:buNone/>
          </a:pPr>
          <a:r>
            <a:rPr lang="en-GB" sz="1800" kern="1200"/>
            <a:t>“Mrs Reid, can you tell me what happened in your accident?”</a:t>
          </a:r>
          <a:endParaRPr lang="en-US" sz="1800" kern="1200"/>
        </a:p>
      </dsp:txBody>
      <dsp:txXfrm>
        <a:off x="2474911" y="142753"/>
        <a:ext cx="2010596" cy="1206358"/>
      </dsp:txXfrm>
    </dsp:sp>
    <dsp:sp modelId="{4EB7DC87-F0D9-43A8-9DEC-E7F6D660CE67}">
      <dsp:nvSpPr>
        <dsp:cNvPr id="0" name=""/>
        <dsp:cNvSpPr/>
      </dsp:nvSpPr>
      <dsp:spPr>
        <a:xfrm>
          <a:off x="6956741" y="700212"/>
          <a:ext cx="431837" cy="91440"/>
        </a:xfrm>
        <a:custGeom>
          <a:avLst/>
          <a:gdLst/>
          <a:ahLst/>
          <a:cxnLst/>
          <a:rect l="0" t="0" r="0" b="0"/>
          <a:pathLst>
            <a:path>
              <a:moveTo>
                <a:pt x="0" y="45720"/>
              </a:moveTo>
              <a:lnTo>
                <a:pt x="431837"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61099" y="743620"/>
        <a:ext cx="23121" cy="4624"/>
      </dsp:txXfrm>
    </dsp:sp>
    <dsp:sp modelId="{2411EB99-FC4D-41AA-8758-C1E314854642}">
      <dsp:nvSpPr>
        <dsp:cNvPr id="0" name=""/>
        <dsp:cNvSpPr/>
      </dsp:nvSpPr>
      <dsp:spPr>
        <a:xfrm>
          <a:off x="4947945" y="142753"/>
          <a:ext cx="2010596" cy="120635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8521" tIns="103415" rIns="98521" bIns="103415" numCol="1" spcCol="1270" anchor="ctr" anchorCtr="0">
          <a:noAutofit/>
        </a:bodyPr>
        <a:lstStyle/>
        <a:p>
          <a:pPr marL="0" lvl="0" indent="0" algn="ctr" defTabSz="800100">
            <a:lnSpc>
              <a:spcPct val="90000"/>
            </a:lnSpc>
            <a:spcBef>
              <a:spcPct val="0"/>
            </a:spcBef>
            <a:spcAft>
              <a:spcPct val="35000"/>
            </a:spcAft>
            <a:buNone/>
          </a:pPr>
          <a:r>
            <a:rPr lang="en-GB" sz="1800" kern="1200"/>
            <a:t>Get a fuller picture</a:t>
          </a:r>
          <a:endParaRPr lang="en-US" sz="1800" kern="1200"/>
        </a:p>
      </dsp:txBody>
      <dsp:txXfrm>
        <a:off x="4947945" y="142753"/>
        <a:ext cx="2010596" cy="1206358"/>
      </dsp:txXfrm>
    </dsp:sp>
    <dsp:sp modelId="{656C506D-D7C5-4225-9F61-A06754F5B53F}">
      <dsp:nvSpPr>
        <dsp:cNvPr id="0" name=""/>
        <dsp:cNvSpPr/>
      </dsp:nvSpPr>
      <dsp:spPr>
        <a:xfrm>
          <a:off x="1007175" y="1347311"/>
          <a:ext cx="7419102" cy="431837"/>
        </a:xfrm>
        <a:custGeom>
          <a:avLst/>
          <a:gdLst/>
          <a:ahLst/>
          <a:cxnLst/>
          <a:rect l="0" t="0" r="0" b="0"/>
          <a:pathLst>
            <a:path>
              <a:moveTo>
                <a:pt x="7419102" y="0"/>
              </a:moveTo>
              <a:lnTo>
                <a:pt x="7419102" y="233018"/>
              </a:lnTo>
              <a:lnTo>
                <a:pt x="0" y="233018"/>
              </a:lnTo>
              <a:lnTo>
                <a:pt x="0" y="431837"/>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30888" y="1560918"/>
        <a:ext cx="371675" cy="4624"/>
      </dsp:txXfrm>
    </dsp:sp>
    <dsp:sp modelId="{ED7DDBD9-4AD5-4586-A085-89222ECE9EB8}">
      <dsp:nvSpPr>
        <dsp:cNvPr id="0" name=""/>
        <dsp:cNvSpPr/>
      </dsp:nvSpPr>
      <dsp:spPr>
        <a:xfrm>
          <a:off x="7420979" y="142753"/>
          <a:ext cx="2010596" cy="120635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8521" tIns="103415" rIns="98521" bIns="103415" numCol="1" spcCol="1270" anchor="ctr" anchorCtr="0">
          <a:noAutofit/>
        </a:bodyPr>
        <a:lstStyle/>
        <a:p>
          <a:pPr marL="0" lvl="0" indent="0" algn="ctr" defTabSz="800100">
            <a:lnSpc>
              <a:spcPct val="90000"/>
            </a:lnSpc>
            <a:spcBef>
              <a:spcPct val="0"/>
            </a:spcBef>
            <a:spcAft>
              <a:spcPct val="35000"/>
            </a:spcAft>
            <a:buNone/>
          </a:pPr>
          <a:r>
            <a:rPr lang="en-GB" sz="1800" kern="1200"/>
            <a:t>Then ask closed questions</a:t>
          </a:r>
          <a:endParaRPr lang="en-US" sz="1800" kern="1200"/>
        </a:p>
      </dsp:txBody>
      <dsp:txXfrm>
        <a:off x="7420979" y="142753"/>
        <a:ext cx="2010596" cy="1206358"/>
      </dsp:txXfrm>
    </dsp:sp>
    <dsp:sp modelId="{328886EF-1676-4B1C-A85F-D8E45BE51C05}">
      <dsp:nvSpPr>
        <dsp:cNvPr id="0" name=""/>
        <dsp:cNvSpPr/>
      </dsp:nvSpPr>
      <dsp:spPr>
        <a:xfrm>
          <a:off x="2010673" y="2369008"/>
          <a:ext cx="431837" cy="91440"/>
        </a:xfrm>
        <a:custGeom>
          <a:avLst/>
          <a:gdLst/>
          <a:ahLst/>
          <a:cxnLst/>
          <a:rect l="0" t="0" r="0" b="0"/>
          <a:pathLst>
            <a:path>
              <a:moveTo>
                <a:pt x="0" y="45720"/>
              </a:moveTo>
              <a:lnTo>
                <a:pt x="431837"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15031" y="2412415"/>
        <a:ext cx="23121" cy="4624"/>
      </dsp:txXfrm>
    </dsp:sp>
    <dsp:sp modelId="{E1EF4DF6-0141-46FE-956B-5AF2F5F97F3E}">
      <dsp:nvSpPr>
        <dsp:cNvPr id="0" name=""/>
        <dsp:cNvSpPr/>
      </dsp:nvSpPr>
      <dsp:spPr>
        <a:xfrm>
          <a:off x="1877" y="1811549"/>
          <a:ext cx="2010596" cy="120635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8521" tIns="103415" rIns="98521" bIns="103415" numCol="1" spcCol="1270" anchor="ctr" anchorCtr="0">
          <a:noAutofit/>
        </a:bodyPr>
        <a:lstStyle/>
        <a:p>
          <a:pPr marL="0" lvl="0" indent="0" algn="ctr" defTabSz="800100">
            <a:lnSpc>
              <a:spcPct val="90000"/>
            </a:lnSpc>
            <a:spcBef>
              <a:spcPct val="0"/>
            </a:spcBef>
            <a:spcAft>
              <a:spcPct val="35000"/>
            </a:spcAft>
            <a:buNone/>
          </a:pPr>
          <a:r>
            <a:rPr lang="en-GB" sz="1800" kern="1200"/>
            <a:t>“What speed do you think the other car was travelling at?”</a:t>
          </a:r>
          <a:endParaRPr lang="en-US" sz="1800" kern="1200"/>
        </a:p>
      </dsp:txBody>
      <dsp:txXfrm>
        <a:off x="1877" y="1811549"/>
        <a:ext cx="2010596" cy="1206358"/>
      </dsp:txXfrm>
    </dsp:sp>
    <dsp:sp modelId="{EC23F5CB-56EF-449A-96B8-C6AD86439E37}">
      <dsp:nvSpPr>
        <dsp:cNvPr id="0" name=""/>
        <dsp:cNvSpPr/>
      </dsp:nvSpPr>
      <dsp:spPr>
        <a:xfrm>
          <a:off x="4483707" y="2369008"/>
          <a:ext cx="431837" cy="91440"/>
        </a:xfrm>
        <a:custGeom>
          <a:avLst/>
          <a:gdLst/>
          <a:ahLst/>
          <a:cxnLst/>
          <a:rect l="0" t="0" r="0" b="0"/>
          <a:pathLst>
            <a:path>
              <a:moveTo>
                <a:pt x="0" y="45720"/>
              </a:moveTo>
              <a:lnTo>
                <a:pt x="43183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88065" y="2412415"/>
        <a:ext cx="23121" cy="4624"/>
      </dsp:txXfrm>
    </dsp:sp>
    <dsp:sp modelId="{FE076302-9C0C-4CA2-8A82-8F03CE77C75B}">
      <dsp:nvSpPr>
        <dsp:cNvPr id="0" name=""/>
        <dsp:cNvSpPr/>
      </dsp:nvSpPr>
      <dsp:spPr>
        <a:xfrm>
          <a:off x="2474911" y="1811549"/>
          <a:ext cx="2010596" cy="12063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8521" tIns="103415" rIns="98521" bIns="103415" numCol="1" spcCol="1270" anchor="ctr" anchorCtr="0">
          <a:noAutofit/>
        </a:bodyPr>
        <a:lstStyle/>
        <a:p>
          <a:pPr marL="0" lvl="0" indent="0" algn="ctr" defTabSz="800100">
            <a:lnSpc>
              <a:spcPct val="90000"/>
            </a:lnSpc>
            <a:spcBef>
              <a:spcPct val="0"/>
            </a:spcBef>
            <a:spcAft>
              <a:spcPct val="35000"/>
            </a:spcAft>
            <a:buNone/>
          </a:pPr>
          <a:r>
            <a:rPr lang="en-GB" sz="1800" kern="1200"/>
            <a:t>Be flexible in your questioning</a:t>
          </a:r>
          <a:endParaRPr lang="en-US" sz="1800" kern="1200"/>
        </a:p>
      </dsp:txBody>
      <dsp:txXfrm>
        <a:off x="2474911" y="1811549"/>
        <a:ext cx="2010596" cy="1206358"/>
      </dsp:txXfrm>
    </dsp:sp>
    <dsp:sp modelId="{C9E02E45-7318-436B-AC0E-3E505AF00514}">
      <dsp:nvSpPr>
        <dsp:cNvPr id="0" name=""/>
        <dsp:cNvSpPr/>
      </dsp:nvSpPr>
      <dsp:spPr>
        <a:xfrm>
          <a:off x="4947945" y="1811549"/>
          <a:ext cx="2010596" cy="120635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8521" tIns="103415" rIns="98521" bIns="103415" numCol="1" spcCol="1270" anchor="ctr" anchorCtr="0">
          <a:noAutofit/>
        </a:bodyPr>
        <a:lstStyle/>
        <a:p>
          <a:pPr marL="0" lvl="0" indent="0" algn="ctr" defTabSz="800100">
            <a:lnSpc>
              <a:spcPct val="90000"/>
            </a:lnSpc>
            <a:spcBef>
              <a:spcPct val="0"/>
            </a:spcBef>
            <a:spcAft>
              <a:spcPct val="35000"/>
            </a:spcAft>
            <a:buNone/>
          </a:pPr>
          <a:r>
            <a:rPr lang="en-GB" sz="1800" kern="1200"/>
            <a:t>If you do not know the answer, do NOT make it up!  </a:t>
          </a:r>
          <a:endParaRPr lang="en-US" sz="1800" kern="1200"/>
        </a:p>
      </dsp:txBody>
      <dsp:txXfrm>
        <a:off x="4947945" y="1811549"/>
        <a:ext cx="2010596" cy="120635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96C80-0E32-43C5-BF44-754B9F8F1AFD}">
      <dsp:nvSpPr>
        <dsp:cNvPr id="0" name=""/>
        <dsp:cNvSpPr/>
      </dsp:nvSpPr>
      <dsp:spPr>
        <a:xfrm>
          <a:off x="502033" y="404912"/>
          <a:ext cx="1243512" cy="12435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A98615-A814-4B97-B9BE-49B4B2EA970C}">
      <dsp:nvSpPr>
        <dsp:cNvPr id="0" name=""/>
        <dsp:cNvSpPr/>
      </dsp:nvSpPr>
      <dsp:spPr>
        <a:xfrm>
          <a:off x="767044" y="669923"/>
          <a:ext cx="713490" cy="7134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F9CD94-8C5B-4599-B1A8-789B299A1D78}">
      <dsp:nvSpPr>
        <dsp:cNvPr id="0" name=""/>
        <dsp:cNvSpPr/>
      </dsp:nvSpPr>
      <dsp:spPr>
        <a:xfrm>
          <a:off x="104517" y="2035748"/>
          <a:ext cx="20385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Make notes during the interview</a:t>
          </a:r>
          <a:endParaRPr lang="en-US" sz="1700" kern="1200"/>
        </a:p>
      </dsp:txBody>
      <dsp:txXfrm>
        <a:off x="104517" y="2035748"/>
        <a:ext cx="2038545" cy="720000"/>
      </dsp:txXfrm>
    </dsp:sp>
    <dsp:sp modelId="{3E1C8203-4BFC-4A83-AD6F-AB721639ADDE}">
      <dsp:nvSpPr>
        <dsp:cNvPr id="0" name=""/>
        <dsp:cNvSpPr/>
      </dsp:nvSpPr>
      <dsp:spPr>
        <a:xfrm>
          <a:off x="2897324" y="404912"/>
          <a:ext cx="1243512" cy="1243512"/>
        </a:xfrm>
        <a:prstGeom prst="ellipse">
          <a:avLst/>
        </a:prstGeom>
        <a:solidFill>
          <a:schemeClr val="accent2">
            <a:hueOff val="1847440"/>
            <a:satOff val="-318"/>
            <a:lumOff val="-3268"/>
            <a:alphaOff val="0"/>
          </a:schemeClr>
        </a:solidFill>
        <a:ln>
          <a:noFill/>
        </a:ln>
        <a:effectLst/>
      </dsp:spPr>
      <dsp:style>
        <a:lnRef idx="0">
          <a:scrgbClr r="0" g="0" b="0"/>
        </a:lnRef>
        <a:fillRef idx="1">
          <a:scrgbClr r="0" g="0" b="0"/>
        </a:fillRef>
        <a:effectRef idx="0">
          <a:scrgbClr r="0" g="0" b="0"/>
        </a:effectRef>
        <a:fontRef idx="minor"/>
      </dsp:style>
    </dsp:sp>
    <dsp:sp modelId="{443E1CF1-4FD0-41E9-A69E-A1E609F3FC46}">
      <dsp:nvSpPr>
        <dsp:cNvPr id="0" name=""/>
        <dsp:cNvSpPr/>
      </dsp:nvSpPr>
      <dsp:spPr>
        <a:xfrm>
          <a:off x="3162335" y="669923"/>
          <a:ext cx="713490" cy="7134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0FA4D7-5BC8-46AF-B014-DB7658FBBE37}">
      <dsp:nvSpPr>
        <dsp:cNvPr id="0" name=""/>
        <dsp:cNvSpPr/>
      </dsp:nvSpPr>
      <dsp:spPr>
        <a:xfrm>
          <a:off x="2499808" y="2035748"/>
          <a:ext cx="20385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Summarise the client’s story</a:t>
          </a:r>
          <a:endParaRPr lang="en-US" sz="1700" kern="1200"/>
        </a:p>
      </dsp:txBody>
      <dsp:txXfrm>
        <a:off x="2499808" y="2035748"/>
        <a:ext cx="2038545" cy="720000"/>
      </dsp:txXfrm>
    </dsp:sp>
    <dsp:sp modelId="{5B5FB94C-38B4-4290-9405-68B30567E9EA}">
      <dsp:nvSpPr>
        <dsp:cNvPr id="0" name=""/>
        <dsp:cNvSpPr/>
      </dsp:nvSpPr>
      <dsp:spPr>
        <a:xfrm>
          <a:off x="5292615" y="404912"/>
          <a:ext cx="1243512" cy="1243512"/>
        </a:xfrm>
        <a:prstGeom prst="ellipse">
          <a:avLst/>
        </a:prstGeom>
        <a:solidFill>
          <a:schemeClr val="accent2">
            <a:hueOff val="3694879"/>
            <a:satOff val="-635"/>
            <a:lumOff val="-6536"/>
            <a:alphaOff val="0"/>
          </a:schemeClr>
        </a:solidFill>
        <a:ln>
          <a:noFill/>
        </a:ln>
        <a:effectLst/>
      </dsp:spPr>
      <dsp:style>
        <a:lnRef idx="0">
          <a:scrgbClr r="0" g="0" b="0"/>
        </a:lnRef>
        <a:fillRef idx="1">
          <a:scrgbClr r="0" g="0" b="0"/>
        </a:fillRef>
        <a:effectRef idx="0">
          <a:scrgbClr r="0" g="0" b="0"/>
        </a:effectRef>
        <a:fontRef idx="minor"/>
      </dsp:style>
    </dsp:sp>
    <dsp:sp modelId="{4CE839F0-3F2B-48A9-8A46-4E8314C54A60}">
      <dsp:nvSpPr>
        <dsp:cNvPr id="0" name=""/>
        <dsp:cNvSpPr/>
      </dsp:nvSpPr>
      <dsp:spPr>
        <a:xfrm>
          <a:off x="5557626" y="669923"/>
          <a:ext cx="713490" cy="7134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C7B713-3477-4599-A7AA-F2309DEBF571}">
      <dsp:nvSpPr>
        <dsp:cNvPr id="0" name=""/>
        <dsp:cNvSpPr/>
      </dsp:nvSpPr>
      <dsp:spPr>
        <a:xfrm>
          <a:off x="4895099" y="2035748"/>
          <a:ext cx="20385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Do not rely on a script</a:t>
          </a:r>
          <a:endParaRPr lang="en-US" sz="1700" kern="1200"/>
        </a:p>
      </dsp:txBody>
      <dsp:txXfrm>
        <a:off x="4895099" y="2035748"/>
        <a:ext cx="2038545" cy="720000"/>
      </dsp:txXfrm>
    </dsp:sp>
    <dsp:sp modelId="{E0A85FDA-66B5-4301-AF8C-69760B237EB9}">
      <dsp:nvSpPr>
        <dsp:cNvPr id="0" name=""/>
        <dsp:cNvSpPr/>
      </dsp:nvSpPr>
      <dsp:spPr>
        <a:xfrm>
          <a:off x="7687906" y="404912"/>
          <a:ext cx="1243512" cy="1243512"/>
        </a:xfrm>
        <a:prstGeom prst="ellipse">
          <a:avLst/>
        </a:prstGeom>
        <a:solidFill>
          <a:schemeClr val="accent2">
            <a:hueOff val="5542319"/>
            <a:satOff val="-953"/>
            <a:lumOff val="-9804"/>
            <a:alphaOff val="0"/>
          </a:schemeClr>
        </a:solidFill>
        <a:ln>
          <a:noFill/>
        </a:ln>
        <a:effectLst/>
      </dsp:spPr>
      <dsp:style>
        <a:lnRef idx="0">
          <a:scrgbClr r="0" g="0" b="0"/>
        </a:lnRef>
        <a:fillRef idx="1">
          <a:scrgbClr r="0" g="0" b="0"/>
        </a:fillRef>
        <a:effectRef idx="0">
          <a:scrgbClr r="0" g="0" b="0"/>
        </a:effectRef>
        <a:fontRef idx="minor"/>
      </dsp:style>
    </dsp:sp>
    <dsp:sp modelId="{6D1445B5-BF6B-4CC8-A8A6-D0997C16FF90}">
      <dsp:nvSpPr>
        <dsp:cNvPr id="0" name=""/>
        <dsp:cNvSpPr/>
      </dsp:nvSpPr>
      <dsp:spPr>
        <a:xfrm>
          <a:off x="7952917" y="669923"/>
          <a:ext cx="713490" cy="7134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6F033C-AF04-4E38-863E-4D4210636602}">
      <dsp:nvSpPr>
        <dsp:cNvPr id="0" name=""/>
        <dsp:cNvSpPr/>
      </dsp:nvSpPr>
      <dsp:spPr>
        <a:xfrm>
          <a:off x="7290390" y="2035748"/>
          <a:ext cx="20385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Engage with the client</a:t>
          </a:r>
          <a:endParaRPr lang="en-US" sz="1700" kern="1200"/>
        </a:p>
      </dsp:txBody>
      <dsp:txXfrm>
        <a:off x="7290390" y="2035748"/>
        <a:ext cx="2038545"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7B684-1D65-4C71-B1E0-E36592FA41D7}">
      <dsp:nvSpPr>
        <dsp:cNvPr id="0" name=""/>
        <dsp:cNvSpPr/>
      </dsp:nvSpPr>
      <dsp:spPr>
        <a:xfrm>
          <a:off x="3217" y="1287414"/>
          <a:ext cx="2297230" cy="14587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D59770-7134-46F0-8B52-C86C97FAB99E}">
      <dsp:nvSpPr>
        <dsp:cNvPr id="0" name=""/>
        <dsp:cNvSpPr/>
      </dsp:nvSpPr>
      <dsp:spPr>
        <a:xfrm>
          <a:off x="258465" y="1529899"/>
          <a:ext cx="2297230" cy="14587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The client who won’t stop talking</a:t>
          </a:r>
          <a:endParaRPr lang="en-US" sz="2800" kern="1200"/>
        </a:p>
      </dsp:txBody>
      <dsp:txXfrm>
        <a:off x="301190" y="1572624"/>
        <a:ext cx="2211780" cy="1373291"/>
      </dsp:txXfrm>
    </dsp:sp>
    <dsp:sp modelId="{364D227D-FA91-4824-8B1A-81E68A8FA58D}">
      <dsp:nvSpPr>
        <dsp:cNvPr id="0" name=""/>
        <dsp:cNvSpPr/>
      </dsp:nvSpPr>
      <dsp:spPr>
        <a:xfrm>
          <a:off x="2810943" y="1287414"/>
          <a:ext cx="2297230" cy="14587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3FB569-4EDA-4645-8CF0-C7C8FA105BD4}">
      <dsp:nvSpPr>
        <dsp:cNvPr id="0" name=""/>
        <dsp:cNvSpPr/>
      </dsp:nvSpPr>
      <dsp:spPr>
        <a:xfrm>
          <a:off x="3066190" y="1529899"/>
          <a:ext cx="2297230" cy="14587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The client who won’t talk</a:t>
          </a:r>
          <a:endParaRPr lang="en-US" sz="2800" kern="1200"/>
        </a:p>
      </dsp:txBody>
      <dsp:txXfrm>
        <a:off x="3108915" y="1572624"/>
        <a:ext cx="2211780" cy="1373291"/>
      </dsp:txXfrm>
    </dsp:sp>
    <dsp:sp modelId="{ECEE4BF2-32E0-43DE-B755-26E01D5BF28A}">
      <dsp:nvSpPr>
        <dsp:cNvPr id="0" name=""/>
        <dsp:cNvSpPr/>
      </dsp:nvSpPr>
      <dsp:spPr>
        <a:xfrm>
          <a:off x="5618668" y="1287414"/>
          <a:ext cx="2297230" cy="14587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8FB71A-0EE9-48FB-835C-B682FE23E88E}">
      <dsp:nvSpPr>
        <dsp:cNvPr id="0" name=""/>
        <dsp:cNvSpPr/>
      </dsp:nvSpPr>
      <dsp:spPr>
        <a:xfrm>
          <a:off x="5873916" y="1529899"/>
          <a:ext cx="2297230" cy="14587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Clients who are patronising</a:t>
          </a:r>
          <a:endParaRPr lang="en-US" sz="2800" kern="1200"/>
        </a:p>
      </dsp:txBody>
      <dsp:txXfrm>
        <a:off x="5916641" y="1572624"/>
        <a:ext cx="2211780" cy="1373291"/>
      </dsp:txXfrm>
    </dsp:sp>
    <dsp:sp modelId="{D846242C-A049-4808-B36C-087A62F62A3E}">
      <dsp:nvSpPr>
        <dsp:cNvPr id="0" name=""/>
        <dsp:cNvSpPr/>
      </dsp:nvSpPr>
      <dsp:spPr>
        <a:xfrm>
          <a:off x="8426394" y="1287414"/>
          <a:ext cx="2297230" cy="14587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36FBF4-5317-4FAB-9AD9-89750B796DBA}">
      <dsp:nvSpPr>
        <dsp:cNvPr id="0" name=""/>
        <dsp:cNvSpPr/>
      </dsp:nvSpPr>
      <dsp:spPr>
        <a:xfrm>
          <a:off x="8681642" y="1529899"/>
          <a:ext cx="2297230" cy="14587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Clients who are aggressive</a:t>
          </a:r>
          <a:endParaRPr lang="en-US" sz="2800" kern="1200"/>
        </a:p>
      </dsp:txBody>
      <dsp:txXfrm>
        <a:off x="8724367" y="1572624"/>
        <a:ext cx="2211780" cy="137329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684EC-AB2C-4201-9C3F-D7810012911B}">
      <dsp:nvSpPr>
        <dsp:cNvPr id="0" name=""/>
        <dsp:cNvSpPr/>
      </dsp:nvSpPr>
      <dsp:spPr>
        <a:xfrm>
          <a:off x="772957" y="1086057"/>
          <a:ext cx="1068246" cy="10682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BF2E1C-BBF1-472E-BA52-8198D6CFE732}">
      <dsp:nvSpPr>
        <dsp:cNvPr id="0" name=""/>
        <dsp:cNvSpPr/>
      </dsp:nvSpPr>
      <dsp:spPr>
        <a:xfrm>
          <a:off x="120140" y="2469997"/>
          <a:ext cx="23738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They may be nervous</a:t>
          </a:r>
          <a:endParaRPr lang="en-US" sz="1800" kern="1200"/>
        </a:p>
      </dsp:txBody>
      <dsp:txXfrm>
        <a:off x="120140" y="2469997"/>
        <a:ext cx="2373880" cy="720000"/>
      </dsp:txXfrm>
    </dsp:sp>
    <dsp:sp modelId="{00C404E0-6D34-474D-B950-BEFB40100EBF}">
      <dsp:nvSpPr>
        <dsp:cNvPr id="0" name=""/>
        <dsp:cNvSpPr/>
      </dsp:nvSpPr>
      <dsp:spPr>
        <a:xfrm>
          <a:off x="3562266" y="1086057"/>
          <a:ext cx="1068246" cy="10682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8692C4-7627-4B48-9F05-1E6D698E242D}">
      <dsp:nvSpPr>
        <dsp:cNvPr id="0" name=""/>
        <dsp:cNvSpPr/>
      </dsp:nvSpPr>
      <dsp:spPr>
        <a:xfrm>
          <a:off x="2909449" y="2469997"/>
          <a:ext cx="23738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Put them at ease</a:t>
          </a:r>
          <a:endParaRPr lang="en-US" sz="1800" kern="1200"/>
        </a:p>
      </dsp:txBody>
      <dsp:txXfrm>
        <a:off x="2909449" y="2469997"/>
        <a:ext cx="2373880" cy="720000"/>
      </dsp:txXfrm>
    </dsp:sp>
    <dsp:sp modelId="{4B75B540-3E26-492C-B318-188A0EFAC746}">
      <dsp:nvSpPr>
        <dsp:cNvPr id="0" name=""/>
        <dsp:cNvSpPr/>
      </dsp:nvSpPr>
      <dsp:spPr>
        <a:xfrm>
          <a:off x="6351576" y="1086057"/>
          <a:ext cx="1068246" cy="10682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593CE1-1EB3-47FD-8DE8-2A8127C9401F}">
      <dsp:nvSpPr>
        <dsp:cNvPr id="0" name=""/>
        <dsp:cNvSpPr/>
      </dsp:nvSpPr>
      <dsp:spPr>
        <a:xfrm>
          <a:off x="5698759" y="2469997"/>
          <a:ext cx="23738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Bring the conversation back to the issue</a:t>
          </a:r>
          <a:endParaRPr lang="en-US" sz="1800" kern="1200"/>
        </a:p>
      </dsp:txBody>
      <dsp:txXfrm>
        <a:off x="5698759" y="2469997"/>
        <a:ext cx="2373880" cy="720000"/>
      </dsp:txXfrm>
    </dsp:sp>
    <dsp:sp modelId="{CCF8E00B-1113-49CA-B50A-2357021F62F9}">
      <dsp:nvSpPr>
        <dsp:cNvPr id="0" name=""/>
        <dsp:cNvSpPr/>
      </dsp:nvSpPr>
      <dsp:spPr>
        <a:xfrm>
          <a:off x="9140886" y="1086057"/>
          <a:ext cx="1068246" cy="10682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C7627D-E87B-40B4-BA20-3DED0960B11F}">
      <dsp:nvSpPr>
        <dsp:cNvPr id="0" name=""/>
        <dsp:cNvSpPr/>
      </dsp:nvSpPr>
      <dsp:spPr>
        <a:xfrm>
          <a:off x="8488069" y="2469997"/>
          <a:ext cx="23738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Keep their attention focussed</a:t>
          </a:r>
          <a:endParaRPr lang="en-US" sz="1800" kern="1200"/>
        </a:p>
      </dsp:txBody>
      <dsp:txXfrm>
        <a:off x="8488069" y="2469997"/>
        <a:ext cx="2373880"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01A14C-8101-4CEA-8FF9-A8B064DE12E3}">
      <dsp:nvSpPr>
        <dsp:cNvPr id="0" name=""/>
        <dsp:cNvSpPr/>
      </dsp:nvSpPr>
      <dsp:spPr>
        <a:xfrm>
          <a:off x="0" y="0"/>
          <a:ext cx="7263758" cy="56891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Patience is key</a:t>
          </a:r>
          <a:endParaRPr lang="en-US" sz="1800" kern="1200"/>
        </a:p>
      </dsp:txBody>
      <dsp:txXfrm>
        <a:off x="16663" y="16663"/>
        <a:ext cx="6583287" cy="535592"/>
      </dsp:txXfrm>
    </dsp:sp>
    <dsp:sp modelId="{EEBBB524-C454-443E-9A80-4D5C0EA17265}">
      <dsp:nvSpPr>
        <dsp:cNvPr id="0" name=""/>
        <dsp:cNvSpPr/>
      </dsp:nvSpPr>
      <dsp:spPr>
        <a:xfrm>
          <a:off x="542423" y="647935"/>
          <a:ext cx="7263758" cy="568918"/>
        </a:xfrm>
        <a:prstGeom prst="roundRect">
          <a:avLst>
            <a:gd name="adj" fmla="val 10000"/>
          </a:avLst>
        </a:prstGeom>
        <a:solidFill>
          <a:schemeClr val="accent5">
            <a:hueOff val="-4015996"/>
            <a:satOff val="717"/>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Ask closed questions to begin with</a:t>
          </a:r>
          <a:endParaRPr lang="en-US" sz="1800" kern="1200"/>
        </a:p>
      </dsp:txBody>
      <dsp:txXfrm>
        <a:off x="559086" y="664598"/>
        <a:ext cx="6318211" cy="535592"/>
      </dsp:txXfrm>
    </dsp:sp>
    <dsp:sp modelId="{6AD59F58-5AC3-4488-AA6A-4D3130A5FBE5}">
      <dsp:nvSpPr>
        <dsp:cNvPr id="0" name=""/>
        <dsp:cNvSpPr/>
      </dsp:nvSpPr>
      <dsp:spPr>
        <a:xfrm>
          <a:off x="1084847" y="1295871"/>
          <a:ext cx="7263758" cy="568918"/>
        </a:xfrm>
        <a:prstGeom prst="roundRect">
          <a:avLst>
            <a:gd name="adj" fmla="val 10000"/>
          </a:avLst>
        </a:prstGeom>
        <a:solidFill>
          <a:schemeClr val="accent5">
            <a:hueOff val="-8031992"/>
            <a:satOff val="1435"/>
            <a:lumOff val="-313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Do not jump in if there is silence – allow the client to think</a:t>
          </a:r>
          <a:endParaRPr lang="en-US" sz="1800" kern="1200"/>
        </a:p>
      </dsp:txBody>
      <dsp:txXfrm>
        <a:off x="1101510" y="1312534"/>
        <a:ext cx="6318211" cy="535592"/>
      </dsp:txXfrm>
    </dsp:sp>
    <dsp:sp modelId="{8C389902-B271-43D0-AB79-526C1D5C9153}">
      <dsp:nvSpPr>
        <dsp:cNvPr id="0" name=""/>
        <dsp:cNvSpPr/>
      </dsp:nvSpPr>
      <dsp:spPr>
        <a:xfrm>
          <a:off x="1627270" y="1943806"/>
          <a:ext cx="7263758" cy="568918"/>
        </a:xfrm>
        <a:prstGeom prst="roundRect">
          <a:avLst>
            <a:gd name="adj" fmla="val 10000"/>
          </a:avLst>
        </a:prstGeom>
        <a:solidFill>
          <a:schemeClr val="accent5">
            <a:hueOff val="-12047988"/>
            <a:satOff val="2152"/>
            <a:lumOff val="-47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Invitations to continue/elaborate – “Go on…”</a:t>
          </a:r>
          <a:endParaRPr lang="en-US" sz="1800" kern="1200"/>
        </a:p>
      </dsp:txBody>
      <dsp:txXfrm>
        <a:off x="1643933" y="1960469"/>
        <a:ext cx="6318211" cy="535592"/>
      </dsp:txXfrm>
    </dsp:sp>
    <dsp:sp modelId="{B3C41C25-8897-48BC-A66A-70EA995F908D}">
      <dsp:nvSpPr>
        <dsp:cNvPr id="0" name=""/>
        <dsp:cNvSpPr/>
      </dsp:nvSpPr>
      <dsp:spPr>
        <a:xfrm>
          <a:off x="2169694" y="2591742"/>
          <a:ext cx="7263758" cy="568918"/>
        </a:xfrm>
        <a:prstGeom prst="roundRect">
          <a:avLst>
            <a:gd name="adj" fmla="val 10000"/>
          </a:avLst>
        </a:prstGeom>
        <a:solidFill>
          <a:schemeClr val="accent5">
            <a:hueOff val="-16063984"/>
            <a:satOff val="2870"/>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Try to make the client comfortable</a:t>
          </a:r>
          <a:endParaRPr lang="en-US" sz="1800" kern="1200"/>
        </a:p>
      </dsp:txBody>
      <dsp:txXfrm>
        <a:off x="2186357" y="2608405"/>
        <a:ext cx="6318211" cy="535592"/>
      </dsp:txXfrm>
    </dsp:sp>
    <dsp:sp modelId="{87B65E3A-F515-434F-A66D-A60280495B32}">
      <dsp:nvSpPr>
        <dsp:cNvPr id="0" name=""/>
        <dsp:cNvSpPr/>
      </dsp:nvSpPr>
      <dsp:spPr>
        <a:xfrm>
          <a:off x="6893961" y="415626"/>
          <a:ext cx="369797" cy="369797"/>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6977165" y="415626"/>
        <a:ext cx="203389" cy="278272"/>
      </dsp:txXfrm>
    </dsp:sp>
    <dsp:sp modelId="{43D86BC2-B1A6-4362-9B08-BBB66CB9E024}">
      <dsp:nvSpPr>
        <dsp:cNvPr id="0" name=""/>
        <dsp:cNvSpPr/>
      </dsp:nvSpPr>
      <dsp:spPr>
        <a:xfrm>
          <a:off x="7436385" y="1063562"/>
          <a:ext cx="369797" cy="369797"/>
        </a:xfrm>
        <a:prstGeom prst="downArrow">
          <a:avLst>
            <a:gd name="adj1" fmla="val 55000"/>
            <a:gd name="adj2" fmla="val 45000"/>
          </a:avLst>
        </a:prstGeom>
        <a:solidFill>
          <a:schemeClr val="accent5">
            <a:tint val="40000"/>
            <a:alpha val="90000"/>
            <a:hueOff val="-5368776"/>
            <a:satOff val="970"/>
            <a:lumOff val="-34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519589" y="1063562"/>
        <a:ext cx="203389" cy="278272"/>
      </dsp:txXfrm>
    </dsp:sp>
    <dsp:sp modelId="{A22C588E-D5DD-4576-BC12-03649BE1ECEE}">
      <dsp:nvSpPr>
        <dsp:cNvPr id="0" name=""/>
        <dsp:cNvSpPr/>
      </dsp:nvSpPr>
      <dsp:spPr>
        <a:xfrm>
          <a:off x="7978808" y="1702015"/>
          <a:ext cx="369797" cy="369797"/>
        </a:xfrm>
        <a:prstGeom prst="downArrow">
          <a:avLst>
            <a:gd name="adj1" fmla="val 55000"/>
            <a:gd name="adj2" fmla="val 45000"/>
          </a:avLst>
        </a:prstGeom>
        <a:solidFill>
          <a:schemeClr val="accent5">
            <a:tint val="40000"/>
            <a:alpha val="90000"/>
            <a:hueOff val="-10737552"/>
            <a:satOff val="1941"/>
            <a:lumOff val="-679"/>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062012" y="1702015"/>
        <a:ext cx="203389" cy="278272"/>
      </dsp:txXfrm>
    </dsp:sp>
    <dsp:sp modelId="{E6F6890A-C54C-4CAE-AEA3-D809BC5ABB5D}">
      <dsp:nvSpPr>
        <dsp:cNvPr id="0" name=""/>
        <dsp:cNvSpPr/>
      </dsp:nvSpPr>
      <dsp:spPr>
        <a:xfrm>
          <a:off x="8521232" y="2356272"/>
          <a:ext cx="369797" cy="369797"/>
        </a:xfrm>
        <a:prstGeom prst="downArrow">
          <a:avLst>
            <a:gd name="adj1" fmla="val 55000"/>
            <a:gd name="adj2" fmla="val 45000"/>
          </a:avLst>
        </a:prstGeom>
        <a:solidFill>
          <a:schemeClr val="accent5">
            <a:tint val="40000"/>
            <a:alpha val="90000"/>
            <a:hueOff val="-16106327"/>
            <a:satOff val="2911"/>
            <a:lumOff val="-1019"/>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604436" y="2356272"/>
        <a:ext cx="203389" cy="27827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CCCA4-67FB-4713-B9C2-FFD70A944FB8}">
      <dsp:nvSpPr>
        <dsp:cNvPr id="0" name=""/>
        <dsp:cNvSpPr/>
      </dsp:nvSpPr>
      <dsp:spPr>
        <a:xfrm>
          <a:off x="583046" y="828475"/>
          <a:ext cx="1448067" cy="144806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8EA21A-B82E-4E48-A954-F24E62626A54}">
      <dsp:nvSpPr>
        <dsp:cNvPr id="0" name=""/>
        <dsp:cNvSpPr/>
      </dsp:nvSpPr>
      <dsp:spPr>
        <a:xfrm>
          <a:off x="891651" y="1137079"/>
          <a:ext cx="830858" cy="8308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773285-CF01-4809-82DD-896B269EE2AD}">
      <dsp:nvSpPr>
        <dsp:cNvPr id="0" name=""/>
        <dsp:cNvSpPr/>
      </dsp:nvSpPr>
      <dsp:spPr>
        <a:xfrm>
          <a:off x="120140" y="2727579"/>
          <a:ext cx="23738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They may be familiar with attending solicitor meetings</a:t>
          </a:r>
          <a:endParaRPr lang="en-US" sz="1300" kern="1200"/>
        </a:p>
      </dsp:txBody>
      <dsp:txXfrm>
        <a:off x="120140" y="2727579"/>
        <a:ext cx="2373880" cy="720000"/>
      </dsp:txXfrm>
    </dsp:sp>
    <dsp:sp modelId="{9AD3F944-AC12-49F9-AD43-92CB4FFC5875}">
      <dsp:nvSpPr>
        <dsp:cNvPr id="0" name=""/>
        <dsp:cNvSpPr/>
      </dsp:nvSpPr>
      <dsp:spPr>
        <a:xfrm>
          <a:off x="3372356" y="828475"/>
          <a:ext cx="1448067" cy="144806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9EFAD5-9988-4C0A-B0D4-0B8A2AC35D9F}">
      <dsp:nvSpPr>
        <dsp:cNvPr id="0" name=""/>
        <dsp:cNvSpPr/>
      </dsp:nvSpPr>
      <dsp:spPr>
        <a:xfrm>
          <a:off x="3680961" y="1137079"/>
          <a:ext cx="830858" cy="8308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45EC17-198A-4A73-8742-9E5FC7A4E51F}">
      <dsp:nvSpPr>
        <dsp:cNvPr id="0" name=""/>
        <dsp:cNvSpPr/>
      </dsp:nvSpPr>
      <dsp:spPr>
        <a:xfrm>
          <a:off x="2909449" y="2727579"/>
          <a:ext cx="23738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Politely show them that you are in charge</a:t>
          </a:r>
          <a:endParaRPr lang="en-US" sz="1300" kern="1200"/>
        </a:p>
      </dsp:txBody>
      <dsp:txXfrm>
        <a:off x="2909449" y="2727579"/>
        <a:ext cx="2373880" cy="720000"/>
      </dsp:txXfrm>
    </dsp:sp>
    <dsp:sp modelId="{C888763B-629E-4966-956A-0565AE91C2DB}">
      <dsp:nvSpPr>
        <dsp:cNvPr id="0" name=""/>
        <dsp:cNvSpPr/>
      </dsp:nvSpPr>
      <dsp:spPr>
        <a:xfrm>
          <a:off x="6161666" y="828475"/>
          <a:ext cx="1448067" cy="144806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5A9CA-F6B5-4467-8191-CEF930BDF67B}">
      <dsp:nvSpPr>
        <dsp:cNvPr id="0" name=""/>
        <dsp:cNvSpPr/>
      </dsp:nvSpPr>
      <dsp:spPr>
        <a:xfrm>
          <a:off x="6470270" y="1137079"/>
          <a:ext cx="830858" cy="8308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591573-8342-474A-9C94-2E397F3151BA}">
      <dsp:nvSpPr>
        <dsp:cNvPr id="0" name=""/>
        <dsp:cNvSpPr/>
      </dsp:nvSpPr>
      <dsp:spPr>
        <a:xfrm>
          <a:off x="5698759" y="2727579"/>
          <a:ext cx="23738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If the client is familiar with terms do not take the time to explain – move on</a:t>
          </a:r>
          <a:endParaRPr lang="en-US" sz="1300" kern="1200"/>
        </a:p>
      </dsp:txBody>
      <dsp:txXfrm>
        <a:off x="5698759" y="2727579"/>
        <a:ext cx="2373880" cy="720000"/>
      </dsp:txXfrm>
    </dsp:sp>
    <dsp:sp modelId="{8C982D3E-0149-4508-B18C-5480EF9254B6}">
      <dsp:nvSpPr>
        <dsp:cNvPr id="0" name=""/>
        <dsp:cNvSpPr/>
      </dsp:nvSpPr>
      <dsp:spPr>
        <a:xfrm>
          <a:off x="8950976" y="828475"/>
          <a:ext cx="1448067" cy="1448067"/>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8B47E8-1CA8-4B80-A1BD-C51936ADE742}">
      <dsp:nvSpPr>
        <dsp:cNvPr id="0" name=""/>
        <dsp:cNvSpPr/>
      </dsp:nvSpPr>
      <dsp:spPr>
        <a:xfrm>
          <a:off x="9259580" y="1137079"/>
          <a:ext cx="830858" cy="8308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597F5E-28E4-42EC-8118-29E7371695C1}">
      <dsp:nvSpPr>
        <dsp:cNvPr id="0" name=""/>
        <dsp:cNvSpPr/>
      </dsp:nvSpPr>
      <dsp:spPr>
        <a:xfrm>
          <a:off x="8488069" y="2727579"/>
          <a:ext cx="23738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Be confident </a:t>
          </a:r>
          <a:endParaRPr lang="en-US" sz="1300" kern="1200"/>
        </a:p>
      </dsp:txBody>
      <dsp:txXfrm>
        <a:off x="8488069" y="2727579"/>
        <a:ext cx="2373880" cy="720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E196D-6841-47E8-975F-C4CEAF9F50F2}">
      <dsp:nvSpPr>
        <dsp:cNvPr id="0" name=""/>
        <dsp:cNvSpPr/>
      </dsp:nvSpPr>
      <dsp:spPr>
        <a:xfrm>
          <a:off x="3115757" y="834964"/>
          <a:ext cx="643723" cy="91440"/>
        </a:xfrm>
        <a:custGeom>
          <a:avLst/>
          <a:gdLst/>
          <a:ahLst/>
          <a:cxnLst/>
          <a:rect l="0" t="0" r="0" b="0"/>
          <a:pathLst>
            <a:path>
              <a:moveTo>
                <a:pt x="0" y="45720"/>
              </a:moveTo>
              <a:lnTo>
                <a:pt x="643723"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0760" y="877312"/>
        <a:ext cx="33716" cy="6743"/>
      </dsp:txXfrm>
    </dsp:sp>
    <dsp:sp modelId="{CDE6B782-B5D0-4FED-ACE4-590CFCB68DD8}">
      <dsp:nvSpPr>
        <dsp:cNvPr id="0" name=""/>
        <dsp:cNvSpPr/>
      </dsp:nvSpPr>
      <dsp:spPr>
        <a:xfrm>
          <a:off x="185717" y="1132"/>
          <a:ext cx="2931839" cy="17591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663" tIns="150799" rIns="143663" bIns="150799" numCol="1" spcCol="1270" anchor="ctr" anchorCtr="0">
          <a:noAutofit/>
        </a:bodyPr>
        <a:lstStyle/>
        <a:p>
          <a:pPr marL="0" lvl="0" indent="0" algn="ctr" defTabSz="1200150">
            <a:lnSpc>
              <a:spcPct val="90000"/>
            </a:lnSpc>
            <a:spcBef>
              <a:spcPct val="0"/>
            </a:spcBef>
            <a:spcAft>
              <a:spcPct val="35000"/>
            </a:spcAft>
            <a:buNone/>
          </a:pPr>
          <a:r>
            <a:rPr lang="en-GB" sz="2700" kern="1200"/>
            <a:t>Keep calm</a:t>
          </a:r>
          <a:endParaRPr lang="en-US" sz="2700" kern="1200"/>
        </a:p>
      </dsp:txBody>
      <dsp:txXfrm>
        <a:off x="185717" y="1132"/>
        <a:ext cx="2931839" cy="1759103"/>
      </dsp:txXfrm>
    </dsp:sp>
    <dsp:sp modelId="{CB4717CB-4896-4717-829F-651FE2D8E1B2}">
      <dsp:nvSpPr>
        <dsp:cNvPr id="0" name=""/>
        <dsp:cNvSpPr/>
      </dsp:nvSpPr>
      <dsp:spPr>
        <a:xfrm>
          <a:off x="6721919" y="834964"/>
          <a:ext cx="643723" cy="91440"/>
        </a:xfrm>
        <a:custGeom>
          <a:avLst/>
          <a:gdLst/>
          <a:ahLst/>
          <a:cxnLst/>
          <a:rect l="0" t="0" r="0" b="0"/>
          <a:pathLst>
            <a:path>
              <a:moveTo>
                <a:pt x="0" y="45720"/>
              </a:moveTo>
              <a:lnTo>
                <a:pt x="643723" y="45720"/>
              </a:lnTo>
            </a:path>
          </a:pathLst>
        </a:custGeom>
        <a:noFill/>
        <a:ln w="9525" cap="flat" cmpd="sng" algn="ctr">
          <a:solidFill>
            <a:schemeClr val="accent5">
              <a:hueOff val="-4015996"/>
              <a:satOff val="717"/>
              <a:lumOff val="-1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26923" y="877312"/>
        <a:ext cx="33716" cy="6743"/>
      </dsp:txXfrm>
    </dsp:sp>
    <dsp:sp modelId="{8C2D7B69-C209-4F95-BC35-06DCD57B5820}">
      <dsp:nvSpPr>
        <dsp:cNvPr id="0" name=""/>
        <dsp:cNvSpPr/>
      </dsp:nvSpPr>
      <dsp:spPr>
        <a:xfrm>
          <a:off x="3791880" y="1132"/>
          <a:ext cx="2931839" cy="1759103"/>
        </a:xfrm>
        <a:prstGeom prst="rect">
          <a:avLst/>
        </a:prstGeom>
        <a:solidFill>
          <a:schemeClr val="accent5">
            <a:hueOff val="-3212797"/>
            <a:satOff val="574"/>
            <a:lumOff val="-12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663" tIns="150799" rIns="143663" bIns="150799" numCol="1" spcCol="1270" anchor="ctr" anchorCtr="0">
          <a:noAutofit/>
        </a:bodyPr>
        <a:lstStyle/>
        <a:p>
          <a:pPr marL="0" lvl="0" indent="0" algn="ctr" defTabSz="1200150">
            <a:lnSpc>
              <a:spcPct val="90000"/>
            </a:lnSpc>
            <a:spcBef>
              <a:spcPct val="0"/>
            </a:spcBef>
            <a:spcAft>
              <a:spcPct val="35000"/>
            </a:spcAft>
            <a:buNone/>
          </a:pPr>
          <a:r>
            <a:rPr lang="en-GB" sz="2700" kern="1200"/>
            <a:t>Be firm</a:t>
          </a:r>
          <a:endParaRPr lang="en-US" sz="2700" kern="1200"/>
        </a:p>
      </dsp:txBody>
      <dsp:txXfrm>
        <a:off x="3791880" y="1132"/>
        <a:ext cx="2931839" cy="1759103"/>
      </dsp:txXfrm>
    </dsp:sp>
    <dsp:sp modelId="{2ADDC14D-AF6F-4BD9-803B-0B1503B1A184}">
      <dsp:nvSpPr>
        <dsp:cNvPr id="0" name=""/>
        <dsp:cNvSpPr/>
      </dsp:nvSpPr>
      <dsp:spPr>
        <a:xfrm>
          <a:off x="1651637" y="1758435"/>
          <a:ext cx="7212325" cy="643723"/>
        </a:xfrm>
        <a:custGeom>
          <a:avLst/>
          <a:gdLst/>
          <a:ahLst/>
          <a:cxnLst/>
          <a:rect l="0" t="0" r="0" b="0"/>
          <a:pathLst>
            <a:path>
              <a:moveTo>
                <a:pt x="7212325" y="0"/>
              </a:moveTo>
              <a:lnTo>
                <a:pt x="7212325" y="338961"/>
              </a:lnTo>
              <a:lnTo>
                <a:pt x="0" y="338961"/>
              </a:lnTo>
              <a:lnTo>
                <a:pt x="0" y="643723"/>
              </a:lnTo>
            </a:path>
          </a:pathLst>
        </a:custGeom>
        <a:noFill/>
        <a:ln w="9525" cap="flat" cmpd="sng" algn="ctr">
          <a:solidFill>
            <a:schemeClr val="accent5">
              <a:hueOff val="-8031992"/>
              <a:satOff val="1435"/>
              <a:lumOff val="-313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6705" y="2076925"/>
        <a:ext cx="362189" cy="6743"/>
      </dsp:txXfrm>
    </dsp:sp>
    <dsp:sp modelId="{04A3FB69-F414-48B0-AE14-73757272AC1A}">
      <dsp:nvSpPr>
        <dsp:cNvPr id="0" name=""/>
        <dsp:cNvSpPr/>
      </dsp:nvSpPr>
      <dsp:spPr>
        <a:xfrm>
          <a:off x="7398042" y="1132"/>
          <a:ext cx="2931839" cy="1759103"/>
        </a:xfrm>
        <a:prstGeom prst="rect">
          <a:avLst/>
        </a:prstGeom>
        <a:solidFill>
          <a:schemeClr val="accent5">
            <a:hueOff val="-6425593"/>
            <a:satOff val="1148"/>
            <a:lumOff val="-251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663" tIns="150799" rIns="143663" bIns="150799" numCol="1" spcCol="1270" anchor="ctr" anchorCtr="0">
          <a:noAutofit/>
        </a:bodyPr>
        <a:lstStyle/>
        <a:p>
          <a:pPr marL="0" lvl="0" indent="0" algn="ctr" defTabSz="1200150">
            <a:lnSpc>
              <a:spcPct val="90000"/>
            </a:lnSpc>
            <a:spcBef>
              <a:spcPct val="0"/>
            </a:spcBef>
            <a:spcAft>
              <a:spcPct val="35000"/>
            </a:spcAft>
            <a:buNone/>
          </a:pPr>
          <a:r>
            <a:rPr lang="en-GB" sz="2700" kern="1200"/>
            <a:t>You do not deserve it</a:t>
          </a:r>
          <a:endParaRPr lang="en-US" sz="2700" kern="1200"/>
        </a:p>
      </dsp:txBody>
      <dsp:txXfrm>
        <a:off x="7398042" y="1132"/>
        <a:ext cx="2931839" cy="1759103"/>
      </dsp:txXfrm>
    </dsp:sp>
    <dsp:sp modelId="{5B9510C4-DDCB-4CBD-827D-961CEA91D70D}">
      <dsp:nvSpPr>
        <dsp:cNvPr id="0" name=""/>
        <dsp:cNvSpPr/>
      </dsp:nvSpPr>
      <dsp:spPr>
        <a:xfrm>
          <a:off x="3115757" y="3268390"/>
          <a:ext cx="643723" cy="91440"/>
        </a:xfrm>
        <a:custGeom>
          <a:avLst/>
          <a:gdLst/>
          <a:ahLst/>
          <a:cxnLst/>
          <a:rect l="0" t="0" r="0" b="0"/>
          <a:pathLst>
            <a:path>
              <a:moveTo>
                <a:pt x="0" y="45720"/>
              </a:moveTo>
              <a:lnTo>
                <a:pt x="643723" y="45720"/>
              </a:lnTo>
            </a:path>
          </a:pathLst>
        </a:custGeom>
        <a:noFill/>
        <a:ln w="9525" cap="flat" cmpd="sng" algn="ctr">
          <a:solidFill>
            <a:schemeClr val="accent5">
              <a:hueOff val="-12047988"/>
              <a:satOff val="2152"/>
              <a:lumOff val="-470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0760" y="3310739"/>
        <a:ext cx="33716" cy="6743"/>
      </dsp:txXfrm>
    </dsp:sp>
    <dsp:sp modelId="{637DA8F2-C711-416E-9B0E-CE56137393C9}">
      <dsp:nvSpPr>
        <dsp:cNvPr id="0" name=""/>
        <dsp:cNvSpPr/>
      </dsp:nvSpPr>
      <dsp:spPr>
        <a:xfrm>
          <a:off x="185717" y="2434559"/>
          <a:ext cx="2931839" cy="1759103"/>
        </a:xfrm>
        <a:prstGeom prst="rect">
          <a:avLst/>
        </a:prstGeom>
        <a:solidFill>
          <a:schemeClr val="accent5">
            <a:hueOff val="-9638391"/>
            <a:satOff val="1722"/>
            <a:lumOff val="-3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663" tIns="150799" rIns="143663" bIns="150799" numCol="1" spcCol="1270" anchor="ctr" anchorCtr="0">
          <a:noAutofit/>
        </a:bodyPr>
        <a:lstStyle/>
        <a:p>
          <a:pPr marL="0" lvl="0" indent="0" algn="ctr" defTabSz="1200150">
            <a:lnSpc>
              <a:spcPct val="90000"/>
            </a:lnSpc>
            <a:spcBef>
              <a:spcPct val="0"/>
            </a:spcBef>
            <a:spcAft>
              <a:spcPct val="35000"/>
            </a:spcAft>
            <a:buNone/>
          </a:pPr>
          <a:r>
            <a:rPr lang="en-GB" sz="2700" kern="1200"/>
            <a:t>Politely ask the client to desist</a:t>
          </a:r>
          <a:endParaRPr lang="en-US" sz="2700" kern="1200"/>
        </a:p>
      </dsp:txBody>
      <dsp:txXfrm>
        <a:off x="185717" y="2434559"/>
        <a:ext cx="2931839" cy="1759103"/>
      </dsp:txXfrm>
    </dsp:sp>
    <dsp:sp modelId="{DBBF2DC0-6059-4DC8-B279-EC822B5E1F16}">
      <dsp:nvSpPr>
        <dsp:cNvPr id="0" name=""/>
        <dsp:cNvSpPr/>
      </dsp:nvSpPr>
      <dsp:spPr>
        <a:xfrm>
          <a:off x="6721919" y="3268390"/>
          <a:ext cx="643723" cy="91440"/>
        </a:xfrm>
        <a:custGeom>
          <a:avLst/>
          <a:gdLst/>
          <a:ahLst/>
          <a:cxnLst/>
          <a:rect l="0" t="0" r="0" b="0"/>
          <a:pathLst>
            <a:path>
              <a:moveTo>
                <a:pt x="0" y="45720"/>
              </a:moveTo>
              <a:lnTo>
                <a:pt x="643723" y="45720"/>
              </a:lnTo>
            </a:path>
          </a:pathLst>
        </a:custGeom>
        <a:noFill/>
        <a:ln w="9525" cap="flat" cmpd="sng" algn="ctr">
          <a:solidFill>
            <a:schemeClr val="accent5">
              <a:hueOff val="-16063984"/>
              <a:satOff val="2870"/>
              <a:lumOff val="-627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26923" y="3310739"/>
        <a:ext cx="33716" cy="6743"/>
      </dsp:txXfrm>
    </dsp:sp>
    <dsp:sp modelId="{DB0974EA-35F6-44E4-B281-60B829A56966}">
      <dsp:nvSpPr>
        <dsp:cNvPr id="0" name=""/>
        <dsp:cNvSpPr/>
      </dsp:nvSpPr>
      <dsp:spPr>
        <a:xfrm>
          <a:off x="3791880" y="2434559"/>
          <a:ext cx="2931839" cy="1759103"/>
        </a:xfrm>
        <a:prstGeom prst="rect">
          <a:avLst/>
        </a:prstGeom>
        <a:solidFill>
          <a:schemeClr val="accent5">
            <a:hueOff val="-12851187"/>
            <a:satOff val="2296"/>
            <a:lumOff val="-502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663" tIns="150799" rIns="143663" bIns="150799" numCol="1" spcCol="1270" anchor="ctr" anchorCtr="0">
          <a:noAutofit/>
        </a:bodyPr>
        <a:lstStyle/>
        <a:p>
          <a:pPr marL="0" lvl="0" indent="0" algn="ctr" defTabSz="1200150">
            <a:lnSpc>
              <a:spcPct val="90000"/>
            </a:lnSpc>
            <a:spcBef>
              <a:spcPct val="0"/>
            </a:spcBef>
            <a:spcAft>
              <a:spcPct val="35000"/>
            </a:spcAft>
            <a:buNone/>
          </a:pPr>
          <a:r>
            <a:rPr lang="en-GB" sz="2700" kern="1200"/>
            <a:t>Ask a senior colleague to attend the meeting</a:t>
          </a:r>
          <a:endParaRPr lang="en-US" sz="2700" kern="1200"/>
        </a:p>
      </dsp:txBody>
      <dsp:txXfrm>
        <a:off x="3791880" y="2434559"/>
        <a:ext cx="2931839" cy="1759103"/>
      </dsp:txXfrm>
    </dsp:sp>
    <dsp:sp modelId="{66751CBF-E5F2-479A-B3DD-1CF7E225E388}">
      <dsp:nvSpPr>
        <dsp:cNvPr id="0" name=""/>
        <dsp:cNvSpPr/>
      </dsp:nvSpPr>
      <dsp:spPr>
        <a:xfrm>
          <a:off x="7398042" y="2434559"/>
          <a:ext cx="2931839" cy="1759103"/>
        </a:xfrm>
        <a:prstGeom prst="rect">
          <a:avLst/>
        </a:prstGeom>
        <a:solidFill>
          <a:schemeClr val="accent5">
            <a:hueOff val="-16063984"/>
            <a:satOff val="2870"/>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663" tIns="150799" rIns="143663" bIns="150799" numCol="1" spcCol="1270" anchor="ctr" anchorCtr="0">
          <a:noAutofit/>
        </a:bodyPr>
        <a:lstStyle/>
        <a:p>
          <a:pPr marL="0" lvl="0" indent="0" algn="ctr" defTabSz="1200150">
            <a:lnSpc>
              <a:spcPct val="90000"/>
            </a:lnSpc>
            <a:spcBef>
              <a:spcPct val="0"/>
            </a:spcBef>
            <a:spcAft>
              <a:spcPct val="35000"/>
            </a:spcAft>
            <a:buNone/>
          </a:pPr>
          <a:r>
            <a:rPr lang="en-GB" sz="2700" kern="1200"/>
            <a:t>Ask the client to leave</a:t>
          </a:r>
          <a:endParaRPr lang="en-US" sz="2700" kern="1200"/>
        </a:p>
      </dsp:txBody>
      <dsp:txXfrm>
        <a:off x="7398042" y="2434559"/>
        <a:ext cx="2931839" cy="175910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9E99D1-B781-4C8A-914D-8CE6898BCD61}">
      <dsp:nvSpPr>
        <dsp:cNvPr id="0" name=""/>
        <dsp:cNvSpPr/>
      </dsp:nvSpPr>
      <dsp:spPr>
        <a:xfrm>
          <a:off x="2763" y="155178"/>
          <a:ext cx="2192540" cy="13155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Keep it simple</a:t>
          </a:r>
          <a:endParaRPr lang="en-US" sz="2700" kern="1200"/>
        </a:p>
      </dsp:txBody>
      <dsp:txXfrm>
        <a:off x="2763" y="155178"/>
        <a:ext cx="2192540" cy="1315524"/>
      </dsp:txXfrm>
    </dsp:sp>
    <dsp:sp modelId="{AF4E95E3-326F-4174-A83E-691431B35F9D}">
      <dsp:nvSpPr>
        <dsp:cNvPr id="0" name=""/>
        <dsp:cNvSpPr/>
      </dsp:nvSpPr>
      <dsp:spPr>
        <a:xfrm>
          <a:off x="2414558" y="155178"/>
          <a:ext cx="2192540" cy="1315524"/>
        </a:xfrm>
        <a:prstGeom prst="rect">
          <a:avLst/>
        </a:prstGeom>
        <a:solidFill>
          <a:schemeClr val="accent5">
            <a:hueOff val="-2294855"/>
            <a:satOff val="410"/>
            <a:lumOff val="-89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Explain terminology</a:t>
          </a:r>
          <a:endParaRPr lang="en-US" sz="2700" kern="1200"/>
        </a:p>
      </dsp:txBody>
      <dsp:txXfrm>
        <a:off x="2414558" y="155178"/>
        <a:ext cx="2192540" cy="1315524"/>
      </dsp:txXfrm>
    </dsp:sp>
    <dsp:sp modelId="{925BD19F-8738-4BD8-AC5A-EABB381D40C8}">
      <dsp:nvSpPr>
        <dsp:cNvPr id="0" name=""/>
        <dsp:cNvSpPr/>
      </dsp:nvSpPr>
      <dsp:spPr>
        <a:xfrm>
          <a:off x="4826353" y="155178"/>
          <a:ext cx="2192540" cy="1315524"/>
        </a:xfrm>
        <a:prstGeom prst="rect">
          <a:avLst/>
        </a:prstGeom>
        <a:solidFill>
          <a:schemeClr val="accent5">
            <a:hueOff val="-4589710"/>
            <a:satOff val="820"/>
            <a:lumOff val="-179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Manage expectations</a:t>
          </a:r>
          <a:endParaRPr lang="en-US" sz="2700" kern="1200"/>
        </a:p>
      </dsp:txBody>
      <dsp:txXfrm>
        <a:off x="4826353" y="155178"/>
        <a:ext cx="2192540" cy="1315524"/>
      </dsp:txXfrm>
    </dsp:sp>
    <dsp:sp modelId="{AC9A6393-B4DF-4782-928D-3AD7BC128FAA}">
      <dsp:nvSpPr>
        <dsp:cNvPr id="0" name=""/>
        <dsp:cNvSpPr/>
      </dsp:nvSpPr>
      <dsp:spPr>
        <a:xfrm>
          <a:off x="7238148" y="155178"/>
          <a:ext cx="2192540" cy="1315524"/>
        </a:xfrm>
        <a:prstGeom prst="rect">
          <a:avLst/>
        </a:prstGeom>
        <a:solidFill>
          <a:schemeClr val="accent5">
            <a:hueOff val="-6884565"/>
            <a:satOff val="1230"/>
            <a:lumOff val="-268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Explain the legal position</a:t>
          </a:r>
          <a:endParaRPr lang="en-US" sz="2700" kern="1200"/>
        </a:p>
      </dsp:txBody>
      <dsp:txXfrm>
        <a:off x="7238148" y="155178"/>
        <a:ext cx="2192540" cy="1315524"/>
      </dsp:txXfrm>
    </dsp:sp>
    <dsp:sp modelId="{3640B8AA-CF5E-4D21-88DC-CB5C294E5F0D}">
      <dsp:nvSpPr>
        <dsp:cNvPr id="0" name=""/>
        <dsp:cNvSpPr/>
      </dsp:nvSpPr>
      <dsp:spPr>
        <a:xfrm>
          <a:off x="2763" y="1689957"/>
          <a:ext cx="2192540" cy="1315524"/>
        </a:xfrm>
        <a:prstGeom prst="rect">
          <a:avLst/>
        </a:prstGeom>
        <a:solidFill>
          <a:schemeClr val="accent5">
            <a:hueOff val="-9179420"/>
            <a:satOff val="1640"/>
            <a:lumOff val="-358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Outline the relevant procedure</a:t>
          </a:r>
          <a:endParaRPr lang="en-US" sz="2700" kern="1200"/>
        </a:p>
      </dsp:txBody>
      <dsp:txXfrm>
        <a:off x="2763" y="1689957"/>
        <a:ext cx="2192540" cy="1315524"/>
      </dsp:txXfrm>
    </dsp:sp>
    <dsp:sp modelId="{8E6874CB-03E3-4BF6-A7B1-34D5A2658B5C}">
      <dsp:nvSpPr>
        <dsp:cNvPr id="0" name=""/>
        <dsp:cNvSpPr/>
      </dsp:nvSpPr>
      <dsp:spPr>
        <a:xfrm>
          <a:off x="2414558" y="1689957"/>
          <a:ext cx="2192540" cy="1315524"/>
        </a:xfrm>
        <a:prstGeom prst="rect">
          <a:avLst/>
        </a:prstGeom>
        <a:solidFill>
          <a:schemeClr val="accent5">
            <a:hueOff val="-11474274"/>
            <a:satOff val="2050"/>
            <a:lumOff val="-44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Explain available options</a:t>
          </a:r>
          <a:endParaRPr lang="en-US" sz="2700" kern="1200"/>
        </a:p>
      </dsp:txBody>
      <dsp:txXfrm>
        <a:off x="2414558" y="1689957"/>
        <a:ext cx="2192540" cy="1315524"/>
      </dsp:txXfrm>
    </dsp:sp>
    <dsp:sp modelId="{40C36373-5B50-4F11-9EEC-A2D3634C0910}">
      <dsp:nvSpPr>
        <dsp:cNvPr id="0" name=""/>
        <dsp:cNvSpPr/>
      </dsp:nvSpPr>
      <dsp:spPr>
        <a:xfrm>
          <a:off x="4826353" y="1689957"/>
          <a:ext cx="2192540" cy="1315524"/>
        </a:xfrm>
        <a:prstGeom prst="rect">
          <a:avLst/>
        </a:prstGeom>
        <a:solidFill>
          <a:schemeClr val="accent5">
            <a:hueOff val="-13769129"/>
            <a:satOff val="2460"/>
            <a:lumOff val="-53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Pros and cons of each option</a:t>
          </a:r>
          <a:endParaRPr lang="en-US" sz="2700" kern="1200"/>
        </a:p>
      </dsp:txBody>
      <dsp:txXfrm>
        <a:off x="4826353" y="1689957"/>
        <a:ext cx="2192540" cy="1315524"/>
      </dsp:txXfrm>
    </dsp:sp>
    <dsp:sp modelId="{41C7F7E1-3E4C-4357-A9D5-0326474EF395}">
      <dsp:nvSpPr>
        <dsp:cNvPr id="0" name=""/>
        <dsp:cNvSpPr/>
      </dsp:nvSpPr>
      <dsp:spPr>
        <a:xfrm>
          <a:off x="7238148" y="1689957"/>
          <a:ext cx="2192540" cy="1315524"/>
        </a:xfrm>
        <a:prstGeom prst="rect">
          <a:avLst/>
        </a:prstGeom>
        <a:solidFill>
          <a:schemeClr val="accent5">
            <a:hueOff val="-16063984"/>
            <a:satOff val="2870"/>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Outline further steps</a:t>
          </a:r>
          <a:endParaRPr lang="en-US" sz="2700" kern="1200"/>
        </a:p>
      </dsp:txBody>
      <dsp:txXfrm>
        <a:off x="7238148" y="1689957"/>
        <a:ext cx="2192540" cy="131552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3534A-1B40-4E4B-A103-D888A94E84BD}">
      <dsp:nvSpPr>
        <dsp:cNvPr id="0" name=""/>
        <dsp:cNvSpPr/>
      </dsp:nvSpPr>
      <dsp:spPr>
        <a:xfrm>
          <a:off x="0" y="2048"/>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B645E3-25DA-4F78-A4D7-6B5A024C5A26}">
      <dsp:nvSpPr>
        <dsp:cNvPr id="0" name=""/>
        <dsp:cNvSpPr/>
      </dsp:nvSpPr>
      <dsp:spPr>
        <a:xfrm>
          <a:off x="0" y="2048"/>
          <a:ext cx="10515600" cy="698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Do not give an unrealistic figure</a:t>
          </a:r>
          <a:endParaRPr lang="en-US" sz="2000" kern="1200"/>
        </a:p>
      </dsp:txBody>
      <dsp:txXfrm>
        <a:off x="0" y="2048"/>
        <a:ext cx="10515600" cy="698449"/>
      </dsp:txXfrm>
    </dsp:sp>
    <dsp:sp modelId="{6BAF4B60-B138-4077-BDB8-38F8D9CA4A3A}">
      <dsp:nvSpPr>
        <dsp:cNvPr id="0" name=""/>
        <dsp:cNvSpPr/>
      </dsp:nvSpPr>
      <dsp:spPr>
        <a:xfrm>
          <a:off x="0" y="700497"/>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14D475-2E56-4DB3-A3C3-A456CE8F9C0D}">
      <dsp:nvSpPr>
        <dsp:cNvPr id="0" name=""/>
        <dsp:cNvSpPr/>
      </dsp:nvSpPr>
      <dsp:spPr>
        <a:xfrm>
          <a:off x="0" y="700497"/>
          <a:ext cx="10515600" cy="698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Explain the charging method</a:t>
          </a:r>
          <a:endParaRPr lang="en-US" sz="2000" kern="1200"/>
        </a:p>
      </dsp:txBody>
      <dsp:txXfrm>
        <a:off x="0" y="700497"/>
        <a:ext cx="10515600" cy="698449"/>
      </dsp:txXfrm>
    </dsp:sp>
    <dsp:sp modelId="{F5037FB1-1749-4D35-9E27-C8DE4DB8B309}">
      <dsp:nvSpPr>
        <dsp:cNvPr id="0" name=""/>
        <dsp:cNvSpPr/>
      </dsp:nvSpPr>
      <dsp:spPr>
        <a:xfrm>
          <a:off x="0" y="1398947"/>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3C11D9-16BF-42CB-9114-31232BF94441}">
      <dsp:nvSpPr>
        <dsp:cNvPr id="0" name=""/>
        <dsp:cNvSpPr/>
      </dsp:nvSpPr>
      <dsp:spPr>
        <a:xfrm>
          <a:off x="0" y="1398947"/>
          <a:ext cx="10515600" cy="698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VAT</a:t>
          </a:r>
          <a:endParaRPr lang="en-US" sz="2000" kern="1200"/>
        </a:p>
      </dsp:txBody>
      <dsp:txXfrm>
        <a:off x="0" y="1398947"/>
        <a:ext cx="10515600" cy="698449"/>
      </dsp:txXfrm>
    </dsp:sp>
    <dsp:sp modelId="{F58B911E-385D-48F7-A991-E08089ACE49A}">
      <dsp:nvSpPr>
        <dsp:cNvPr id="0" name=""/>
        <dsp:cNvSpPr/>
      </dsp:nvSpPr>
      <dsp:spPr>
        <a:xfrm>
          <a:off x="0" y="2097397"/>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FD36DC-D71C-497E-BE5A-C5DE5BF77333}">
      <dsp:nvSpPr>
        <dsp:cNvPr id="0" name=""/>
        <dsp:cNvSpPr/>
      </dsp:nvSpPr>
      <dsp:spPr>
        <a:xfrm>
          <a:off x="0" y="2097397"/>
          <a:ext cx="10515600" cy="698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Discuss in a business-like manner</a:t>
          </a:r>
          <a:endParaRPr lang="en-US" sz="2000" kern="1200"/>
        </a:p>
      </dsp:txBody>
      <dsp:txXfrm>
        <a:off x="0" y="2097397"/>
        <a:ext cx="10515600" cy="698449"/>
      </dsp:txXfrm>
    </dsp:sp>
    <dsp:sp modelId="{25D6CFC5-36D0-4744-8FE2-77993173F96E}">
      <dsp:nvSpPr>
        <dsp:cNvPr id="0" name=""/>
        <dsp:cNvSpPr/>
      </dsp:nvSpPr>
      <dsp:spPr>
        <a:xfrm>
          <a:off x="0" y="2795847"/>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E01D21-3219-4CAE-AD10-CB89620E8CA1}">
      <dsp:nvSpPr>
        <dsp:cNvPr id="0" name=""/>
        <dsp:cNvSpPr/>
      </dsp:nvSpPr>
      <dsp:spPr>
        <a:xfrm>
          <a:off x="0" y="2795847"/>
          <a:ext cx="10515600" cy="698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You are providing a service to the client do not be embarrassed to discuss money</a:t>
          </a:r>
          <a:endParaRPr lang="en-US" sz="2000" kern="1200"/>
        </a:p>
      </dsp:txBody>
      <dsp:txXfrm>
        <a:off x="0" y="2795847"/>
        <a:ext cx="10515600" cy="698449"/>
      </dsp:txXfrm>
    </dsp:sp>
    <dsp:sp modelId="{26AB0836-D258-4E2E-8486-D4AFA168ADB9}">
      <dsp:nvSpPr>
        <dsp:cNvPr id="0" name=""/>
        <dsp:cNvSpPr/>
      </dsp:nvSpPr>
      <dsp:spPr>
        <a:xfrm>
          <a:off x="0" y="3494297"/>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457ED1-0153-410A-BD5C-017F1ED3A234}">
      <dsp:nvSpPr>
        <dsp:cNvPr id="0" name=""/>
        <dsp:cNvSpPr/>
      </dsp:nvSpPr>
      <dsp:spPr>
        <a:xfrm>
          <a:off x="0" y="3494297"/>
          <a:ext cx="10515600" cy="698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Professional conduct –give your client the best possible information on the likely overall costs (Para 8.7)</a:t>
          </a:r>
          <a:endParaRPr lang="en-US" sz="2000" kern="1200"/>
        </a:p>
      </dsp:txBody>
      <dsp:txXfrm>
        <a:off x="0" y="3494297"/>
        <a:ext cx="10515600" cy="69844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874F9-43A9-41CF-A381-953EC24B2B07}">
      <dsp:nvSpPr>
        <dsp:cNvPr id="0" name=""/>
        <dsp:cNvSpPr/>
      </dsp:nvSpPr>
      <dsp:spPr>
        <a:xfrm>
          <a:off x="0" y="1311"/>
          <a:ext cx="9433453" cy="6648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35FA38-7731-4450-8334-EA8BBC6975B0}">
      <dsp:nvSpPr>
        <dsp:cNvPr id="0" name=""/>
        <dsp:cNvSpPr/>
      </dsp:nvSpPr>
      <dsp:spPr>
        <a:xfrm>
          <a:off x="201117" y="150903"/>
          <a:ext cx="365667" cy="3656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98C81A-3553-4D12-ABD2-DB03987235F8}">
      <dsp:nvSpPr>
        <dsp:cNvPr id="0" name=""/>
        <dsp:cNvSpPr/>
      </dsp:nvSpPr>
      <dsp:spPr>
        <a:xfrm>
          <a:off x="767901" y="1311"/>
          <a:ext cx="8665551" cy="664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3" tIns="70363" rIns="70363" bIns="70363" numCol="1" spcCol="1270" anchor="ctr" anchorCtr="0">
          <a:noAutofit/>
        </a:bodyPr>
        <a:lstStyle/>
        <a:p>
          <a:pPr marL="0" lvl="0" indent="0" algn="l" defTabSz="977900">
            <a:lnSpc>
              <a:spcPct val="100000"/>
            </a:lnSpc>
            <a:spcBef>
              <a:spcPct val="0"/>
            </a:spcBef>
            <a:spcAft>
              <a:spcPct val="35000"/>
            </a:spcAft>
            <a:buNone/>
          </a:pPr>
          <a:r>
            <a:rPr lang="en-GB" sz="2200" kern="1200"/>
            <a:t>Is there anything else?</a:t>
          </a:r>
          <a:endParaRPr lang="en-US" sz="2200" kern="1200"/>
        </a:p>
      </dsp:txBody>
      <dsp:txXfrm>
        <a:off x="767901" y="1311"/>
        <a:ext cx="8665551" cy="664849"/>
      </dsp:txXfrm>
    </dsp:sp>
    <dsp:sp modelId="{4A9FAB52-8C26-45C7-A962-7A362F67E1A2}">
      <dsp:nvSpPr>
        <dsp:cNvPr id="0" name=""/>
        <dsp:cNvSpPr/>
      </dsp:nvSpPr>
      <dsp:spPr>
        <a:xfrm>
          <a:off x="0" y="832374"/>
          <a:ext cx="9433453" cy="6648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AFBDC7-435E-4EC6-935D-321DF1AF5807}">
      <dsp:nvSpPr>
        <dsp:cNvPr id="0" name=""/>
        <dsp:cNvSpPr/>
      </dsp:nvSpPr>
      <dsp:spPr>
        <a:xfrm>
          <a:off x="201117" y="981965"/>
          <a:ext cx="365667" cy="3656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D7DF34-70AD-43C8-AA53-A947A3E8B965}">
      <dsp:nvSpPr>
        <dsp:cNvPr id="0" name=""/>
        <dsp:cNvSpPr/>
      </dsp:nvSpPr>
      <dsp:spPr>
        <a:xfrm>
          <a:off x="767901" y="832374"/>
          <a:ext cx="8665551" cy="664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3" tIns="70363" rIns="70363" bIns="70363" numCol="1" spcCol="1270" anchor="ctr" anchorCtr="0">
          <a:noAutofit/>
        </a:bodyPr>
        <a:lstStyle/>
        <a:p>
          <a:pPr marL="0" lvl="0" indent="0" algn="l" defTabSz="977900">
            <a:lnSpc>
              <a:spcPct val="100000"/>
            </a:lnSpc>
            <a:spcBef>
              <a:spcPct val="0"/>
            </a:spcBef>
            <a:spcAft>
              <a:spcPct val="35000"/>
            </a:spcAft>
            <a:buNone/>
          </a:pPr>
          <a:r>
            <a:rPr lang="en-GB" sz="2200" kern="1200"/>
            <a:t>Confirm follow up tasks</a:t>
          </a:r>
          <a:endParaRPr lang="en-US" sz="2200" kern="1200"/>
        </a:p>
      </dsp:txBody>
      <dsp:txXfrm>
        <a:off x="767901" y="832374"/>
        <a:ext cx="8665551" cy="664849"/>
      </dsp:txXfrm>
    </dsp:sp>
    <dsp:sp modelId="{C8E1ABEE-264F-4391-AEE8-87DD4E225C9F}">
      <dsp:nvSpPr>
        <dsp:cNvPr id="0" name=""/>
        <dsp:cNvSpPr/>
      </dsp:nvSpPr>
      <dsp:spPr>
        <a:xfrm>
          <a:off x="0" y="1663436"/>
          <a:ext cx="9433453" cy="6648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EA5EB5-002A-448B-8F28-69DDDBC319BB}">
      <dsp:nvSpPr>
        <dsp:cNvPr id="0" name=""/>
        <dsp:cNvSpPr/>
      </dsp:nvSpPr>
      <dsp:spPr>
        <a:xfrm>
          <a:off x="201117" y="1813027"/>
          <a:ext cx="365667" cy="3656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C51F2D-F3B0-4CB9-85AA-B8C09A480371}">
      <dsp:nvSpPr>
        <dsp:cNvPr id="0" name=""/>
        <dsp:cNvSpPr/>
      </dsp:nvSpPr>
      <dsp:spPr>
        <a:xfrm>
          <a:off x="767901" y="1663436"/>
          <a:ext cx="8665551" cy="664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3" tIns="70363" rIns="70363" bIns="70363" numCol="1" spcCol="1270" anchor="ctr" anchorCtr="0">
          <a:noAutofit/>
        </a:bodyPr>
        <a:lstStyle/>
        <a:p>
          <a:pPr marL="0" lvl="0" indent="0" algn="l" defTabSz="977900">
            <a:lnSpc>
              <a:spcPct val="100000"/>
            </a:lnSpc>
            <a:spcBef>
              <a:spcPct val="0"/>
            </a:spcBef>
            <a:spcAft>
              <a:spcPct val="35000"/>
            </a:spcAft>
            <a:buNone/>
          </a:pPr>
          <a:r>
            <a:rPr lang="en-GB" sz="2200" kern="1200"/>
            <a:t>Estimate time frame</a:t>
          </a:r>
          <a:endParaRPr lang="en-US" sz="2200" kern="1200"/>
        </a:p>
      </dsp:txBody>
      <dsp:txXfrm>
        <a:off x="767901" y="1663436"/>
        <a:ext cx="8665551" cy="664849"/>
      </dsp:txXfrm>
    </dsp:sp>
    <dsp:sp modelId="{F4ED5725-FA1D-407C-A59F-434ED5BF9936}">
      <dsp:nvSpPr>
        <dsp:cNvPr id="0" name=""/>
        <dsp:cNvSpPr/>
      </dsp:nvSpPr>
      <dsp:spPr>
        <a:xfrm>
          <a:off x="0" y="2494499"/>
          <a:ext cx="9433453" cy="6648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D55959-9F8A-4541-94CA-4C26FD4D2B31}">
      <dsp:nvSpPr>
        <dsp:cNvPr id="0" name=""/>
        <dsp:cNvSpPr/>
      </dsp:nvSpPr>
      <dsp:spPr>
        <a:xfrm>
          <a:off x="201117" y="2644090"/>
          <a:ext cx="365667" cy="3656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76A787-C5CB-4584-89E5-91A905CB2154}">
      <dsp:nvSpPr>
        <dsp:cNvPr id="0" name=""/>
        <dsp:cNvSpPr/>
      </dsp:nvSpPr>
      <dsp:spPr>
        <a:xfrm>
          <a:off x="767901" y="2494499"/>
          <a:ext cx="8665551" cy="664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3" tIns="70363" rIns="70363" bIns="70363" numCol="1" spcCol="1270" anchor="ctr" anchorCtr="0">
          <a:noAutofit/>
        </a:bodyPr>
        <a:lstStyle/>
        <a:p>
          <a:pPr marL="0" lvl="0" indent="0" algn="l" defTabSz="977900">
            <a:lnSpc>
              <a:spcPct val="100000"/>
            </a:lnSpc>
            <a:spcBef>
              <a:spcPct val="0"/>
            </a:spcBef>
            <a:spcAft>
              <a:spcPct val="35000"/>
            </a:spcAft>
            <a:buNone/>
          </a:pPr>
          <a:r>
            <a:rPr lang="en-GB" sz="2200" kern="1200"/>
            <a:t>Discuss next contact </a:t>
          </a:r>
          <a:endParaRPr lang="en-US" sz="2200" kern="1200"/>
        </a:p>
      </dsp:txBody>
      <dsp:txXfrm>
        <a:off x="767901" y="2494499"/>
        <a:ext cx="8665551" cy="66484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89BCED-0FC5-463C-9F16-BE35A89C2ABD}">
      <dsp:nvSpPr>
        <dsp:cNvPr id="0" name=""/>
        <dsp:cNvSpPr/>
      </dsp:nvSpPr>
      <dsp:spPr>
        <a:xfrm>
          <a:off x="989988" y="1640"/>
          <a:ext cx="2765832" cy="16594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kern="1200"/>
            <a:t>Establish that they are all your clients and not relatives or friends</a:t>
          </a:r>
          <a:endParaRPr lang="en-US" sz="2000" kern="1200"/>
        </a:p>
      </dsp:txBody>
      <dsp:txXfrm>
        <a:off x="989988" y="1640"/>
        <a:ext cx="2765832" cy="1659499"/>
      </dsp:txXfrm>
    </dsp:sp>
    <dsp:sp modelId="{1F90AE87-B6F7-4F3F-946C-555BD415BB26}">
      <dsp:nvSpPr>
        <dsp:cNvPr id="0" name=""/>
        <dsp:cNvSpPr/>
      </dsp:nvSpPr>
      <dsp:spPr>
        <a:xfrm>
          <a:off x="4032404" y="1640"/>
          <a:ext cx="2765832" cy="165949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kern="1200"/>
            <a:t>Where only one person is your client be careful to focus attention on the client and their instructions</a:t>
          </a:r>
          <a:endParaRPr lang="en-US" sz="2000" kern="1200"/>
        </a:p>
      </dsp:txBody>
      <dsp:txXfrm>
        <a:off x="4032404" y="1640"/>
        <a:ext cx="2765832" cy="1659499"/>
      </dsp:txXfrm>
    </dsp:sp>
    <dsp:sp modelId="{DC56A906-3529-421A-BF6D-9A52DF67EE7A}">
      <dsp:nvSpPr>
        <dsp:cNvPr id="0" name=""/>
        <dsp:cNvSpPr/>
      </dsp:nvSpPr>
      <dsp:spPr>
        <a:xfrm>
          <a:off x="7074820" y="1640"/>
          <a:ext cx="2765832" cy="165949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kern="1200"/>
            <a:t>Be aware of conflicts of interest</a:t>
          </a:r>
          <a:endParaRPr lang="en-US" sz="2000" kern="1200"/>
        </a:p>
      </dsp:txBody>
      <dsp:txXfrm>
        <a:off x="7074820" y="1640"/>
        <a:ext cx="2765832" cy="1659499"/>
      </dsp:txXfrm>
    </dsp:sp>
    <dsp:sp modelId="{1F56B057-622B-46F7-A290-C7F03FDD3DC5}">
      <dsp:nvSpPr>
        <dsp:cNvPr id="0" name=""/>
        <dsp:cNvSpPr/>
      </dsp:nvSpPr>
      <dsp:spPr>
        <a:xfrm>
          <a:off x="2511196" y="1937723"/>
          <a:ext cx="2765832" cy="165949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kern="1200"/>
            <a:t>Be aware of duress</a:t>
          </a:r>
          <a:endParaRPr lang="en-US" sz="2000" kern="1200"/>
        </a:p>
      </dsp:txBody>
      <dsp:txXfrm>
        <a:off x="2511196" y="1937723"/>
        <a:ext cx="2765832" cy="1659499"/>
      </dsp:txXfrm>
    </dsp:sp>
    <dsp:sp modelId="{45A0A219-D17A-4495-BB4A-43C3819253F1}">
      <dsp:nvSpPr>
        <dsp:cNvPr id="0" name=""/>
        <dsp:cNvSpPr/>
      </dsp:nvSpPr>
      <dsp:spPr>
        <a:xfrm>
          <a:off x="5553612" y="1937723"/>
          <a:ext cx="2765832" cy="165949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kern="1200"/>
            <a:t>Be diplomatic is arguments arise between them</a:t>
          </a:r>
          <a:endParaRPr lang="en-US" sz="2000" kern="1200"/>
        </a:p>
      </dsp:txBody>
      <dsp:txXfrm>
        <a:off x="5553612" y="1937723"/>
        <a:ext cx="2765832" cy="165949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A5E648-F8C7-4281-9FD5-D7F8268BE697}">
      <dsp:nvSpPr>
        <dsp:cNvPr id="0" name=""/>
        <dsp:cNvSpPr/>
      </dsp:nvSpPr>
      <dsp:spPr>
        <a:xfrm>
          <a:off x="0" y="1890"/>
          <a:ext cx="6173409" cy="80547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7AFAA2-73A0-4523-8063-4543EE11017C}">
      <dsp:nvSpPr>
        <dsp:cNvPr id="0" name=""/>
        <dsp:cNvSpPr/>
      </dsp:nvSpPr>
      <dsp:spPr>
        <a:xfrm>
          <a:off x="243655" y="183121"/>
          <a:ext cx="443010" cy="4430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5BC6DE-99FE-4B32-825A-D16F686D8A42}">
      <dsp:nvSpPr>
        <dsp:cNvPr id="0" name=""/>
        <dsp:cNvSpPr/>
      </dsp:nvSpPr>
      <dsp:spPr>
        <a:xfrm>
          <a:off x="930322" y="1890"/>
          <a:ext cx="5243086" cy="805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6" tIns="85246" rIns="85246" bIns="85246" numCol="1" spcCol="1270" anchor="ctr" anchorCtr="0">
          <a:noAutofit/>
        </a:bodyPr>
        <a:lstStyle/>
        <a:p>
          <a:pPr marL="0" lvl="0" indent="0" algn="l" defTabSz="666750">
            <a:lnSpc>
              <a:spcPct val="90000"/>
            </a:lnSpc>
            <a:spcBef>
              <a:spcPct val="0"/>
            </a:spcBef>
            <a:spcAft>
              <a:spcPct val="35000"/>
            </a:spcAft>
            <a:buNone/>
          </a:pPr>
          <a:r>
            <a:rPr lang="en-GB" sz="1500" kern="1200"/>
            <a:t>Remember the main objectives</a:t>
          </a:r>
          <a:endParaRPr lang="en-US" sz="1500" kern="1200"/>
        </a:p>
      </dsp:txBody>
      <dsp:txXfrm>
        <a:off x="930322" y="1890"/>
        <a:ext cx="5243086" cy="805474"/>
      </dsp:txXfrm>
    </dsp:sp>
    <dsp:sp modelId="{DA769E0D-E39F-4F43-A60B-6ECDF0DF9A26}">
      <dsp:nvSpPr>
        <dsp:cNvPr id="0" name=""/>
        <dsp:cNvSpPr/>
      </dsp:nvSpPr>
      <dsp:spPr>
        <a:xfrm>
          <a:off x="0" y="1008733"/>
          <a:ext cx="6173409" cy="80547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988B2A-64FE-460E-8F13-B6628281B09D}">
      <dsp:nvSpPr>
        <dsp:cNvPr id="0" name=""/>
        <dsp:cNvSpPr/>
      </dsp:nvSpPr>
      <dsp:spPr>
        <a:xfrm>
          <a:off x="243655" y="1189964"/>
          <a:ext cx="443010" cy="4430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3C92F2-393D-4403-A5FC-29A8BECD3FDE}">
      <dsp:nvSpPr>
        <dsp:cNvPr id="0" name=""/>
        <dsp:cNvSpPr/>
      </dsp:nvSpPr>
      <dsp:spPr>
        <a:xfrm>
          <a:off x="930322" y="1008733"/>
          <a:ext cx="5243086" cy="805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6" tIns="85246" rIns="85246" bIns="85246" numCol="1" spcCol="1270" anchor="ctr" anchorCtr="0">
          <a:noAutofit/>
        </a:bodyPr>
        <a:lstStyle/>
        <a:p>
          <a:pPr marL="0" lvl="0" indent="0" algn="l" defTabSz="666750">
            <a:lnSpc>
              <a:spcPct val="90000"/>
            </a:lnSpc>
            <a:spcBef>
              <a:spcPct val="0"/>
            </a:spcBef>
            <a:spcAft>
              <a:spcPct val="35000"/>
            </a:spcAft>
            <a:buNone/>
          </a:pPr>
          <a:r>
            <a:rPr lang="en-GB" sz="1500" kern="1200"/>
            <a:t>Skills</a:t>
          </a:r>
          <a:endParaRPr lang="en-US" sz="1500" kern="1200"/>
        </a:p>
      </dsp:txBody>
      <dsp:txXfrm>
        <a:off x="930322" y="1008733"/>
        <a:ext cx="5243086" cy="805474"/>
      </dsp:txXfrm>
    </dsp:sp>
    <dsp:sp modelId="{6F250EE6-4B38-4F57-88AD-79BBD610585B}">
      <dsp:nvSpPr>
        <dsp:cNvPr id="0" name=""/>
        <dsp:cNvSpPr/>
      </dsp:nvSpPr>
      <dsp:spPr>
        <a:xfrm>
          <a:off x="0" y="2015575"/>
          <a:ext cx="6173409" cy="80547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294CD4-36BF-48E8-8515-20FE55DCC04A}">
      <dsp:nvSpPr>
        <dsp:cNvPr id="0" name=""/>
        <dsp:cNvSpPr/>
      </dsp:nvSpPr>
      <dsp:spPr>
        <a:xfrm>
          <a:off x="243655" y="2196807"/>
          <a:ext cx="443010" cy="4430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6E8EBA-10CE-46D9-BDFC-515385C93DFF}">
      <dsp:nvSpPr>
        <dsp:cNvPr id="0" name=""/>
        <dsp:cNvSpPr/>
      </dsp:nvSpPr>
      <dsp:spPr>
        <a:xfrm>
          <a:off x="930322" y="2015575"/>
          <a:ext cx="5243086" cy="805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6" tIns="85246" rIns="85246" bIns="85246" numCol="1" spcCol="1270" anchor="ctr" anchorCtr="0">
          <a:noAutofit/>
        </a:bodyPr>
        <a:lstStyle/>
        <a:p>
          <a:pPr marL="0" lvl="0" indent="0" algn="l" defTabSz="666750">
            <a:lnSpc>
              <a:spcPct val="90000"/>
            </a:lnSpc>
            <a:spcBef>
              <a:spcPct val="0"/>
            </a:spcBef>
            <a:spcAft>
              <a:spcPct val="35000"/>
            </a:spcAft>
            <a:buNone/>
          </a:pPr>
          <a:r>
            <a:rPr lang="en-GB" sz="1500" kern="1200"/>
            <a:t>Structure</a:t>
          </a:r>
          <a:endParaRPr lang="en-US" sz="1500" kern="1200"/>
        </a:p>
      </dsp:txBody>
      <dsp:txXfrm>
        <a:off x="930322" y="2015575"/>
        <a:ext cx="5243086" cy="805474"/>
      </dsp:txXfrm>
    </dsp:sp>
    <dsp:sp modelId="{E710A2F7-C7D8-4051-9BDA-2C8DE1D76802}">
      <dsp:nvSpPr>
        <dsp:cNvPr id="0" name=""/>
        <dsp:cNvSpPr/>
      </dsp:nvSpPr>
      <dsp:spPr>
        <a:xfrm>
          <a:off x="0" y="3022418"/>
          <a:ext cx="6173409" cy="80547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A01553-B934-4C0E-88CA-1719DBE07EE4}">
      <dsp:nvSpPr>
        <dsp:cNvPr id="0" name=""/>
        <dsp:cNvSpPr/>
      </dsp:nvSpPr>
      <dsp:spPr>
        <a:xfrm>
          <a:off x="243655" y="3203650"/>
          <a:ext cx="443010" cy="4430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A9DFF7-F86E-4020-A83C-CFC749D9FC12}">
      <dsp:nvSpPr>
        <dsp:cNvPr id="0" name=""/>
        <dsp:cNvSpPr/>
      </dsp:nvSpPr>
      <dsp:spPr>
        <a:xfrm>
          <a:off x="930322" y="3022418"/>
          <a:ext cx="5243086" cy="805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6" tIns="85246" rIns="85246" bIns="85246" numCol="1" spcCol="1270" anchor="ctr" anchorCtr="0">
          <a:noAutofit/>
        </a:bodyPr>
        <a:lstStyle/>
        <a:p>
          <a:pPr marL="0" lvl="0" indent="0" algn="l" defTabSz="666750">
            <a:lnSpc>
              <a:spcPct val="90000"/>
            </a:lnSpc>
            <a:spcBef>
              <a:spcPct val="0"/>
            </a:spcBef>
            <a:spcAft>
              <a:spcPct val="35000"/>
            </a:spcAft>
            <a:buNone/>
          </a:pPr>
          <a:r>
            <a:rPr lang="en-GB" sz="1500" kern="1200"/>
            <a:t>Plan</a:t>
          </a:r>
          <a:endParaRPr lang="en-US" sz="1500" kern="1200"/>
        </a:p>
      </dsp:txBody>
      <dsp:txXfrm>
        <a:off x="930322" y="3022418"/>
        <a:ext cx="5243086" cy="805474"/>
      </dsp:txXfrm>
    </dsp:sp>
    <dsp:sp modelId="{1109EB08-56D2-4BCE-8788-4CC92D477A22}">
      <dsp:nvSpPr>
        <dsp:cNvPr id="0" name=""/>
        <dsp:cNvSpPr/>
      </dsp:nvSpPr>
      <dsp:spPr>
        <a:xfrm>
          <a:off x="0" y="4029261"/>
          <a:ext cx="6173409" cy="80547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13814B-49B7-4746-ADAE-3DA8A1ABF667}">
      <dsp:nvSpPr>
        <dsp:cNvPr id="0" name=""/>
        <dsp:cNvSpPr/>
      </dsp:nvSpPr>
      <dsp:spPr>
        <a:xfrm>
          <a:off x="243655" y="4210493"/>
          <a:ext cx="443010" cy="4430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FAEEE0-663D-48A4-B182-01D30EED73A9}">
      <dsp:nvSpPr>
        <dsp:cNvPr id="0" name=""/>
        <dsp:cNvSpPr/>
      </dsp:nvSpPr>
      <dsp:spPr>
        <a:xfrm>
          <a:off x="930322" y="4029261"/>
          <a:ext cx="5243086" cy="805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6" tIns="85246" rIns="85246" bIns="85246" numCol="1" spcCol="1270" anchor="ctr" anchorCtr="0">
          <a:noAutofit/>
        </a:bodyPr>
        <a:lstStyle/>
        <a:p>
          <a:pPr marL="0" lvl="0" indent="0" algn="l" defTabSz="666750">
            <a:lnSpc>
              <a:spcPct val="90000"/>
            </a:lnSpc>
            <a:spcBef>
              <a:spcPct val="0"/>
            </a:spcBef>
            <a:spcAft>
              <a:spcPct val="35000"/>
            </a:spcAft>
            <a:buNone/>
          </a:pPr>
          <a:r>
            <a:rPr lang="en-GB" sz="1500" kern="1200"/>
            <a:t>Prepare</a:t>
          </a:r>
          <a:endParaRPr lang="en-US" sz="1500" kern="1200"/>
        </a:p>
      </dsp:txBody>
      <dsp:txXfrm>
        <a:off x="930322" y="4029261"/>
        <a:ext cx="5243086" cy="805474"/>
      </dsp:txXfrm>
    </dsp:sp>
    <dsp:sp modelId="{938B4C68-9DF8-46FF-BBD7-1FF94B8DB2BA}">
      <dsp:nvSpPr>
        <dsp:cNvPr id="0" name=""/>
        <dsp:cNvSpPr/>
      </dsp:nvSpPr>
      <dsp:spPr>
        <a:xfrm>
          <a:off x="0" y="5036104"/>
          <a:ext cx="6173409" cy="80547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DF9681-FB0D-45BF-A75A-D0E3018746E9}">
      <dsp:nvSpPr>
        <dsp:cNvPr id="0" name=""/>
        <dsp:cNvSpPr/>
      </dsp:nvSpPr>
      <dsp:spPr>
        <a:xfrm>
          <a:off x="243655" y="5217336"/>
          <a:ext cx="443010" cy="44301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B95628-15CB-4BAC-92F2-DBFC40F256C7}">
      <dsp:nvSpPr>
        <dsp:cNvPr id="0" name=""/>
        <dsp:cNvSpPr/>
      </dsp:nvSpPr>
      <dsp:spPr>
        <a:xfrm>
          <a:off x="930322" y="5036104"/>
          <a:ext cx="5243086" cy="805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6" tIns="85246" rIns="85246" bIns="85246" numCol="1" spcCol="1270" anchor="ctr" anchorCtr="0">
          <a:noAutofit/>
        </a:bodyPr>
        <a:lstStyle/>
        <a:p>
          <a:pPr marL="0" lvl="0" indent="0" algn="l" defTabSz="666750">
            <a:lnSpc>
              <a:spcPct val="90000"/>
            </a:lnSpc>
            <a:spcBef>
              <a:spcPct val="0"/>
            </a:spcBef>
            <a:spcAft>
              <a:spcPct val="35000"/>
            </a:spcAft>
            <a:buNone/>
          </a:pPr>
          <a:r>
            <a:rPr lang="en-GB" sz="1500" kern="1200"/>
            <a:t>Model – Greeting; Preliminaries; Obtain the Facts; Filling in the Detail; Advising; Closing; Parting and follow up.</a:t>
          </a:r>
          <a:endParaRPr lang="en-US" sz="1500" kern="1200"/>
        </a:p>
      </dsp:txBody>
      <dsp:txXfrm>
        <a:off x="930322" y="5036104"/>
        <a:ext cx="5243086" cy="8054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10/28/2022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751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08889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AF61AA-5A98-4049-A93E-477E5505141A}" type="datetimeFigureOut">
              <a:rPr lang="en-US" smtClean="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60920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AF61AA-5A98-4049-A93E-477E5505141A}" type="datetimeFigureOut">
              <a:rPr lang="en-US" smtClean="0"/>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85265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AF61AA-5A98-4049-A93E-477E5505141A}" type="datetimeFigureOut">
              <a:rPr lang="en-US" smtClean="0"/>
              <a:t>10/28/2022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36288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AF61AA-5A98-4049-A93E-477E5505141A}" type="datetimeFigureOut">
              <a:rPr lang="en-US" smtClean="0"/>
              <a:t>10/28/2022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06012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DAF61AA-5A98-4049-A93E-477E5505141A}" type="datetimeFigureOut">
              <a:rPr lang="en-US" smtClean="0"/>
              <a:t>10/28/2022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5319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33194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6927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pPr/>
              <a:t>10/28/2022</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702411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pPr/>
              <a:t>10/28/2022</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3427264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pPr/>
              <a:t>10/28/2022</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3B850FF-6169-4056-8077-06FFA93A5366}" type="slidenum">
              <a:rPr lang="en-US" smtClean="0"/>
              <a:pPr/>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4391197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pPr/>
              <a:t>10/28/2022</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583510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AF61AA-5A98-4049-A93E-477E5505141A}" type="datetimeFigureOut">
              <a:rPr lang="en-US" smtClean="0"/>
              <a:pPr/>
              <a:t>10/28/2022</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5008287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AF61AA-5A98-4049-A93E-477E5505141A}" type="datetimeFigureOut">
              <a:rPr lang="en-US" smtClean="0"/>
              <a:pPr/>
              <a:t>10/28/2022</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855185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63713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0DAF61AA-5A98-4049-A93E-477E5505141A}" type="datetimeFigureOut">
              <a:rPr lang="en-US" smtClean="0"/>
              <a:t>10/28/2022</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3B850FF-6169-4056-8077-06FFA93A5366}" type="slidenum">
              <a:rPr lang="en-US" smtClean="0"/>
              <a:t>‹#›</a:t>
            </a:fld>
            <a:endParaRPr lang="en-US"/>
          </a:p>
        </p:txBody>
      </p:sp>
    </p:spTree>
    <p:extLst>
      <p:ext uri="{BB962C8B-B14F-4D97-AF65-F5344CB8AC3E}">
        <p14:creationId xmlns:p14="http://schemas.microsoft.com/office/powerpoint/2010/main" val="2282723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DAF61AA-5A98-4049-A93E-477E5505141A}" type="datetimeFigureOut">
              <a:rPr lang="en-US" smtClean="0"/>
              <a:pPr/>
              <a:t>10/28/2022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127793630"/>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2.png"/><Relationship Id="rId7" Type="http://schemas.openxmlformats.org/officeDocument/2006/relationships/diagramQuickStyle" Target="../diagrams/quickStyle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3.png"/><Relationship Id="rId9" Type="http://schemas.microsoft.com/office/2007/relationships/diagramDrawing" Target="../diagrams/drawing8.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2.png"/><Relationship Id="rId7" Type="http://schemas.openxmlformats.org/officeDocument/2006/relationships/diagramQuickStyle" Target="../diagrams/quickStyle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3.png"/><Relationship Id="rId9" Type="http://schemas.microsoft.com/office/2007/relationships/diagramDrawing" Target="../diagrams/drawing9.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2.png"/><Relationship Id="rId7" Type="http://schemas.openxmlformats.org/officeDocument/2006/relationships/diagramQuickStyle" Target="../diagrams/quickStyle1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3.png"/><Relationship Id="rId9" Type="http://schemas.microsoft.com/office/2007/relationships/diagramDrawing" Target="../diagrams/drawing10.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image" Target="../media/image2.png"/><Relationship Id="rId7" Type="http://schemas.openxmlformats.org/officeDocument/2006/relationships/diagramQuickStyle" Target="../diagrams/quickStyle1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3.png"/><Relationship Id="rId9" Type="http://schemas.microsoft.com/office/2007/relationships/diagramDrawing" Target="../diagrams/drawing1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image" Target="../media/image2.png"/><Relationship Id="rId7" Type="http://schemas.openxmlformats.org/officeDocument/2006/relationships/diagramQuickStyle" Target="../diagrams/quickStyle1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image" Target="../media/image3.png"/><Relationship Id="rId9" Type="http://schemas.microsoft.com/office/2007/relationships/diagramDrawing" Target="../diagrams/drawing1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image" Target="../media/image2.png"/><Relationship Id="rId7" Type="http://schemas.openxmlformats.org/officeDocument/2006/relationships/diagramQuickStyle" Target="../diagrams/quickStyle1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17.xml"/><Relationship Id="rId5" Type="http://schemas.openxmlformats.org/officeDocument/2006/relationships/diagramData" Target="../diagrams/data17.xml"/><Relationship Id="rId4" Type="http://schemas.openxmlformats.org/officeDocument/2006/relationships/image" Target="../media/image3.png"/><Relationship Id="rId9" Type="http://schemas.microsoft.com/office/2007/relationships/diagramDrawing" Target="../diagrams/drawing1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9.xml"/><Relationship Id="rId3" Type="http://schemas.openxmlformats.org/officeDocument/2006/relationships/image" Target="../media/image2.png"/><Relationship Id="rId7" Type="http://schemas.openxmlformats.org/officeDocument/2006/relationships/diagramQuickStyle" Target="../diagrams/quickStyle1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19.xml"/><Relationship Id="rId5" Type="http://schemas.openxmlformats.org/officeDocument/2006/relationships/diagramData" Target="../diagrams/data19.xml"/><Relationship Id="rId4" Type="http://schemas.openxmlformats.org/officeDocument/2006/relationships/image" Target="../media/image3.png"/><Relationship Id="rId9" Type="http://schemas.microsoft.com/office/2007/relationships/diagramDrawing" Target="../diagrams/drawing19.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7C8DD-18B9-4656-BBAA-869351D31557}"/>
              </a:ext>
            </a:extLst>
          </p:cNvPr>
          <p:cNvSpPr>
            <a:spLocks noGrp="1"/>
          </p:cNvSpPr>
          <p:nvPr>
            <p:ph type="ctrTitle"/>
          </p:nvPr>
        </p:nvSpPr>
        <p:spPr>
          <a:xfrm>
            <a:off x="613925" y="744909"/>
            <a:ext cx="5797883" cy="3155419"/>
          </a:xfrm>
        </p:spPr>
        <p:txBody>
          <a:bodyPr anchor="b">
            <a:normAutofit/>
          </a:bodyPr>
          <a:lstStyle/>
          <a:p>
            <a:pPr algn="l"/>
            <a:r>
              <a:rPr lang="en-GB" sz="5400" dirty="0"/>
              <a:t>Principles of Professional Legal Practice </a:t>
            </a:r>
          </a:p>
        </p:txBody>
      </p:sp>
      <p:sp>
        <p:nvSpPr>
          <p:cNvPr id="3" name="Subtitle 2">
            <a:extLst>
              <a:ext uri="{FF2B5EF4-FFF2-40B4-BE49-F238E27FC236}">
                <a16:creationId xmlns:a16="http://schemas.microsoft.com/office/drawing/2014/main" id="{6D9C454A-7D35-4603-B569-A13DCA00453C}"/>
              </a:ext>
            </a:extLst>
          </p:cNvPr>
          <p:cNvSpPr>
            <a:spLocks noGrp="1"/>
          </p:cNvSpPr>
          <p:nvPr>
            <p:ph type="subTitle" idx="1"/>
          </p:nvPr>
        </p:nvSpPr>
        <p:spPr>
          <a:xfrm>
            <a:off x="1192582" y="4753440"/>
            <a:ext cx="5797882" cy="1261597"/>
          </a:xfrm>
        </p:spPr>
        <p:txBody>
          <a:bodyPr anchor="t">
            <a:normAutofit/>
          </a:bodyPr>
          <a:lstStyle/>
          <a:p>
            <a:pPr algn="l"/>
            <a:r>
              <a:rPr lang="en-GB" sz="2200" dirty="0"/>
              <a:t>Interviewing and Advising</a:t>
            </a:r>
          </a:p>
        </p:txBody>
      </p:sp>
      <p:pic>
        <p:nvPicPr>
          <p:cNvPr id="37" name="Picture 3">
            <a:extLst>
              <a:ext uri="{FF2B5EF4-FFF2-40B4-BE49-F238E27FC236}">
                <a16:creationId xmlns:a16="http://schemas.microsoft.com/office/drawing/2014/main" id="{FE006D33-4926-41F6-968E-C2A235F73E74}"/>
              </a:ext>
            </a:extLst>
          </p:cNvPr>
          <p:cNvPicPr>
            <a:picLocks noChangeAspect="1"/>
          </p:cNvPicPr>
          <p:nvPr/>
        </p:nvPicPr>
        <p:blipFill rotWithShape="1">
          <a:blip r:embed="rId2"/>
          <a:srcRect t="29052" b="26703"/>
          <a:stretch/>
        </p:blipFill>
        <p:spPr>
          <a:xfrm>
            <a:off x="6801120" y="2598527"/>
            <a:ext cx="4781280" cy="1586608"/>
          </a:xfrm>
          <a:prstGeom prst="rect">
            <a:avLst/>
          </a:prstGeom>
        </p:spPr>
      </p:pic>
    </p:spTree>
    <p:extLst>
      <p:ext uri="{BB962C8B-B14F-4D97-AF65-F5344CB8AC3E}">
        <p14:creationId xmlns:p14="http://schemas.microsoft.com/office/powerpoint/2010/main" val="3665535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5" name="Picture 34">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37" name="Picture 36">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39" name="Rectangle 38">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3" name="Rectangle 42">
            <a:extLst>
              <a:ext uri="{FF2B5EF4-FFF2-40B4-BE49-F238E27FC236}">
                <a16:creationId xmlns:a16="http://schemas.microsoft.com/office/drawing/2014/main" id="{4930BBBA-6F9F-4D27-AD61-45935240C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44">
            <a:extLst>
              <a:ext uri="{FF2B5EF4-FFF2-40B4-BE49-F238E27FC236}">
                <a16:creationId xmlns:a16="http://schemas.microsoft.com/office/drawing/2014/main" id="{4FED5ABE-AA8E-4BAE-B923-EB99ABDE02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pic>
        <p:nvPicPr>
          <p:cNvPr id="47" name="Picture 46">
            <a:extLst>
              <a:ext uri="{FF2B5EF4-FFF2-40B4-BE49-F238E27FC236}">
                <a16:creationId xmlns:a16="http://schemas.microsoft.com/office/drawing/2014/main" id="{E0811D79-2C71-4B37-82AD-761836DCBD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688333"/>
            <a:ext cx="6400800" cy="185701"/>
          </a:xfrm>
          <a:prstGeom prst="rect">
            <a:avLst/>
          </a:prstGeom>
        </p:spPr>
      </p:pic>
      <p:sp>
        <p:nvSpPr>
          <p:cNvPr id="49" name="Rectangle 48">
            <a:extLst>
              <a:ext uri="{FF2B5EF4-FFF2-40B4-BE49-F238E27FC236}">
                <a16:creationId xmlns:a16="http://schemas.microsoft.com/office/drawing/2014/main" id="{929B6C0D-2AB5-4965-B573-1D00F1D0B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162908"/>
            <a:ext cx="6411743" cy="253218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A7B6A25-BF82-4984-B6C4-928F5940587A}"/>
              </a:ext>
            </a:extLst>
          </p:cNvPr>
          <p:cNvSpPr>
            <a:spLocks noGrp="1"/>
          </p:cNvSpPr>
          <p:nvPr>
            <p:ph type="title"/>
          </p:nvPr>
        </p:nvSpPr>
        <p:spPr>
          <a:xfrm>
            <a:off x="680322" y="2403231"/>
            <a:ext cx="5192940" cy="2133600"/>
          </a:xfrm>
        </p:spPr>
        <p:txBody>
          <a:bodyPr vert="horz" lIns="91440" tIns="45720" rIns="91440" bIns="45720" rtlCol="0" anchor="ctr">
            <a:normAutofit/>
          </a:bodyPr>
          <a:lstStyle/>
          <a:p>
            <a:pPr algn="r"/>
            <a:r>
              <a:rPr lang="en-US" sz="5400" dirty="0"/>
              <a:t>Aims</a:t>
            </a:r>
          </a:p>
        </p:txBody>
      </p:sp>
      <p:sp>
        <p:nvSpPr>
          <p:cNvPr id="3" name="Content Placeholder 2">
            <a:extLst>
              <a:ext uri="{FF2B5EF4-FFF2-40B4-BE49-F238E27FC236}">
                <a16:creationId xmlns:a16="http://schemas.microsoft.com/office/drawing/2014/main" id="{9B445D10-3457-4DA7-B15D-27D9953B8AD0}"/>
              </a:ext>
            </a:extLst>
          </p:cNvPr>
          <p:cNvSpPr>
            <a:spLocks noGrp="1"/>
          </p:cNvSpPr>
          <p:nvPr>
            <p:ph idx="1"/>
          </p:nvPr>
        </p:nvSpPr>
        <p:spPr>
          <a:xfrm>
            <a:off x="680322" y="4831173"/>
            <a:ext cx="7042071" cy="1762508"/>
          </a:xfrm>
        </p:spPr>
        <p:txBody>
          <a:bodyPr vert="horz" lIns="91440" tIns="45720" rIns="91440" bIns="45720" rtlCol="0">
            <a:normAutofit/>
          </a:bodyPr>
          <a:lstStyle/>
          <a:p>
            <a:pPr marL="0" indent="0" algn="r">
              <a:buNone/>
            </a:pPr>
            <a:r>
              <a:rPr lang="en-US" sz="3200" dirty="0"/>
              <a:t>To understand the professional requirements of a client interview</a:t>
            </a:r>
          </a:p>
        </p:txBody>
      </p:sp>
      <p:pic>
        <p:nvPicPr>
          <p:cNvPr id="7" name="Graphic 6" descr="Head with Gears">
            <a:extLst>
              <a:ext uri="{FF2B5EF4-FFF2-40B4-BE49-F238E27FC236}">
                <a16:creationId xmlns:a16="http://schemas.microsoft.com/office/drawing/2014/main" id="{08A35842-DCC4-4ADD-6AE8-998C6876EC3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736079" y="1024255"/>
            <a:ext cx="4809490" cy="480949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014386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E1D14-E028-4018-96EF-A7EEF1EC2848}"/>
              </a:ext>
            </a:extLst>
          </p:cNvPr>
          <p:cNvSpPr>
            <a:spLocks noGrp="1"/>
          </p:cNvSpPr>
          <p:nvPr>
            <p:ph type="title"/>
          </p:nvPr>
        </p:nvSpPr>
        <p:spPr>
          <a:xfrm>
            <a:off x="680321" y="753228"/>
            <a:ext cx="9613861" cy="1080938"/>
          </a:xfrm>
        </p:spPr>
        <p:txBody>
          <a:bodyPr>
            <a:normAutofit/>
          </a:bodyPr>
          <a:lstStyle/>
          <a:p>
            <a:r>
              <a:rPr lang="en-GB"/>
              <a:t>Introduction to Interviewing</a:t>
            </a:r>
            <a:endParaRPr lang="en-GB" dirty="0"/>
          </a:p>
        </p:txBody>
      </p:sp>
      <p:graphicFrame>
        <p:nvGraphicFramePr>
          <p:cNvPr id="5" name="Content Placeholder 2">
            <a:extLst>
              <a:ext uri="{FF2B5EF4-FFF2-40B4-BE49-F238E27FC236}">
                <a16:creationId xmlns:a16="http://schemas.microsoft.com/office/drawing/2014/main" id="{8D8D48D9-A5AC-4E25-9FCE-0F1F5AD5CA99}"/>
              </a:ext>
            </a:extLst>
          </p:cNvPr>
          <p:cNvGraphicFramePr>
            <a:graphicFrameLocks noGrp="1"/>
          </p:cNvGraphicFramePr>
          <p:nvPr>
            <p:ph idx="1"/>
            <p:extLst>
              <p:ext uri="{D42A27DB-BD31-4B8C-83A1-F6EECF244321}">
                <p14:modId xmlns:p14="http://schemas.microsoft.com/office/powerpoint/2010/main" val="1238080499"/>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6340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A6E36-3C03-4D81-8784-4C0A56A2B485}"/>
              </a:ext>
            </a:extLst>
          </p:cNvPr>
          <p:cNvSpPr>
            <a:spLocks noGrp="1"/>
          </p:cNvSpPr>
          <p:nvPr>
            <p:ph type="title"/>
          </p:nvPr>
        </p:nvSpPr>
        <p:spPr>
          <a:xfrm>
            <a:off x="1198181" y="168425"/>
            <a:ext cx="9988166" cy="1499401"/>
          </a:xfrm>
        </p:spPr>
        <p:txBody>
          <a:bodyPr>
            <a:normAutofit/>
          </a:bodyPr>
          <a:lstStyle/>
          <a:p>
            <a:pPr algn="ctr"/>
            <a:r>
              <a:rPr lang="en-GB" dirty="0"/>
              <a:t>Main objectives</a:t>
            </a:r>
          </a:p>
        </p:txBody>
      </p:sp>
      <p:graphicFrame>
        <p:nvGraphicFramePr>
          <p:cNvPr id="5" name="Content Placeholder 2">
            <a:extLst>
              <a:ext uri="{FF2B5EF4-FFF2-40B4-BE49-F238E27FC236}">
                <a16:creationId xmlns:a16="http://schemas.microsoft.com/office/drawing/2014/main" id="{B12A7CC7-6620-4EDB-BF57-D949459B3115}"/>
              </a:ext>
            </a:extLst>
          </p:cNvPr>
          <p:cNvGraphicFramePr>
            <a:graphicFrameLocks noGrp="1"/>
          </p:cNvGraphicFramePr>
          <p:nvPr>
            <p:ph idx="1"/>
            <p:extLst>
              <p:ext uri="{D42A27DB-BD31-4B8C-83A1-F6EECF244321}">
                <p14:modId xmlns:p14="http://schemas.microsoft.com/office/powerpoint/2010/main" val="1087882530"/>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6179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20087-4DC1-4DF2-BF16-48FF3BB63281}"/>
              </a:ext>
            </a:extLst>
          </p:cNvPr>
          <p:cNvSpPr>
            <a:spLocks noGrp="1"/>
          </p:cNvSpPr>
          <p:nvPr>
            <p:ph type="title"/>
          </p:nvPr>
        </p:nvSpPr>
        <p:spPr>
          <a:xfrm>
            <a:off x="1198181" y="168425"/>
            <a:ext cx="9988166" cy="1499401"/>
          </a:xfrm>
        </p:spPr>
        <p:txBody>
          <a:bodyPr>
            <a:normAutofit/>
          </a:bodyPr>
          <a:lstStyle/>
          <a:p>
            <a:pPr algn="ctr"/>
            <a:r>
              <a:rPr lang="en-GB" dirty="0"/>
              <a:t>Skills</a:t>
            </a:r>
            <a:endParaRPr lang="en-GB"/>
          </a:p>
        </p:txBody>
      </p:sp>
      <p:graphicFrame>
        <p:nvGraphicFramePr>
          <p:cNvPr id="5" name="Content Placeholder 2">
            <a:extLst>
              <a:ext uri="{FF2B5EF4-FFF2-40B4-BE49-F238E27FC236}">
                <a16:creationId xmlns:a16="http://schemas.microsoft.com/office/drawing/2014/main" id="{325E3C79-650D-4FE1-9DCB-E4E40CD8BA73}"/>
              </a:ext>
            </a:extLst>
          </p:cNvPr>
          <p:cNvGraphicFramePr>
            <a:graphicFrameLocks noGrp="1"/>
          </p:cNvGraphicFramePr>
          <p:nvPr>
            <p:ph idx="1"/>
            <p:extLst>
              <p:ext uri="{D42A27DB-BD31-4B8C-83A1-F6EECF244321}">
                <p14:modId xmlns:p14="http://schemas.microsoft.com/office/powerpoint/2010/main" val="3321188011"/>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3250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9BF85-06D2-475B-BB59-5EFD453857DE}"/>
              </a:ext>
            </a:extLst>
          </p:cNvPr>
          <p:cNvSpPr>
            <a:spLocks noGrp="1"/>
          </p:cNvSpPr>
          <p:nvPr>
            <p:ph type="title"/>
          </p:nvPr>
        </p:nvSpPr>
        <p:spPr>
          <a:xfrm>
            <a:off x="1198181" y="557191"/>
            <a:ext cx="9988166" cy="1667196"/>
          </a:xfrm>
        </p:spPr>
        <p:txBody>
          <a:bodyPr>
            <a:normAutofit/>
          </a:bodyPr>
          <a:lstStyle/>
          <a:p>
            <a:r>
              <a:rPr lang="en-GB" dirty="0"/>
              <a:t>Structure</a:t>
            </a:r>
          </a:p>
        </p:txBody>
      </p:sp>
      <p:graphicFrame>
        <p:nvGraphicFramePr>
          <p:cNvPr id="5" name="Content Placeholder 2">
            <a:extLst>
              <a:ext uri="{FF2B5EF4-FFF2-40B4-BE49-F238E27FC236}">
                <a16:creationId xmlns:a16="http://schemas.microsoft.com/office/drawing/2014/main" id="{F678A871-B818-4F69-8E23-A51C5434462F}"/>
              </a:ext>
            </a:extLst>
          </p:cNvPr>
          <p:cNvGraphicFramePr>
            <a:graphicFrameLocks noGrp="1"/>
          </p:cNvGraphicFramePr>
          <p:nvPr>
            <p:ph idx="1"/>
            <p:extLst>
              <p:ext uri="{D42A27DB-BD31-4B8C-83A1-F6EECF244321}">
                <p14:modId xmlns:p14="http://schemas.microsoft.com/office/powerpoint/2010/main" val="2960130446"/>
              </p:ext>
            </p:extLst>
          </p:nvPr>
        </p:nvGraphicFramePr>
        <p:xfrm>
          <a:off x="838200" y="2416477"/>
          <a:ext cx="10515600" cy="37604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1716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57817-6180-4B84-9593-C05C1536F520}"/>
              </a:ext>
            </a:extLst>
          </p:cNvPr>
          <p:cNvSpPr>
            <a:spLocks noGrp="1"/>
          </p:cNvSpPr>
          <p:nvPr>
            <p:ph type="title"/>
          </p:nvPr>
        </p:nvSpPr>
        <p:spPr>
          <a:xfrm>
            <a:off x="680321" y="753228"/>
            <a:ext cx="9613861" cy="1080938"/>
          </a:xfrm>
        </p:spPr>
        <p:txBody>
          <a:bodyPr>
            <a:normAutofit/>
          </a:bodyPr>
          <a:lstStyle/>
          <a:p>
            <a:r>
              <a:rPr lang="en-GB" dirty="0"/>
              <a:t>Before the Interview</a:t>
            </a:r>
          </a:p>
        </p:txBody>
      </p:sp>
      <p:graphicFrame>
        <p:nvGraphicFramePr>
          <p:cNvPr id="5" name="Content Placeholder 2">
            <a:extLst>
              <a:ext uri="{FF2B5EF4-FFF2-40B4-BE49-F238E27FC236}">
                <a16:creationId xmlns:a16="http://schemas.microsoft.com/office/drawing/2014/main" id="{4E80521A-1CA1-49A3-8BB0-FB2B7BCE95E7}"/>
              </a:ext>
            </a:extLst>
          </p:cNvPr>
          <p:cNvGraphicFramePr>
            <a:graphicFrameLocks noGrp="1"/>
          </p:cNvGraphicFramePr>
          <p:nvPr>
            <p:ph idx="1"/>
            <p:extLst>
              <p:ext uri="{D42A27DB-BD31-4B8C-83A1-F6EECF244321}">
                <p14:modId xmlns:p14="http://schemas.microsoft.com/office/powerpoint/2010/main" val="2772964490"/>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7677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1A5DC-2A3B-4933-AB4D-454874F81ABB}"/>
              </a:ext>
            </a:extLst>
          </p:cNvPr>
          <p:cNvSpPr>
            <a:spLocks noGrp="1"/>
          </p:cNvSpPr>
          <p:nvPr>
            <p:ph type="title"/>
          </p:nvPr>
        </p:nvSpPr>
        <p:spPr>
          <a:xfrm>
            <a:off x="1198181" y="168425"/>
            <a:ext cx="9988166" cy="1499401"/>
          </a:xfrm>
        </p:spPr>
        <p:txBody>
          <a:bodyPr>
            <a:normAutofit/>
          </a:bodyPr>
          <a:lstStyle/>
          <a:p>
            <a:pPr algn="ctr"/>
            <a:r>
              <a:rPr lang="en-GB" dirty="0"/>
              <a:t>Practical Matters</a:t>
            </a:r>
            <a:endParaRPr lang="en-GB"/>
          </a:p>
        </p:txBody>
      </p:sp>
      <p:graphicFrame>
        <p:nvGraphicFramePr>
          <p:cNvPr id="5" name="Content Placeholder 2">
            <a:extLst>
              <a:ext uri="{FF2B5EF4-FFF2-40B4-BE49-F238E27FC236}">
                <a16:creationId xmlns:a16="http://schemas.microsoft.com/office/drawing/2014/main" id="{E58B22AD-1A6D-4B41-A662-BCE0881C969E}"/>
              </a:ext>
            </a:extLst>
          </p:cNvPr>
          <p:cNvGraphicFramePr>
            <a:graphicFrameLocks noGrp="1"/>
          </p:cNvGraphicFramePr>
          <p:nvPr>
            <p:ph idx="1"/>
            <p:extLst>
              <p:ext uri="{D42A27DB-BD31-4B8C-83A1-F6EECF244321}">
                <p14:modId xmlns:p14="http://schemas.microsoft.com/office/powerpoint/2010/main" val="4270472526"/>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7159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12A8E-FA70-430C-837D-3A1D31A92C24}"/>
              </a:ext>
            </a:extLst>
          </p:cNvPr>
          <p:cNvSpPr>
            <a:spLocks noGrp="1"/>
          </p:cNvSpPr>
          <p:nvPr>
            <p:ph type="title"/>
          </p:nvPr>
        </p:nvSpPr>
        <p:spPr>
          <a:xfrm>
            <a:off x="1198181" y="228600"/>
            <a:ext cx="9782566" cy="1425102"/>
          </a:xfrm>
        </p:spPr>
        <p:txBody>
          <a:bodyPr anchor="t">
            <a:normAutofit/>
          </a:bodyPr>
          <a:lstStyle/>
          <a:p>
            <a:r>
              <a:rPr lang="en-GB" dirty="0"/>
              <a:t>Welcoming the Client</a:t>
            </a:r>
          </a:p>
        </p:txBody>
      </p:sp>
      <p:graphicFrame>
        <p:nvGraphicFramePr>
          <p:cNvPr id="5" name="Content Placeholder 2">
            <a:extLst>
              <a:ext uri="{FF2B5EF4-FFF2-40B4-BE49-F238E27FC236}">
                <a16:creationId xmlns:a16="http://schemas.microsoft.com/office/drawing/2014/main" id="{52CC7978-75A4-49F3-BF44-539D38477091}"/>
              </a:ext>
            </a:extLst>
          </p:cNvPr>
          <p:cNvGraphicFramePr>
            <a:graphicFrameLocks noGrp="1"/>
          </p:cNvGraphicFramePr>
          <p:nvPr>
            <p:ph idx="1"/>
            <p:extLst>
              <p:ext uri="{D42A27DB-BD31-4B8C-83A1-F6EECF244321}">
                <p14:modId xmlns:p14="http://schemas.microsoft.com/office/powerpoint/2010/main" val="2819485189"/>
              </p:ext>
            </p:extLst>
          </p:nvPr>
        </p:nvGraphicFramePr>
        <p:xfrm>
          <a:off x="681037" y="2336800"/>
          <a:ext cx="9870281" cy="4178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8293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Rectangle 13">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8AA813F-03E3-4E0C-A151-328C55E49C78}"/>
              </a:ext>
            </a:extLst>
          </p:cNvPr>
          <p:cNvSpPr>
            <a:spLocks noGrp="1"/>
          </p:cNvSpPr>
          <p:nvPr>
            <p:ph type="title"/>
          </p:nvPr>
        </p:nvSpPr>
        <p:spPr>
          <a:xfrm>
            <a:off x="680321" y="753228"/>
            <a:ext cx="9613861" cy="1080938"/>
          </a:xfrm>
        </p:spPr>
        <p:txBody>
          <a:bodyPr>
            <a:normAutofit/>
          </a:bodyPr>
          <a:lstStyle/>
          <a:p>
            <a:r>
              <a:rPr lang="en-GB" dirty="0"/>
              <a:t>During the interview</a:t>
            </a:r>
          </a:p>
        </p:txBody>
      </p:sp>
      <p:sp>
        <p:nvSpPr>
          <p:cNvPr id="8" name="Rectangle 15">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17">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3" name="Picture 19">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2" name="Picture 21">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5" name="Content Placeholder 2">
            <a:extLst>
              <a:ext uri="{FF2B5EF4-FFF2-40B4-BE49-F238E27FC236}">
                <a16:creationId xmlns:a16="http://schemas.microsoft.com/office/drawing/2014/main" id="{053550CF-A261-440B-8B3F-8BE6AB0255C7}"/>
              </a:ext>
            </a:extLst>
          </p:cNvPr>
          <p:cNvGraphicFramePr>
            <a:graphicFrameLocks noGrp="1"/>
          </p:cNvGraphicFramePr>
          <p:nvPr>
            <p:ph idx="1"/>
            <p:extLst>
              <p:ext uri="{D42A27DB-BD31-4B8C-83A1-F6EECF244321}">
                <p14:modId xmlns:p14="http://schemas.microsoft.com/office/powerpoint/2010/main" val="669467673"/>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75063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Rectangle 13">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C01EE87-3C1A-46F1-B921-9624346B273A}"/>
              </a:ext>
            </a:extLst>
          </p:cNvPr>
          <p:cNvSpPr>
            <a:spLocks noGrp="1"/>
          </p:cNvSpPr>
          <p:nvPr>
            <p:ph type="title"/>
          </p:nvPr>
        </p:nvSpPr>
        <p:spPr>
          <a:xfrm>
            <a:off x="680321" y="753228"/>
            <a:ext cx="9613861" cy="1080938"/>
          </a:xfrm>
        </p:spPr>
        <p:txBody>
          <a:bodyPr>
            <a:normAutofit/>
          </a:bodyPr>
          <a:lstStyle/>
          <a:p>
            <a:r>
              <a:rPr lang="en-GB" dirty="0"/>
              <a:t>Listening Skills</a:t>
            </a:r>
          </a:p>
        </p:txBody>
      </p:sp>
      <p:sp>
        <p:nvSpPr>
          <p:cNvPr id="8" name="Rectangle 15">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17">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3" name="Picture 19">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2" name="Picture 21">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5" name="Content Placeholder 2">
            <a:extLst>
              <a:ext uri="{FF2B5EF4-FFF2-40B4-BE49-F238E27FC236}">
                <a16:creationId xmlns:a16="http://schemas.microsoft.com/office/drawing/2014/main" id="{7F95839E-33AD-4895-A7F1-FA36C2854981}"/>
              </a:ext>
            </a:extLst>
          </p:cNvPr>
          <p:cNvGraphicFramePr>
            <a:graphicFrameLocks noGrp="1"/>
          </p:cNvGraphicFramePr>
          <p:nvPr>
            <p:ph idx="1"/>
            <p:extLst>
              <p:ext uri="{D42A27DB-BD31-4B8C-83A1-F6EECF244321}">
                <p14:modId xmlns:p14="http://schemas.microsoft.com/office/powerpoint/2010/main" val="4165549346"/>
              </p:ext>
            </p:extLst>
          </p:nvPr>
        </p:nvGraphicFramePr>
        <p:xfrm>
          <a:off x="266512" y="2281155"/>
          <a:ext cx="9904788" cy="333376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27757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Rectangle 13">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65625D2-ACD2-4242-AF85-48DD05ABE61E}"/>
              </a:ext>
            </a:extLst>
          </p:cNvPr>
          <p:cNvSpPr>
            <a:spLocks noGrp="1"/>
          </p:cNvSpPr>
          <p:nvPr>
            <p:ph type="title"/>
          </p:nvPr>
        </p:nvSpPr>
        <p:spPr>
          <a:xfrm>
            <a:off x="680321" y="753228"/>
            <a:ext cx="9613861" cy="1080938"/>
          </a:xfrm>
        </p:spPr>
        <p:txBody>
          <a:bodyPr>
            <a:normAutofit/>
          </a:bodyPr>
          <a:lstStyle/>
          <a:p>
            <a:r>
              <a:rPr lang="en-GB" dirty="0"/>
              <a:t>Questioning Skills</a:t>
            </a:r>
          </a:p>
        </p:txBody>
      </p:sp>
      <p:sp>
        <p:nvSpPr>
          <p:cNvPr id="8" name="Rectangle 15">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17">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3" name="Picture 19">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2" name="Picture 21">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5" name="Content Placeholder 2">
            <a:extLst>
              <a:ext uri="{FF2B5EF4-FFF2-40B4-BE49-F238E27FC236}">
                <a16:creationId xmlns:a16="http://schemas.microsoft.com/office/drawing/2014/main" id="{C1087DCE-3C39-4B0A-9CBC-13289BC96BA4}"/>
              </a:ext>
            </a:extLst>
          </p:cNvPr>
          <p:cNvGraphicFramePr>
            <a:graphicFrameLocks noGrp="1"/>
          </p:cNvGraphicFramePr>
          <p:nvPr>
            <p:ph idx="1"/>
            <p:extLst>
              <p:ext uri="{D42A27DB-BD31-4B8C-83A1-F6EECF244321}">
                <p14:modId xmlns:p14="http://schemas.microsoft.com/office/powerpoint/2010/main" val="1482606545"/>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54950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Rectangle 13">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786CBCE-F647-4E83-ADFF-C8AD0D6FBF1D}"/>
              </a:ext>
            </a:extLst>
          </p:cNvPr>
          <p:cNvSpPr>
            <a:spLocks noGrp="1"/>
          </p:cNvSpPr>
          <p:nvPr>
            <p:ph type="title"/>
          </p:nvPr>
        </p:nvSpPr>
        <p:spPr>
          <a:xfrm>
            <a:off x="680321" y="753228"/>
            <a:ext cx="9613861" cy="1080938"/>
          </a:xfrm>
        </p:spPr>
        <p:txBody>
          <a:bodyPr>
            <a:normAutofit/>
          </a:bodyPr>
          <a:lstStyle/>
          <a:p>
            <a:r>
              <a:rPr lang="en-GB" dirty="0"/>
              <a:t>Points to note</a:t>
            </a:r>
          </a:p>
        </p:txBody>
      </p:sp>
      <p:sp>
        <p:nvSpPr>
          <p:cNvPr id="8" name="Rectangle 15">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17">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3" name="Picture 19">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2" name="Picture 21">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5" name="Content Placeholder 2">
            <a:extLst>
              <a:ext uri="{FF2B5EF4-FFF2-40B4-BE49-F238E27FC236}">
                <a16:creationId xmlns:a16="http://schemas.microsoft.com/office/drawing/2014/main" id="{D4175FEB-CEBB-4569-B867-89B849E8DB0E}"/>
              </a:ext>
            </a:extLst>
          </p:cNvPr>
          <p:cNvGraphicFramePr>
            <a:graphicFrameLocks noGrp="1"/>
          </p:cNvGraphicFramePr>
          <p:nvPr>
            <p:ph idx="1"/>
            <p:extLst>
              <p:ext uri="{D42A27DB-BD31-4B8C-83A1-F6EECF244321}">
                <p14:modId xmlns:p14="http://schemas.microsoft.com/office/powerpoint/2010/main" val="265202460"/>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0643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70AA0-A578-443C-BE3E-03AA6219792F}"/>
              </a:ext>
            </a:extLst>
          </p:cNvPr>
          <p:cNvSpPr>
            <a:spLocks noGrp="1"/>
          </p:cNvSpPr>
          <p:nvPr>
            <p:ph type="title"/>
          </p:nvPr>
        </p:nvSpPr>
        <p:spPr>
          <a:xfrm>
            <a:off x="1198181" y="168425"/>
            <a:ext cx="9988166" cy="1499401"/>
          </a:xfrm>
        </p:spPr>
        <p:txBody>
          <a:bodyPr>
            <a:normAutofit/>
          </a:bodyPr>
          <a:lstStyle/>
          <a:p>
            <a:pPr algn="ctr"/>
            <a:r>
              <a:rPr lang="en-GB" dirty="0"/>
              <a:t>Problems during the interview</a:t>
            </a:r>
            <a:endParaRPr lang="en-GB"/>
          </a:p>
        </p:txBody>
      </p:sp>
      <p:graphicFrame>
        <p:nvGraphicFramePr>
          <p:cNvPr id="5" name="Content Placeholder 2">
            <a:extLst>
              <a:ext uri="{FF2B5EF4-FFF2-40B4-BE49-F238E27FC236}">
                <a16:creationId xmlns:a16="http://schemas.microsoft.com/office/drawing/2014/main" id="{6413D582-0A60-4D52-BA3B-F70CEFA3626C}"/>
              </a:ext>
            </a:extLst>
          </p:cNvPr>
          <p:cNvGraphicFramePr>
            <a:graphicFrameLocks noGrp="1"/>
          </p:cNvGraphicFramePr>
          <p:nvPr>
            <p:ph idx="1"/>
            <p:extLst>
              <p:ext uri="{D42A27DB-BD31-4B8C-83A1-F6EECF244321}">
                <p14:modId xmlns:p14="http://schemas.microsoft.com/office/powerpoint/2010/main" val="1383200405"/>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6075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DEBB1-BDDD-41B6-A1F8-3B7A5553E081}"/>
              </a:ext>
            </a:extLst>
          </p:cNvPr>
          <p:cNvSpPr>
            <a:spLocks noGrp="1"/>
          </p:cNvSpPr>
          <p:nvPr>
            <p:ph type="title"/>
          </p:nvPr>
        </p:nvSpPr>
        <p:spPr>
          <a:xfrm>
            <a:off x="1198181" y="168425"/>
            <a:ext cx="9988166" cy="1499401"/>
          </a:xfrm>
        </p:spPr>
        <p:txBody>
          <a:bodyPr>
            <a:normAutofit/>
          </a:bodyPr>
          <a:lstStyle/>
          <a:p>
            <a:pPr algn="ctr"/>
            <a:r>
              <a:rPr lang="en-GB" dirty="0"/>
              <a:t>The client who won’t stop talking</a:t>
            </a:r>
            <a:endParaRPr lang="en-GB"/>
          </a:p>
        </p:txBody>
      </p:sp>
      <p:graphicFrame>
        <p:nvGraphicFramePr>
          <p:cNvPr id="5" name="Content Placeholder 2">
            <a:extLst>
              <a:ext uri="{FF2B5EF4-FFF2-40B4-BE49-F238E27FC236}">
                <a16:creationId xmlns:a16="http://schemas.microsoft.com/office/drawing/2014/main" id="{1A0E16A7-987D-4575-ADF4-FCA28CC3A78C}"/>
              </a:ext>
            </a:extLst>
          </p:cNvPr>
          <p:cNvGraphicFramePr>
            <a:graphicFrameLocks noGrp="1"/>
          </p:cNvGraphicFramePr>
          <p:nvPr>
            <p:ph idx="1"/>
            <p:extLst>
              <p:ext uri="{D42A27DB-BD31-4B8C-83A1-F6EECF244321}">
                <p14:modId xmlns:p14="http://schemas.microsoft.com/office/powerpoint/2010/main" val="4202728458"/>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78635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6486258-73C3-4DC3-9549-C7D3287EAF8A}"/>
              </a:ext>
            </a:extLst>
          </p:cNvPr>
          <p:cNvSpPr>
            <a:spLocks noGrp="1"/>
          </p:cNvSpPr>
          <p:nvPr>
            <p:ph type="title"/>
          </p:nvPr>
        </p:nvSpPr>
        <p:spPr>
          <a:xfrm>
            <a:off x="680321" y="753228"/>
            <a:ext cx="9613861" cy="1080938"/>
          </a:xfrm>
        </p:spPr>
        <p:txBody>
          <a:bodyPr>
            <a:normAutofit/>
          </a:bodyPr>
          <a:lstStyle/>
          <a:p>
            <a:r>
              <a:rPr lang="en-GB" dirty="0"/>
              <a:t>The client who won’t talk</a:t>
            </a:r>
          </a:p>
        </p:txBody>
      </p:sp>
      <p:sp>
        <p:nvSpPr>
          <p:cNvPr id="16" name="Rectangle 15">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 name="Picture 19">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2" name="Picture 21">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5" name="Content Placeholder 2">
            <a:extLst>
              <a:ext uri="{FF2B5EF4-FFF2-40B4-BE49-F238E27FC236}">
                <a16:creationId xmlns:a16="http://schemas.microsoft.com/office/drawing/2014/main" id="{803FB58E-DA39-40FA-81DE-B6A99888F97A}"/>
              </a:ext>
            </a:extLst>
          </p:cNvPr>
          <p:cNvGraphicFramePr>
            <a:graphicFrameLocks noGrp="1"/>
          </p:cNvGraphicFramePr>
          <p:nvPr>
            <p:ph idx="1"/>
            <p:extLst>
              <p:ext uri="{D42A27DB-BD31-4B8C-83A1-F6EECF244321}">
                <p14:modId xmlns:p14="http://schemas.microsoft.com/office/powerpoint/2010/main" val="1616780923"/>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05105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200BA-5F41-4BB0-B954-527C9C16BFBC}"/>
              </a:ext>
            </a:extLst>
          </p:cNvPr>
          <p:cNvSpPr>
            <a:spLocks noGrp="1"/>
          </p:cNvSpPr>
          <p:nvPr>
            <p:ph type="title"/>
          </p:nvPr>
        </p:nvSpPr>
        <p:spPr>
          <a:xfrm>
            <a:off x="1198181" y="168425"/>
            <a:ext cx="9988166" cy="1499401"/>
          </a:xfrm>
        </p:spPr>
        <p:txBody>
          <a:bodyPr>
            <a:normAutofit/>
          </a:bodyPr>
          <a:lstStyle/>
          <a:p>
            <a:pPr algn="ctr"/>
            <a:r>
              <a:rPr lang="en-GB" dirty="0"/>
              <a:t>Clients who are patronising</a:t>
            </a:r>
            <a:endParaRPr lang="en-GB"/>
          </a:p>
        </p:txBody>
      </p:sp>
      <p:graphicFrame>
        <p:nvGraphicFramePr>
          <p:cNvPr id="5" name="Content Placeholder 2">
            <a:extLst>
              <a:ext uri="{FF2B5EF4-FFF2-40B4-BE49-F238E27FC236}">
                <a16:creationId xmlns:a16="http://schemas.microsoft.com/office/drawing/2014/main" id="{625BB870-93F0-41CC-9714-D4EF726B2734}"/>
              </a:ext>
            </a:extLst>
          </p:cNvPr>
          <p:cNvGraphicFramePr>
            <a:graphicFrameLocks noGrp="1"/>
          </p:cNvGraphicFramePr>
          <p:nvPr>
            <p:ph idx="1"/>
            <p:extLst>
              <p:ext uri="{D42A27DB-BD31-4B8C-83A1-F6EECF244321}">
                <p14:modId xmlns:p14="http://schemas.microsoft.com/office/powerpoint/2010/main" val="2423377727"/>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8450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286C-92E9-4BAD-A02D-29858026FA3F}"/>
              </a:ext>
            </a:extLst>
          </p:cNvPr>
          <p:cNvSpPr>
            <a:spLocks noGrp="1"/>
          </p:cNvSpPr>
          <p:nvPr>
            <p:ph type="title"/>
          </p:nvPr>
        </p:nvSpPr>
        <p:spPr>
          <a:xfrm>
            <a:off x="1198181" y="167973"/>
            <a:ext cx="9988165" cy="1501639"/>
          </a:xfrm>
        </p:spPr>
        <p:txBody>
          <a:bodyPr anchor="b">
            <a:normAutofit/>
          </a:bodyPr>
          <a:lstStyle/>
          <a:p>
            <a:r>
              <a:rPr lang="en-GB" dirty="0"/>
              <a:t>Clients who are aggressive or irate</a:t>
            </a:r>
          </a:p>
        </p:txBody>
      </p:sp>
      <p:graphicFrame>
        <p:nvGraphicFramePr>
          <p:cNvPr id="5" name="Content Placeholder 2">
            <a:extLst>
              <a:ext uri="{FF2B5EF4-FFF2-40B4-BE49-F238E27FC236}">
                <a16:creationId xmlns:a16="http://schemas.microsoft.com/office/drawing/2014/main" id="{9E56C1A7-CC37-4808-BC2A-C76742DA7EB6}"/>
              </a:ext>
            </a:extLst>
          </p:cNvPr>
          <p:cNvGraphicFramePr>
            <a:graphicFrameLocks noGrp="1"/>
          </p:cNvGraphicFramePr>
          <p:nvPr>
            <p:ph idx="1"/>
            <p:extLst>
              <p:ext uri="{D42A27DB-BD31-4B8C-83A1-F6EECF244321}">
                <p14:modId xmlns:p14="http://schemas.microsoft.com/office/powerpoint/2010/main" val="2752284096"/>
              </p:ext>
            </p:extLst>
          </p:nvPr>
        </p:nvGraphicFramePr>
        <p:xfrm>
          <a:off x="838200" y="1982167"/>
          <a:ext cx="10515600" cy="41947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805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A7B42CE-A081-4DFF-97E0-71106DDA6D86}"/>
              </a:ext>
            </a:extLst>
          </p:cNvPr>
          <p:cNvSpPr>
            <a:spLocks noGrp="1"/>
          </p:cNvSpPr>
          <p:nvPr>
            <p:ph type="title"/>
          </p:nvPr>
        </p:nvSpPr>
        <p:spPr>
          <a:xfrm>
            <a:off x="680321" y="753228"/>
            <a:ext cx="9613861" cy="1080938"/>
          </a:xfrm>
        </p:spPr>
        <p:txBody>
          <a:bodyPr>
            <a:normAutofit/>
          </a:bodyPr>
          <a:lstStyle/>
          <a:p>
            <a:r>
              <a:rPr lang="en-GB" dirty="0"/>
              <a:t>Giving Legal Advice</a:t>
            </a:r>
          </a:p>
        </p:txBody>
      </p:sp>
      <p:sp>
        <p:nvSpPr>
          <p:cNvPr id="16" name="Rectangle 15">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 name="Picture 19">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2" name="Picture 21">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5" name="Content Placeholder 2">
            <a:extLst>
              <a:ext uri="{FF2B5EF4-FFF2-40B4-BE49-F238E27FC236}">
                <a16:creationId xmlns:a16="http://schemas.microsoft.com/office/drawing/2014/main" id="{D0575874-D6BD-4084-BF4F-E0978CF7745D}"/>
              </a:ext>
            </a:extLst>
          </p:cNvPr>
          <p:cNvGraphicFramePr>
            <a:graphicFrameLocks noGrp="1"/>
          </p:cNvGraphicFramePr>
          <p:nvPr>
            <p:ph idx="1"/>
            <p:extLst>
              <p:ext uri="{D42A27DB-BD31-4B8C-83A1-F6EECF244321}">
                <p14:modId xmlns:p14="http://schemas.microsoft.com/office/powerpoint/2010/main" val="3193306214"/>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67703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52148-647E-4EA3-ABAA-EE059DABE0E3}"/>
              </a:ext>
            </a:extLst>
          </p:cNvPr>
          <p:cNvSpPr>
            <a:spLocks noGrp="1"/>
          </p:cNvSpPr>
          <p:nvPr>
            <p:ph type="title"/>
          </p:nvPr>
        </p:nvSpPr>
        <p:spPr>
          <a:xfrm>
            <a:off x="1198181" y="167973"/>
            <a:ext cx="9988165" cy="1501639"/>
          </a:xfrm>
        </p:spPr>
        <p:txBody>
          <a:bodyPr anchor="b">
            <a:normAutofit/>
          </a:bodyPr>
          <a:lstStyle/>
          <a:p>
            <a:r>
              <a:rPr lang="en-GB" dirty="0"/>
              <a:t>Dealing with costs</a:t>
            </a:r>
          </a:p>
        </p:txBody>
      </p:sp>
      <p:graphicFrame>
        <p:nvGraphicFramePr>
          <p:cNvPr id="5" name="Content Placeholder 2">
            <a:extLst>
              <a:ext uri="{FF2B5EF4-FFF2-40B4-BE49-F238E27FC236}">
                <a16:creationId xmlns:a16="http://schemas.microsoft.com/office/drawing/2014/main" id="{3F5EE99E-4A41-40A1-A343-814A106230C2}"/>
              </a:ext>
            </a:extLst>
          </p:cNvPr>
          <p:cNvGraphicFramePr>
            <a:graphicFrameLocks noGrp="1"/>
          </p:cNvGraphicFramePr>
          <p:nvPr>
            <p:ph idx="1"/>
            <p:extLst>
              <p:ext uri="{D42A27DB-BD31-4B8C-83A1-F6EECF244321}">
                <p14:modId xmlns:p14="http://schemas.microsoft.com/office/powerpoint/2010/main" val="3621766960"/>
              </p:ext>
            </p:extLst>
          </p:nvPr>
        </p:nvGraphicFramePr>
        <p:xfrm>
          <a:off x="838200" y="1982167"/>
          <a:ext cx="10515600" cy="41947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73092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C3591F1-8061-45CD-9572-32DAB85D066A}"/>
              </a:ext>
            </a:extLst>
          </p:cNvPr>
          <p:cNvSpPr>
            <a:spLocks noGrp="1"/>
          </p:cNvSpPr>
          <p:nvPr>
            <p:ph type="title"/>
          </p:nvPr>
        </p:nvSpPr>
        <p:spPr>
          <a:xfrm>
            <a:off x="680321" y="753228"/>
            <a:ext cx="9613861" cy="1080938"/>
          </a:xfrm>
        </p:spPr>
        <p:txBody>
          <a:bodyPr>
            <a:normAutofit/>
          </a:bodyPr>
          <a:lstStyle/>
          <a:p>
            <a:r>
              <a:rPr lang="en-GB" dirty="0"/>
              <a:t>Closing the Interview</a:t>
            </a:r>
          </a:p>
        </p:txBody>
      </p:sp>
      <p:sp>
        <p:nvSpPr>
          <p:cNvPr id="16" name="Rectangle 15">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 name="Picture 19">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2" name="Picture 21">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5" name="Content Placeholder 2">
            <a:extLst>
              <a:ext uri="{FF2B5EF4-FFF2-40B4-BE49-F238E27FC236}">
                <a16:creationId xmlns:a16="http://schemas.microsoft.com/office/drawing/2014/main" id="{9FB28D6D-2FB3-4252-9AC4-01DBF4FECFA9}"/>
              </a:ext>
            </a:extLst>
          </p:cNvPr>
          <p:cNvGraphicFramePr>
            <a:graphicFrameLocks noGrp="1"/>
          </p:cNvGraphicFramePr>
          <p:nvPr>
            <p:ph idx="1"/>
            <p:extLst>
              <p:ext uri="{D42A27DB-BD31-4B8C-83A1-F6EECF244321}">
                <p14:modId xmlns:p14="http://schemas.microsoft.com/office/powerpoint/2010/main" val="2938447673"/>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2830543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7" name="Rectangle 7">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9">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9" name="Picture 11">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4" name="Picture 13">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6" name="Rectangle 15">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2AFE270-22DC-4805-9496-718D08E4452B}"/>
              </a:ext>
            </a:extLst>
          </p:cNvPr>
          <p:cNvSpPr>
            <a:spLocks noGrp="1"/>
          </p:cNvSpPr>
          <p:nvPr>
            <p:ph type="title"/>
          </p:nvPr>
        </p:nvSpPr>
        <p:spPr>
          <a:xfrm>
            <a:off x="680321" y="753228"/>
            <a:ext cx="7461844" cy="1080938"/>
          </a:xfrm>
        </p:spPr>
        <p:txBody>
          <a:bodyPr>
            <a:normAutofit/>
          </a:bodyPr>
          <a:lstStyle/>
          <a:p>
            <a:r>
              <a:rPr lang="en-GB">
                <a:solidFill>
                  <a:srgbClr val="FFFFFF"/>
                </a:solidFill>
              </a:rPr>
              <a:t>After the Interview</a:t>
            </a:r>
          </a:p>
        </p:txBody>
      </p:sp>
      <p:sp>
        <p:nvSpPr>
          <p:cNvPr id="30" name="Content Placeholder 2">
            <a:extLst>
              <a:ext uri="{FF2B5EF4-FFF2-40B4-BE49-F238E27FC236}">
                <a16:creationId xmlns:a16="http://schemas.microsoft.com/office/drawing/2014/main" id="{C444C10D-CF24-4E28-92ED-5E3AF09792C5}"/>
              </a:ext>
            </a:extLst>
          </p:cNvPr>
          <p:cNvSpPr>
            <a:spLocks noGrp="1"/>
          </p:cNvSpPr>
          <p:nvPr>
            <p:ph idx="1"/>
          </p:nvPr>
        </p:nvSpPr>
        <p:spPr>
          <a:xfrm>
            <a:off x="680321" y="2336873"/>
            <a:ext cx="7399260" cy="4378252"/>
          </a:xfrm>
        </p:spPr>
        <p:txBody>
          <a:bodyPr>
            <a:normAutofit/>
          </a:bodyPr>
          <a:lstStyle/>
          <a:p>
            <a:r>
              <a:rPr lang="en-GB" sz="1800" dirty="0"/>
              <a:t>Interview notes should be used to produce a full written record of the interview</a:t>
            </a:r>
          </a:p>
          <a:p>
            <a:r>
              <a:rPr lang="en-GB" sz="1800" dirty="0"/>
              <a:t>Draft an attendance note – do not include irrelevant details</a:t>
            </a:r>
          </a:p>
          <a:p>
            <a:r>
              <a:rPr lang="en-GB" sz="1800" dirty="0">
                <a:effectLst/>
                <a:ea typeface="Times New Roman" panose="02020603050405020304" pitchFamily="18" charset="0"/>
                <a:cs typeface="Times New Roman" panose="02020603050405020304" pitchFamily="18" charset="0"/>
              </a:rPr>
              <a:t>Your attendance note can correct any omissions or errors you made in the interview.  If any errors or omissions were made during the interview, the attendance note must not read as though the information was correct during the interview.  For example you could state “ST advised the client that no IHT was payable. On further investigation, ST has concluded that this advice was incorrect. IHT of £4,000 is payable and ST will write to the client to confirm this”.</a:t>
            </a:r>
            <a:endParaRPr lang="en-GB" sz="1800" dirty="0"/>
          </a:p>
          <a:p>
            <a:r>
              <a:rPr lang="en-GB" sz="1800" dirty="0"/>
              <a:t>Draft a comprehensive file note</a:t>
            </a:r>
          </a:p>
          <a:p>
            <a:r>
              <a:rPr lang="en-GB" sz="1800" dirty="0"/>
              <a:t>Follow up letter</a:t>
            </a:r>
          </a:p>
          <a:p>
            <a:endParaRPr lang="en-GB" sz="1500" dirty="0"/>
          </a:p>
        </p:txBody>
      </p:sp>
    </p:spTree>
    <p:extLst>
      <p:ext uri="{BB962C8B-B14F-4D97-AF65-F5344CB8AC3E}">
        <p14:creationId xmlns:p14="http://schemas.microsoft.com/office/powerpoint/2010/main" val="25864662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22465-53D1-437E-BAEB-5140136F1C09}"/>
              </a:ext>
            </a:extLst>
          </p:cNvPr>
          <p:cNvSpPr>
            <a:spLocks noGrp="1"/>
          </p:cNvSpPr>
          <p:nvPr>
            <p:ph type="title"/>
          </p:nvPr>
        </p:nvSpPr>
        <p:spPr>
          <a:xfrm>
            <a:off x="680321" y="753228"/>
            <a:ext cx="9613861" cy="1080938"/>
          </a:xfrm>
        </p:spPr>
        <p:txBody>
          <a:bodyPr>
            <a:normAutofit/>
          </a:bodyPr>
          <a:lstStyle/>
          <a:p>
            <a:r>
              <a:rPr lang="en-GB" dirty="0"/>
              <a:t>Interviewing more than one client</a:t>
            </a:r>
          </a:p>
        </p:txBody>
      </p:sp>
      <p:graphicFrame>
        <p:nvGraphicFramePr>
          <p:cNvPr id="5" name="Content Placeholder 2">
            <a:extLst>
              <a:ext uri="{FF2B5EF4-FFF2-40B4-BE49-F238E27FC236}">
                <a16:creationId xmlns:a16="http://schemas.microsoft.com/office/drawing/2014/main" id="{FE046BEA-A473-4ED9-A9FD-0305BDD50C27}"/>
              </a:ext>
            </a:extLst>
          </p:cNvPr>
          <p:cNvGraphicFramePr>
            <a:graphicFrameLocks noGrp="1"/>
          </p:cNvGraphicFramePr>
          <p:nvPr>
            <p:ph idx="1"/>
            <p:extLst>
              <p:ext uri="{D42A27DB-BD31-4B8C-83A1-F6EECF244321}">
                <p14:modId xmlns:p14="http://schemas.microsoft.com/office/powerpoint/2010/main" val="1377935868"/>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39964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F4A78-F5DB-4AAC-A2C4-AB1EF780B1BE}"/>
              </a:ext>
            </a:extLst>
          </p:cNvPr>
          <p:cNvSpPr>
            <a:spLocks noGrp="1"/>
          </p:cNvSpPr>
          <p:nvPr>
            <p:ph type="title"/>
          </p:nvPr>
        </p:nvSpPr>
        <p:spPr>
          <a:xfrm>
            <a:off x="1198182" y="559813"/>
            <a:ext cx="3980254" cy="5577934"/>
          </a:xfrm>
        </p:spPr>
        <p:txBody>
          <a:bodyPr>
            <a:normAutofit/>
          </a:bodyPr>
          <a:lstStyle/>
          <a:p>
            <a:r>
              <a:rPr lang="en-GB"/>
              <a:t>Summary</a:t>
            </a:r>
            <a:endParaRPr lang="en-GB" dirty="0"/>
          </a:p>
        </p:txBody>
      </p:sp>
      <p:graphicFrame>
        <p:nvGraphicFramePr>
          <p:cNvPr id="82" name="Content Placeholder 2">
            <a:extLst>
              <a:ext uri="{FF2B5EF4-FFF2-40B4-BE49-F238E27FC236}">
                <a16:creationId xmlns:a16="http://schemas.microsoft.com/office/drawing/2014/main" id="{E2CBA9CF-02A6-4DF0-81E6-B2451D956D13}"/>
              </a:ext>
            </a:extLst>
          </p:cNvPr>
          <p:cNvGraphicFramePr>
            <a:graphicFrameLocks noGrp="1"/>
          </p:cNvGraphicFramePr>
          <p:nvPr>
            <p:ph idx="1"/>
            <p:extLst>
              <p:ext uri="{D42A27DB-BD31-4B8C-83A1-F6EECF244321}">
                <p14:modId xmlns:p14="http://schemas.microsoft.com/office/powerpoint/2010/main" val="3576875480"/>
              </p:ext>
            </p:extLst>
          </p:nvPr>
        </p:nvGraphicFramePr>
        <p:xfrm>
          <a:off x="5408988" y="341165"/>
          <a:ext cx="6173409" cy="5843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43033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7F937-B854-4432-9048-7E6A8180F419}"/>
              </a:ext>
            </a:extLst>
          </p:cNvPr>
          <p:cNvSpPr>
            <a:spLocks noGrp="1"/>
          </p:cNvSpPr>
          <p:nvPr>
            <p:ph type="title"/>
          </p:nvPr>
        </p:nvSpPr>
        <p:spPr/>
        <p:txBody>
          <a:bodyPr/>
          <a:lstStyle/>
          <a:p>
            <a:r>
              <a:rPr lang="en-GB" dirty="0"/>
              <a:t>Tutorial</a:t>
            </a:r>
          </a:p>
        </p:txBody>
      </p:sp>
      <p:sp>
        <p:nvSpPr>
          <p:cNvPr id="3" name="Content Placeholder 2">
            <a:extLst>
              <a:ext uri="{FF2B5EF4-FFF2-40B4-BE49-F238E27FC236}">
                <a16:creationId xmlns:a16="http://schemas.microsoft.com/office/drawing/2014/main" id="{2862F2F2-79B2-46CF-87E5-32B28601DD4A}"/>
              </a:ext>
            </a:extLst>
          </p:cNvPr>
          <p:cNvSpPr>
            <a:spLocks noGrp="1"/>
          </p:cNvSpPr>
          <p:nvPr>
            <p:ph idx="1"/>
          </p:nvPr>
        </p:nvSpPr>
        <p:spPr/>
        <p:txBody>
          <a:bodyPr/>
          <a:lstStyle/>
          <a:p>
            <a:r>
              <a:rPr lang="en-GB" dirty="0"/>
              <a:t>Please see </a:t>
            </a:r>
            <a:r>
              <a:rPr lang="en-GB"/>
              <a:t>separate handout</a:t>
            </a:r>
          </a:p>
        </p:txBody>
      </p:sp>
    </p:spTree>
    <p:extLst>
      <p:ext uri="{BB962C8B-B14F-4D97-AF65-F5344CB8AC3E}">
        <p14:creationId xmlns:p14="http://schemas.microsoft.com/office/powerpoint/2010/main" val="217689439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877</Words>
  <Application>Microsoft Office PowerPoint</Application>
  <PresentationFormat>Widescreen</PresentationFormat>
  <Paragraphs>154</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Trebuchet MS</vt:lpstr>
      <vt:lpstr>Berlin</vt:lpstr>
      <vt:lpstr>Principles of Professional Legal Practice </vt:lpstr>
      <vt:lpstr>Aims</vt:lpstr>
      <vt:lpstr>Introduction to Interviewing</vt:lpstr>
      <vt:lpstr>Main objectives</vt:lpstr>
      <vt:lpstr>Skills</vt:lpstr>
      <vt:lpstr>Structure</vt:lpstr>
      <vt:lpstr>Before the Interview</vt:lpstr>
      <vt:lpstr>Practical Matters</vt:lpstr>
      <vt:lpstr>Welcoming the Client</vt:lpstr>
      <vt:lpstr>During the interview</vt:lpstr>
      <vt:lpstr>Listening Skills</vt:lpstr>
      <vt:lpstr>Questioning Skills</vt:lpstr>
      <vt:lpstr>Points to note</vt:lpstr>
      <vt:lpstr>Problems during the interview</vt:lpstr>
      <vt:lpstr>The client who won’t stop talking</vt:lpstr>
      <vt:lpstr>The client who won’t talk</vt:lpstr>
      <vt:lpstr>Clients who are patronising</vt:lpstr>
      <vt:lpstr>Clients who are aggressive or irate</vt:lpstr>
      <vt:lpstr>Giving Legal Advice</vt:lpstr>
      <vt:lpstr>Dealing with costs</vt:lpstr>
      <vt:lpstr>Closing the Interview</vt:lpstr>
      <vt:lpstr>After the Interview</vt:lpstr>
      <vt:lpstr>Interviewing more than one client</vt:lpstr>
      <vt:lpstr>Summary</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Professional Legal Practice</dc:title>
  <dc:creator>Sian Turvey</dc:creator>
  <cp:lastModifiedBy>James Drew</cp:lastModifiedBy>
  <cp:revision>4</cp:revision>
  <dcterms:created xsi:type="dcterms:W3CDTF">2021-01-20T12:51:47Z</dcterms:created>
  <dcterms:modified xsi:type="dcterms:W3CDTF">2022-10-28T10:00:35Z</dcterms:modified>
</cp:coreProperties>
</file>