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7"/>
  </p:notesMasterIdLst>
  <p:sldIdLst>
    <p:sldId id="259" r:id="rId2"/>
    <p:sldId id="279" r:id="rId3"/>
    <p:sldId id="264" r:id="rId4"/>
    <p:sldId id="258" r:id="rId5"/>
    <p:sldId id="260" r:id="rId6"/>
    <p:sldId id="273" r:id="rId7"/>
    <p:sldId id="272" r:id="rId8"/>
    <p:sldId id="278" r:id="rId9"/>
    <p:sldId id="275" r:id="rId10"/>
    <p:sldId id="281" r:id="rId11"/>
    <p:sldId id="285" r:id="rId12"/>
    <p:sldId id="284" r:id="rId13"/>
    <p:sldId id="286" r:id="rId14"/>
    <p:sldId id="287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A21303-2AC6-46B4-BFB3-FCAD19615FCD}" v="155" dt="2025-11-18T02:26:25.1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061" autoAdjust="0"/>
  </p:normalViewPr>
  <p:slideViewPr>
    <p:cSldViewPr snapToGrid="0">
      <p:cViewPr varScale="1">
        <p:scale>
          <a:sx n="64" d="100"/>
          <a:sy n="64" d="100"/>
        </p:scale>
        <p:origin x="8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f Aladin" userId="590aeb17131bf289" providerId="LiveId" clId="{DD543AC4-5E5A-435B-89D7-5E84F17F67B5}"/>
    <pc:docChg chg="undo custSel addSld delSld modSld sldOrd">
      <pc:chgData name="Mf Aladin" userId="590aeb17131bf289" providerId="LiveId" clId="{DD543AC4-5E5A-435B-89D7-5E84F17F67B5}" dt="2025-11-18T03:30:11.628" v="15871" actId="255"/>
      <pc:docMkLst>
        <pc:docMk/>
      </pc:docMkLst>
      <pc:sldChg chg="modSp mod ord">
        <pc:chgData name="Mf Aladin" userId="590aeb17131bf289" providerId="LiveId" clId="{DD543AC4-5E5A-435B-89D7-5E84F17F67B5}" dt="2025-11-18T03:29:22.228" v="15870" actId="255"/>
        <pc:sldMkLst>
          <pc:docMk/>
          <pc:sldMk cId="1546768823" sldId="258"/>
        </pc:sldMkLst>
        <pc:spChg chg="mod">
          <ac:chgData name="Mf Aladin" userId="590aeb17131bf289" providerId="LiveId" clId="{DD543AC4-5E5A-435B-89D7-5E84F17F67B5}" dt="2025-11-17T01:46:12.949" v="3608" actId="1076"/>
          <ac:spMkLst>
            <pc:docMk/>
            <pc:sldMk cId="1546768823" sldId="258"/>
            <ac:spMk id="2" creationId="{F8F44605-C431-C3FB-51B9-F078AE4F84E4}"/>
          </ac:spMkLst>
        </pc:spChg>
        <pc:spChg chg="mod">
          <ac:chgData name="Mf Aladin" userId="590aeb17131bf289" providerId="LiveId" clId="{DD543AC4-5E5A-435B-89D7-5E84F17F67B5}" dt="2025-11-18T03:29:22.228" v="15870" actId="255"/>
          <ac:spMkLst>
            <pc:docMk/>
            <pc:sldMk cId="1546768823" sldId="258"/>
            <ac:spMk id="5" creationId="{DD7C8F51-CAEB-B75F-04E5-B5E3670A06F3}"/>
          </ac:spMkLst>
        </pc:spChg>
        <pc:picChg chg="mod">
          <ac:chgData name="Mf Aladin" userId="590aeb17131bf289" providerId="LiveId" clId="{DD543AC4-5E5A-435B-89D7-5E84F17F67B5}" dt="2025-11-17T01:50:35.726" v="3632" actId="14100"/>
          <ac:picMkLst>
            <pc:docMk/>
            <pc:sldMk cId="1546768823" sldId="258"/>
            <ac:picMk id="6" creationId="{D920801A-F6FD-4592-8A1A-FD9290D77EF8}"/>
          </ac:picMkLst>
        </pc:picChg>
      </pc:sldChg>
      <pc:sldChg chg="modSp mod">
        <pc:chgData name="Mf Aladin" userId="590aeb17131bf289" providerId="LiveId" clId="{DD543AC4-5E5A-435B-89D7-5E84F17F67B5}" dt="2025-11-17T01:40:47.423" v="3591" actId="207"/>
        <pc:sldMkLst>
          <pc:docMk/>
          <pc:sldMk cId="350834685" sldId="259"/>
        </pc:sldMkLst>
        <pc:spChg chg="mod">
          <ac:chgData name="Mf Aladin" userId="590aeb17131bf289" providerId="LiveId" clId="{DD543AC4-5E5A-435B-89D7-5E84F17F67B5}" dt="2025-11-17T01:40:13.260" v="3588" actId="255"/>
          <ac:spMkLst>
            <pc:docMk/>
            <pc:sldMk cId="350834685" sldId="259"/>
            <ac:spMk id="2" creationId="{12F257A6-3215-3F1B-14E5-8641C2A5445E}"/>
          </ac:spMkLst>
        </pc:spChg>
        <pc:spChg chg="mod">
          <ac:chgData name="Mf Aladin" userId="590aeb17131bf289" providerId="LiveId" clId="{DD543AC4-5E5A-435B-89D7-5E84F17F67B5}" dt="2025-11-17T01:40:47.423" v="3591" actId="207"/>
          <ac:spMkLst>
            <pc:docMk/>
            <pc:sldMk cId="350834685" sldId="259"/>
            <ac:spMk id="5" creationId="{133BD53D-C227-01C2-91A4-3DA61FE931C2}"/>
          </ac:spMkLst>
        </pc:spChg>
        <pc:picChg chg="mod">
          <ac:chgData name="Mf Aladin" userId="590aeb17131bf289" providerId="LiveId" clId="{DD543AC4-5E5A-435B-89D7-5E84F17F67B5}" dt="2025-11-17T01:40:22.270" v="3590" actId="1076"/>
          <ac:picMkLst>
            <pc:docMk/>
            <pc:sldMk cId="350834685" sldId="259"/>
            <ac:picMk id="6" creationId="{2155A5E6-08E3-A906-6693-875D5D5B266B}"/>
          </ac:picMkLst>
        </pc:picChg>
      </pc:sldChg>
      <pc:sldChg chg="addSp delSp modSp mod ord">
        <pc:chgData name="Mf Aladin" userId="590aeb17131bf289" providerId="LiveId" clId="{DD543AC4-5E5A-435B-89D7-5E84F17F67B5}" dt="2025-11-17T22:08:41.088" v="12633" actId="14100"/>
        <pc:sldMkLst>
          <pc:docMk/>
          <pc:sldMk cId="4014915879" sldId="260"/>
        </pc:sldMkLst>
        <pc:spChg chg="mod">
          <ac:chgData name="Mf Aladin" userId="590aeb17131bf289" providerId="LiveId" clId="{DD543AC4-5E5A-435B-89D7-5E84F17F67B5}" dt="2025-11-17T01:17:18.305" v="3297" actId="255"/>
          <ac:spMkLst>
            <pc:docMk/>
            <pc:sldMk cId="4014915879" sldId="260"/>
            <ac:spMk id="3" creationId="{1574FF51-C76E-9B3F-6610-25CC3404A57D}"/>
          </ac:spMkLst>
        </pc:spChg>
        <pc:spChg chg="add del mod">
          <ac:chgData name="Mf Aladin" userId="590aeb17131bf289" providerId="LiveId" clId="{DD543AC4-5E5A-435B-89D7-5E84F17F67B5}" dt="2025-11-17T01:17:06.734" v="3296" actId="255"/>
          <ac:spMkLst>
            <pc:docMk/>
            <pc:sldMk cId="4014915879" sldId="260"/>
            <ac:spMk id="4" creationId="{80F9DB7F-5F5B-E00D-CE14-A0C8DE477721}"/>
          </ac:spMkLst>
        </pc:spChg>
        <pc:spChg chg="add del mod">
          <ac:chgData name="Mf Aladin" userId="590aeb17131bf289" providerId="LiveId" clId="{DD543AC4-5E5A-435B-89D7-5E84F17F67B5}" dt="2025-11-17T05:36:35.134" v="7454" actId="20577"/>
          <ac:spMkLst>
            <pc:docMk/>
            <pc:sldMk cId="4014915879" sldId="260"/>
            <ac:spMk id="5" creationId="{F0A375C8-1F35-BA23-EBF3-82565D6AF67E}"/>
          </ac:spMkLst>
        </pc:spChg>
        <pc:spChg chg="add del mod">
          <ac:chgData name="Mf Aladin" userId="590aeb17131bf289" providerId="LiveId" clId="{DD543AC4-5E5A-435B-89D7-5E84F17F67B5}" dt="2025-11-17T01:00:25.478" v="2867" actId="1076"/>
          <ac:spMkLst>
            <pc:docMk/>
            <pc:sldMk cId="4014915879" sldId="260"/>
            <ac:spMk id="7" creationId="{4CCB6303-2FEE-8ECD-4543-D87213983361}"/>
          </ac:spMkLst>
        </pc:spChg>
        <pc:spChg chg="add del mod">
          <ac:chgData name="Mf Aladin" userId="590aeb17131bf289" providerId="LiveId" clId="{DD543AC4-5E5A-435B-89D7-5E84F17F67B5}" dt="2025-11-17T05:39:15.762" v="7456" actId="2710"/>
          <ac:spMkLst>
            <pc:docMk/>
            <pc:sldMk cId="4014915879" sldId="260"/>
            <ac:spMk id="9" creationId="{10D27BAA-A820-BA7B-C94A-AF46FFCA5E9D}"/>
          </ac:spMkLst>
        </pc:spChg>
        <pc:spChg chg="mod">
          <ac:chgData name="Mf Aladin" userId="590aeb17131bf289" providerId="LiveId" clId="{DD543AC4-5E5A-435B-89D7-5E84F17F67B5}" dt="2025-11-17T01:17:25.569" v="3298" actId="255"/>
          <ac:spMkLst>
            <pc:docMk/>
            <pc:sldMk cId="4014915879" sldId="260"/>
            <ac:spMk id="10" creationId="{BD5980A7-3A5B-DEC4-081A-257500D34B7B}"/>
          </ac:spMkLst>
        </pc:spChg>
        <pc:picChg chg="mod">
          <ac:chgData name="Mf Aladin" userId="590aeb17131bf289" providerId="LiveId" clId="{DD543AC4-5E5A-435B-89D7-5E84F17F67B5}" dt="2025-11-17T22:08:41.088" v="12633" actId="14100"/>
          <ac:picMkLst>
            <pc:docMk/>
            <pc:sldMk cId="4014915879" sldId="260"/>
            <ac:picMk id="6" creationId="{34A97615-5850-DC1F-D5AE-3949EF233D6C}"/>
          </ac:picMkLst>
        </pc:picChg>
      </pc:sldChg>
      <pc:sldChg chg="addSp delSp modSp del mod ord">
        <pc:chgData name="Mf Aladin" userId="590aeb17131bf289" providerId="LiveId" clId="{DD543AC4-5E5A-435B-89D7-5E84F17F67B5}" dt="2025-11-17T21:53:32.052" v="12497" actId="2696"/>
        <pc:sldMkLst>
          <pc:docMk/>
          <pc:sldMk cId="3920716027" sldId="262"/>
        </pc:sldMkLst>
        <pc:spChg chg="mod">
          <ac:chgData name="Mf Aladin" userId="590aeb17131bf289" providerId="LiveId" clId="{DD543AC4-5E5A-435B-89D7-5E84F17F67B5}" dt="2025-11-17T10:48:07.122" v="9892" actId="20577"/>
          <ac:spMkLst>
            <pc:docMk/>
            <pc:sldMk cId="3920716027" sldId="262"/>
            <ac:spMk id="2" creationId="{853128D3-FDAB-2A6A-4379-852D0E1FB392}"/>
          </ac:spMkLst>
        </pc:spChg>
        <pc:spChg chg="add">
          <ac:chgData name="Mf Aladin" userId="590aeb17131bf289" providerId="LiveId" clId="{DD543AC4-5E5A-435B-89D7-5E84F17F67B5}" dt="2025-11-17T19:45:11.304" v="11547"/>
          <ac:spMkLst>
            <pc:docMk/>
            <pc:sldMk cId="3920716027" sldId="262"/>
            <ac:spMk id="3" creationId="{CC43BF11-C24B-3810-BABE-EA73E3648F41}"/>
          </ac:spMkLst>
        </pc:spChg>
        <pc:picChg chg="del mod">
          <ac:chgData name="Mf Aladin" userId="590aeb17131bf289" providerId="LiveId" clId="{DD543AC4-5E5A-435B-89D7-5E84F17F67B5}" dt="2025-11-17T12:17:14.913" v="11326" actId="21"/>
          <ac:picMkLst>
            <pc:docMk/>
            <pc:sldMk cId="3920716027" sldId="262"/>
            <ac:picMk id="4" creationId="{7CD1D41F-3994-A76B-B26A-F799F84E1F11}"/>
          </ac:picMkLst>
        </pc:picChg>
      </pc:sldChg>
      <pc:sldChg chg="delSp modSp del mod ord">
        <pc:chgData name="Mf Aladin" userId="590aeb17131bf289" providerId="LiveId" clId="{DD543AC4-5E5A-435B-89D7-5E84F17F67B5}" dt="2025-11-17T10:13:40.103" v="9808" actId="2696"/>
        <pc:sldMkLst>
          <pc:docMk/>
          <pc:sldMk cId="3541248490" sldId="263"/>
        </pc:sldMkLst>
        <pc:spChg chg="mod">
          <ac:chgData name="Mf Aladin" userId="590aeb17131bf289" providerId="LiveId" clId="{DD543AC4-5E5A-435B-89D7-5E84F17F67B5}" dt="2025-11-17T06:18:17.909" v="7917" actId="20577"/>
          <ac:spMkLst>
            <pc:docMk/>
            <pc:sldMk cId="3541248490" sldId="263"/>
            <ac:spMk id="2" creationId="{48D4D56B-D9AA-0B04-E1DA-D07D2A649C25}"/>
          </ac:spMkLst>
        </pc:spChg>
        <pc:spChg chg="mod">
          <ac:chgData name="Mf Aladin" userId="590aeb17131bf289" providerId="LiveId" clId="{DD543AC4-5E5A-435B-89D7-5E84F17F67B5}" dt="2025-11-17T06:18:55.259" v="7924" actId="20577"/>
          <ac:spMkLst>
            <pc:docMk/>
            <pc:sldMk cId="3541248490" sldId="263"/>
            <ac:spMk id="5" creationId="{DEE2DB30-A01F-C5CA-A1E1-04BE42EBC996}"/>
          </ac:spMkLst>
        </pc:spChg>
        <pc:picChg chg="del">
          <ac:chgData name="Mf Aladin" userId="590aeb17131bf289" providerId="LiveId" clId="{DD543AC4-5E5A-435B-89D7-5E84F17F67B5}" dt="2025-11-17T10:11:38.184" v="9799" actId="21"/>
          <ac:picMkLst>
            <pc:docMk/>
            <pc:sldMk cId="3541248490" sldId="263"/>
            <ac:picMk id="3" creationId="{9087B9C8-86AA-975D-CE13-2BEA5151F21F}"/>
          </ac:picMkLst>
        </pc:picChg>
      </pc:sldChg>
      <pc:sldChg chg="modSp mod ord">
        <pc:chgData name="Mf Aladin" userId="590aeb17131bf289" providerId="LiveId" clId="{DD543AC4-5E5A-435B-89D7-5E84F17F67B5}" dt="2025-11-17T21:00:59.730" v="12333" actId="122"/>
        <pc:sldMkLst>
          <pc:docMk/>
          <pc:sldMk cId="2199513754" sldId="264"/>
        </pc:sldMkLst>
        <pc:spChg chg="mod">
          <ac:chgData name="Mf Aladin" userId="590aeb17131bf289" providerId="LiveId" clId="{DD543AC4-5E5A-435B-89D7-5E84F17F67B5}" dt="2025-11-17T21:00:59.730" v="12333" actId="122"/>
          <ac:spMkLst>
            <pc:docMk/>
            <pc:sldMk cId="2199513754" sldId="264"/>
            <ac:spMk id="2" creationId="{E5CCCAE4-CE58-CE80-734D-652BB5F5A5B0}"/>
          </ac:spMkLst>
        </pc:spChg>
        <pc:spChg chg="mod">
          <ac:chgData name="Mf Aladin" userId="590aeb17131bf289" providerId="LiveId" clId="{DD543AC4-5E5A-435B-89D7-5E84F17F67B5}" dt="2025-11-17T21:00:46.469" v="12330" actId="12"/>
          <ac:spMkLst>
            <pc:docMk/>
            <pc:sldMk cId="2199513754" sldId="264"/>
            <ac:spMk id="5" creationId="{4E486B00-3061-46F5-A1A8-6B9B7A084D00}"/>
          </ac:spMkLst>
        </pc:spChg>
        <pc:picChg chg="mod">
          <ac:chgData name="Mf Aladin" userId="590aeb17131bf289" providerId="LiveId" clId="{DD543AC4-5E5A-435B-89D7-5E84F17F67B5}" dt="2025-11-16T21:46:10.022" v="1104" actId="14100"/>
          <ac:picMkLst>
            <pc:docMk/>
            <pc:sldMk cId="2199513754" sldId="264"/>
            <ac:picMk id="3" creationId="{65EE8D48-0DC9-FFC0-1542-09350CCBF821}"/>
          </ac:picMkLst>
        </pc:picChg>
      </pc:sldChg>
      <pc:sldChg chg="del">
        <pc:chgData name="Mf Aladin" userId="590aeb17131bf289" providerId="LiveId" clId="{DD543AC4-5E5A-435B-89D7-5E84F17F67B5}" dt="2025-11-17T07:10:14.002" v="9164" actId="2696"/>
        <pc:sldMkLst>
          <pc:docMk/>
          <pc:sldMk cId="2976194175" sldId="265"/>
        </pc:sldMkLst>
      </pc:sldChg>
      <pc:sldChg chg="del">
        <pc:chgData name="Mf Aladin" userId="590aeb17131bf289" providerId="LiveId" clId="{DD543AC4-5E5A-435B-89D7-5E84F17F67B5}" dt="2025-11-17T06:00:42.066" v="7718" actId="2696"/>
        <pc:sldMkLst>
          <pc:docMk/>
          <pc:sldMk cId="4041403478" sldId="267"/>
        </pc:sldMkLst>
      </pc:sldChg>
      <pc:sldChg chg="addSp delSp modSp mod ord setBg">
        <pc:chgData name="Mf Aladin" userId="590aeb17131bf289" providerId="LiveId" clId="{DD543AC4-5E5A-435B-89D7-5E84F17F67B5}" dt="2025-11-18T03:26:01.678" v="15851" actId="26606"/>
        <pc:sldMkLst>
          <pc:docMk/>
          <pc:sldMk cId="3950978343" sldId="269"/>
        </pc:sldMkLst>
        <pc:spChg chg="mod">
          <ac:chgData name="Mf Aladin" userId="590aeb17131bf289" providerId="LiveId" clId="{DD543AC4-5E5A-435B-89D7-5E84F17F67B5}" dt="2025-11-18T03:26:01.632" v="15850" actId="26606"/>
          <ac:spMkLst>
            <pc:docMk/>
            <pc:sldMk cId="3950978343" sldId="269"/>
            <ac:spMk id="2" creationId="{8FE93CEC-E1D5-A82E-6389-043B07D3F721}"/>
          </ac:spMkLst>
        </pc:spChg>
        <pc:spChg chg="add del mod">
          <ac:chgData name="Mf Aladin" userId="590aeb17131bf289" providerId="LiveId" clId="{DD543AC4-5E5A-435B-89D7-5E84F17F67B5}" dt="2025-11-18T00:06:21.045" v="13302" actId="26606"/>
          <ac:spMkLst>
            <pc:docMk/>
            <pc:sldMk cId="3950978343" sldId="269"/>
            <ac:spMk id="4" creationId="{753054F2-78BE-36BE-2821-8CDD445F2897}"/>
          </ac:spMkLst>
        </pc:spChg>
        <pc:spChg chg="add del">
          <ac:chgData name="Mf Aladin" userId="590aeb17131bf289" providerId="LiveId" clId="{DD543AC4-5E5A-435B-89D7-5E84F17F67B5}" dt="2025-11-18T00:06:21.045" v="13302" actId="26606"/>
          <ac:spMkLst>
            <pc:docMk/>
            <pc:sldMk cId="3950978343" sldId="269"/>
            <ac:spMk id="9" creationId="{EA26A151-13BF-4305-A6DC-9DC7C9877195}"/>
          </ac:spMkLst>
        </pc:spChg>
        <pc:spChg chg="add del">
          <ac:chgData name="Mf Aladin" userId="590aeb17131bf289" providerId="LiveId" clId="{DD543AC4-5E5A-435B-89D7-5E84F17F67B5}" dt="2025-11-18T00:06:21.045" v="13302" actId="26606"/>
          <ac:spMkLst>
            <pc:docMk/>
            <pc:sldMk cId="3950978343" sldId="269"/>
            <ac:spMk id="11" creationId="{C554CFA0-E502-4D3A-9FE7-F49553F4D2F6}"/>
          </ac:spMkLst>
        </pc:spChg>
        <pc:spChg chg="add del">
          <ac:chgData name="Mf Aladin" userId="590aeb17131bf289" providerId="LiveId" clId="{DD543AC4-5E5A-435B-89D7-5E84F17F67B5}" dt="2025-11-18T00:06:21.045" v="13302" actId="26606"/>
          <ac:spMkLst>
            <pc:docMk/>
            <pc:sldMk cId="3950978343" sldId="269"/>
            <ac:spMk id="13" creationId="{0C8D7E30-B50A-4ADD-8244-B02C404B751B}"/>
          </ac:spMkLst>
        </pc:spChg>
        <pc:spChg chg="add del">
          <ac:chgData name="Mf Aladin" userId="590aeb17131bf289" providerId="LiveId" clId="{DD543AC4-5E5A-435B-89D7-5E84F17F67B5}" dt="2025-11-18T03:26:01.678" v="15851" actId="26606"/>
          <ac:spMkLst>
            <pc:docMk/>
            <pc:sldMk cId="3950978343" sldId="269"/>
            <ac:spMk id="22" creationId="{EA26A151-13BF-4305-A6DC-9DC7C9877195}"/>
          </ac:spMkLst>
        </pc:spChg>
        <pc:spChg chg="add del">
          <ac:chgData name="Mf Aladin" userId="590aeb17131bf289" providerId="LiveId" clId="{DD543AC4-5E5A-435B-89D7-5E84F17F67B5}" dt="2025-11-18T00:06:10.930" v="13299" actId="26606"/>
          <ac:spMkLst>
            <pc:docMk/>
            <pc:sldMk cId="3950978343" sldId="269"/>
            <ac:spMk id="23" creationId="{EA26A151-13BF-4305-A6DC-9DC7C9877195}"/>
          </ac:spMkLst>
        </pc:spChg>
        <pc:spChg chg="add del">
          <ac:chgData name="Mf Aladin" userId="590aeb17131bf289" providerId="LiveId" clId="{DD543AC4-5E5A-435B-89D7-5E84F17F67B5}" dt="2025-11-18T03:26:01.678" v="15851" actId="26606"/>
          <ac:spMkLst>
            <pc:docMk/>
            <pc:sldMk cId="3950978343" sldId="269"/>
            <ac:spMk id="24" creationId="{C554CFA0-E502-4D3A-9FE7-F49553F4D2F6}"/>
          </ac:spMkLst>
        </pc:spChg>
        <pc:spChg chg="add del">
          <ac:chgData name="Mf Aladin" userId="590aeb17131bf289" providerId="LiveId" clId="{DD543AC4-5E5A-435B-89D7-5E84F17F67B5}" dt="2025-11-18T00:06:10.930" v="13299" actId="26606"/>
          <ac:spMkLst>
            <pc:docMk/>
            <pc:sldMk cId="3950978343" sldId="269"/>
            <ac:spMk id="25" creationId="{EB84CAB7-40B7-495B-B046-BC12A3E92B1F}"/>
          </ac:spMkLst>
        </pc:spChg>
        <pc:spChg chg="add del">
          <ac:chgData name="Mf Aladin" userId="590aeb17131bf289" providerId="LiveId" clId="{DD543AC4-5E5A-435B-89D7-5E84F17F67B5}" dt="2025-11-18T03:26:01.678" v="15851" actId="26606"/>
          <ac:spMkLst>
            <pc:docMk/>
            <pc:sldMk cId="3950978343" sldId="269"/>
            <ac:spMk id="26" creationId="{0C8D7E30-B50A-4ADD-8244-B02C404B751B}"/>
          </ac:spMkLst>
        </pc:spChg>
        <pc:spChg chg="add del">
          <ac:chgData name="Mf Aladin" userId="590aeb17131bf289" providerId="LiveId" clId="{DD543AC4-5E5A-435B-89D7-5E84F17F67B5}" dt="2025-11-18T00:06:10.930" v="13299" actId="26606"/>
          <ac:spMkLst>
            <pc:docMk/>
            <pc:sldMk cId="3950978343" sldId="269"/>
            <ac:spMk id="27" creationId="{2380A34A-731B-4B77-8D1A-4326EA6123B5}"/>
          </ac:spMkLst>
        </pc:spChg>
        <pc:spChg chg="add del">
          <ac:chgData name="Mf Aladin" userId="590aeb17131bf289" providerId="LiveId" clId="{DD543AC4-5E5A-435B-89D7-5E84F17F67B5}" dt="2025-11-18T00:06:10.930" v="13299" actId="26606"/>
          <ac:spMkLst>
            <pc:docMk/>
            <pc:sldMk cId="3950978343" sldId="269"/>
            <ac:spMk id="29" creationId="{72EF3F9A-9717-4ACB-A30D-96694842C4F7}"/>
          </ac:spMkLst>
        </pc:spChg>
        <pc:spChg chg="add del">
          <ac:chgData name="Mf Aladin" userId="590aeb17131bf289" providerId="LiveId" clId="{DD543AC4-5E5A-435B-89D7-5E84F17F67B5}" dt="2025-11-18T00:06:21.009" v="13301" actId="26606"/>
          <ac:spMkLst>
            <pc:docMk/>
            <pc:sldMk cId="3950978343" sldId="269"/>
            <ac:spMk id="35" creationId="{EA26A151-13BF-4305-A6DC-9DC7C9877195}"/>
          </ac:spMkLst>
        </pc:spChg>
        <pc:spChg chg="add del">
          <ac:chgData name="Mf Aladin" userId="590aeb17131bf289" providerId="LiveId" clId="{DD543AC4-5E5A-435B-89D7-5E84F17F67B5}" dt="2025-11-18T00:06:21.009" v="13301" actId="26606"/>
          <ac:spMkLst>
            <pc:docMk/>
            <pc:sldMk cId="3950978343" sldId="269"/>
            <ac:spMk id="36" creationId="{EB84CAB7-40B7-495B-B046-BC12A3E92B1F}"/>
          </ac:spMkLst>
        </pc:spChg>
        <pc:spChg chg="add del">
          <ac:chgData name="Mf Aladin" userId="590aeb17131bf289" providerId="LiveId" clId="{DD543AC4-5E5A-435B-89D7-5E84F17F67B5}" dt="2025-11-18T00:06:21.009" v="13301" actId="26606"/>
          <ac:spMkLst>
            <pc:docMk/>
            <pc:sldMk cId="3950978343" sldId="269"/>
            <ac:spMk id="37" creationId="{2380A34A-731B-4B77-8D1A-4326EA6123B5}"/>
          </ac:spMkLst>
        </pc:spChg>
        <pc:spChg chg="add del">
          <ac:chgData name="Mf Aladin" userId="590aeb17131bf289" providerId="LiveId" clId="{DD543AC4-5E5A-435B-89D7-5E84F17F67B5}" dt="2025-11-18T00:06:21.009" v="13301" actId="26606"/>
          <ac:spMkLst>
            <pc:docMk/>
            <pc:sldMk cId="3950978343" sldId="269"/>
            <ac:spMk id="38" creationId="{AEA2F71E-E88B-4447-A855-897A916129D1}"/>
          </ac:spMkLst>
        </pc:spChg>
        <pc:spChg chg="add mod">
          <ac:chgData name="Mf Aladin" userId="590aeb17131bf289" providerId="LiveId" clId="{DD543AC4-5E5A-435B-89D7-5E84F17F67B5}" dt="2025-11-18T03:26:01.678" v="15851" actId="26606"/>
          <ac:spMkLst>
            <pc:docMk/>
            <pc:sldMk cId="3950978343" sldId="269"/>
            <ac:spMk id="42" creationId="{753054F2-78BE-36BE-2821-8CDD445F2897}"/>
          </ac:spMkLst>
        </pc:spChg>
        <pc:spChg chg="add del">
          <ac:chgData name="Mf Aladin" userId="590aeb17131bf289" providerId="LiveId" clId="{DD543AC4-5E5A-435B-89D7-5E84F17F67B5}" dt="2025-11-18T03:26:01.632" v="15850" actId="26606"/>
          <ac:spMkLst>
            <pc:docMk/>
            <pc:sldMk cId="3950978343" sldId="269"/>
            <ac:spMk id="47" creationId="{EA26A151-13BF-4305-A6DC-9DC7C9877195}"/>
          </ac:spMkLst>
        </pc:spChg>
        <pc:spChg chg="add del">
          <ac:chgData name="Mf Aladin" userId="590aeb17131bf289" providerId="LiveId" clId="{DD543AC4-5E5A-435B-89D7-5E84F17F67B5}" dt="2025-11-18T03:26:01.632" v="15850" actId="26606"/>
          <ac:spMkLst>
            <pc:docMk/>
            <pc:sldMk cId="3950978343" sldId="269"/>
            <ac:spMk id="49" creationId="{C71BEEF0-CA89-4AEF-A492-1D96800D764A}"/>
          </ac:spMkLst>
        </pc:spChg>
        <pc:spChg chg="add del">
          <ac:chgData name="Mf Aladin" userId="590aeb17131bf289" providerId="LiveId" clId="{DD543AC4-5E5A-435B-89D7-5E84F17F67B5}" dt="2025-11-18T03:26:01.632" v="15850" actId="26606"/>
          <ac:spMkLst>
            <pc:docMk/>
            <pc:sldMk cId="3950978343" sldId="269"/>
            <ac:spMk id="51" creationId="{FD64A815-B181-455B-94F4-BE4ABF310DB1}"/>
          </ac:spMkLst>
        </pc:spChg>
        <pc:spChg chg="add">
          <ac:chgData name="Mf Aladin" userId="590aeb17131bf289" providerId="LiveId" clId="{DD543AC4-5E5A-435B-89D7-5E84F17F67B5}" dt="2025-11-18T03:26:01.678" v="15851" actId="26606"/>
          <ac:spMkLst>
            <pc:docMk/>
            <pc:sldMk cId="3950978343" sldId="269"/>
            <ac:spMk id="56" creationId="{EA26A151-13BF-4305-A6DC-9DC7C9877195}"/>
          </ac:spMkLst>
        </pc:spChg>
        <pc:spChg chg="add">
          <ac:chgData name="Mf Aladin" userId="590aeb17131bf289" providerId="LiveId" clId="{DD543AC4-5E5A-435B-89D7-5E84F17F67B5}" dt="2025-11-18T03:26:01.678" v="15851" actId="26606"/>
          <ac:spMkLst>
            <pc:docMk/>
            <pc:sldMk cId="3950978343" sldId="269"/>
            <ac:spMk id="57" creationId="{C554CFA0-E502-4D3A-9FE7-F49553F4D2F6}"/>
          </ac:spMkLst>
        </pc:spChg>
        <pc:spChg chg="add">
          <ac:chgData name="Mf Aladin" userId="590aeb17131bf289" providerId="LiveId" clId="{DD543AC4-5E5A-435B-89D7-5E84F17F67B5}" dt="2025-11-18T03:26:01.678" v="15851" actId="26606"/>
          <ac:spMkLst>
            <pc:docMk/>
            <pc:sldMk cId="3950978343" sldId="269"/>
            <ac:spMk id="58" creationId="{0C8D7E30-B50A-4ADD-8244-B02C404B751B}"/>
          </ac:spMkLst>
        </pc:spChg>
        <pc:grpChg chg="add del">
          <ac:chgData name="Mf Aladin" userId="590aeb17131bf289" providerId="LiveId" clId="{DD543AC4-5E5A-435B-89D7-5E84F17F67B5}" dt="2025-11-18T00:06:21.045" v="13302" actId="26606"/>
          <ac:grpSpMkLst>
            <pc:docMk/>
            <pc:sldMk cId="3950978343" sldId="269"/>
            <ac:grpSpMk id="15" creationId="{E7D6887E-0D0C-441D-AAF6-B1E7D1219574}"/>
          </ac:grpSpMkLst>
        </pc:grpChg>
        <pc:grpChg chg="add del">
          <ac:chgData name="Mf Aladin" userId="590aeb17131bf289" providerId="LiveId" clId="{DD543AC4-5E5A-435B-89D7-5E84F17F67B5}" dt="2025-11-18T03:26:01.678" v="15851" actId="26606"/>
          <ac:grpSpMkLst>
            <pc:docMk/>
            <pc:sldMk cId="3950978343" sldId="269"/>
            <ac:grpSpMk id="28" creationId="{E7D6887E-0D0C-441D-AAF6-B1E7D1219574}"/>
          </ac:grpSpMkLst>
        </pc:grpChg>
        <pc:grpChg chg="add">
          <ac:chgData name="Mf Aladin" userId="590aeb17131bf289" providerId="LiveId" clId="{DD543AC4-5E5A-435B-89D7-5E84F17F67B5}" dt="2025-11-18T03:26:01.678" v="15851" actId="26606"/>
          <ac:grpSpMkLst>
            <pc:docMk/>
            <pc:sldMk cId="3950978343" sldId="269"/>
            <ac:grpSpMk id="53" creationId="{E7D6887E-0D0C-441D-AAF6-B1E7D1219574}"/>
          </ac:grpSpMkLst>
        </pc:grpChg>
        <pc:graphicFrameChg chg="add del">
          <ac:chgData name="Mf Aladin" userId="590aeb17131bf289" providerId="LiveId" clId="{DD543AC4-5E5A-435B-89D7-5E84F17F67B5}" dt="2025-11-18T00:06:10.930" v="13299" actId="26606"/>
          <ac:graphicFrameMkLst>
            <pc:docMk/>
            <pc:sldMk cId="3950978343" sldId="269"/>
            <ac:graphicFrameMk id="19" creationId="{9AAAEA3D-3C4D-4C04-B70A-72DC78714D86}"/>
          </ac:graphicFrameMkLst>
        </pc:graphicFrameChg>
        <pc:graphicFrameChg chg="add del">
          <ac:chgData name="Mf Aladin" userId="590aeb17131bf289" providerId="LiveId" clId="{DD543AC4-5E5A-435B-89D7-5E84F17F67B5}" dt="2025-11-18T00:06:21.009" v="13301" actId="26606"/>
          <ac:graphicFrameMkLst>
            <pc:docMk/>
            <pc:sldMk cId="3950978343" sldId="269"/>
            <ac:graphicFrameMk id="39" creationId="{8E44C455-3899-F32A-E228-02E574918926}"/>
          </ac:graphicFrameMkLst>
        </pc:graphicFrameChg>
      </pc:sldChg>
      <pc:sldChg chg="modSp mod ord">
        <pc:chgData name="Mf Aladin" userId="590aeb17131bf289" providerId="LiveId" clId="{DD543AC4-5E5A-435B-89D7-5E84F17F67B5}" dt="2025-11-18T03:30:11.628" v="15871" actId="255"/>
        <pc:sldMkLst>
          <pc:docMk/>
          <pc:sldMk cId="1872846525" sldId="272"/>
        </pc:sldMkLst>
        <pc:spChg chg="mod">
          <ac:chgData name="Mf Aladin" userId="590aeb17131bf289" providerId="LiveId" clId="{DD543AC4-5E5A-435B-89D7-5E84F17F67B5}" dt="2025-11-17T23:08:22.663" v="13088" actId="14100"/>
          <ac:spMkLst>
            <pc:docMk/>
            <pc:sldMk cId="1872846525" sldId="272"/>
            <ac:spMk id="2" creationId="{1BD5BE5B-5AC4-ED96-8750-7709007F8BF9}"/>
          </ac:spMkLst>
        </pc:spChg>
        <pc:spChg chg="mod">
          <ac:chgData name="Mf Aladin" userId="590aeb17131bf289" providerId="LiveId" clId="{DD543AC4-5E5A-435B-89D7-5E84F17F67B5}" dt="2025-11-18T03:30:11.628" v="15871" actId="255"/>
          <ac:spMkLst>
            <pc:docMk/>
            <pc:sldMk cId="1872846525" sldId="272"/>
            <ac:spMk id="5" creationId="{9E5B335F-B7BF-3EFC-C0F5-41E6D26DDA7C}"/>
          </ac:spMkLst>
        </pc:spChg>
        <pc:picChg chg="mod">
          <ac:chgData name="Mf Aladin" userId="590aeb17131bf289" providerId="LiveId" clId="{DD543AC4-5E5A-435B-89D7-5E84F17F67B5}" dt="2025-11-17T23:24:23.506" v="13163" actId="14100"/>
          <ac:picMkLst>
            <pc:docMk/>
            <pc:sldMk cId="1872846525" sldId="272"/>
            <ac:picMk id="2050" creationId="{A836A94C-5F53-63F9-B95E-8BBF44527BF5}"/>
          </ac:picMkLst>
        </pc:picChg>
      </pc:sldChg>
      <pc:sldChg chg="addSp delSp modSp mod ord">
        <pc:chgData name="Mf Aladin" userId="590aeb17131bf289" providerId="LiveId" clId="{DD543AC4-5E5A-435B-89D7-5E84F17F67B5}" dt="2025-11-17T23:19:30.788" v="13152" actId="14100"/>
        <pc:sldMkLst>
          <pc:docMk/>
          <pc:sldMk cId="4013149300" sldId="273"/>
        </pc:sldMkLst>
        <pc:spChg chg="mod">
          <ac:chgData name="Mf Aladin" userId="590aeb17131bf289" providerId="LiveId" clId="{DD543AC4-5E5A-435B-89D7-5E84F17F67B5}" dt="2025-11-17T22:12:41.900" v="12641" actId="20577"/>
          <ac:spMkLst>
            <pc:docMk/>
            <pc:sldMk cId="4013149300" sldId="273"/>
            <ac:spMk id="2" creationId="{61285729-8857-389A-2793-54E0261E7A54}"/>
          </ac:spMkLst>
        </pc:spChg>
        <pc:spChg chg="mod">
          <ac:chgData name="Mf Aladin" userId="590aeb17131bf289" providerId="LiveId" clId="{DD543AC4-5E5A-435B-89D7-5E84F17F67B5}" dt="2025-11-16T16:26:40.487" v="42" actId="21"/>
          <ac:spMkLst>
            <pc:docMk/>
            <pc:sldMk cId="4013149300" sldId="273"/>
            <ac:spMk id="3" creationId="{987F15BD-4CD6-C3AA-C2BA-41B921B70CE0}"/>
          </ac:spMkLst>
        </pc:spChg>
        <pc:spChg chg="mod">
          <ac:chgData name="Mf Aladin" userId="590aeb17131bf289" providerId="LiveId" clId="{DD543AC4-5E5A-435B-89D7-5E84F17F67B5}" dt="2025-11-16T17:13:32.241" v="405" actId="21"/>
          <ac:spMkLst>
            <pc:docMk/>
            <pc:sldMk cId="4013149300" sldId="273"/>
            <ac:spMk id="8" creationId="{7646589E-07CE-B52F-1ACA-15162D5678F4}"/>
          </ac:spMkLst>
        </pc:spChg>
        <pc:spChg chg="mod">
          <ac:chgData name="Mf Aladin" userId="590aeb17131bf289" providerId="LiveId" clId="{DD543AC4-5E5A-435B-89D7-5E84F17F67B5}" dt="2025-11-16T17:11:46.873" v="399" actId="14100"/>
          <ac:spMkLst>
            <pc:docMk/>
            <pc:sldMk cId="4013149300" sldId="273"/>
            <ac:spMk id="9" creationId="{D30981EF-16D2-6729-446A-788C4F5BDB45}"/>
          </ac:spMkLst>
        </pc:spChg>
        <pc:spChg chg="add mod">
          <ac:chgData name="Mf Aladin" userId="590aeb17131bf289" providerId="LiveId" clId="{DD543AC4-5E5A-435B-89D7-5E84F17F67B5}" dt="2025-11-17T23:19:30.788" v="13152" actId="14100"/>
          <ac:spMkLst>
            <pc:docMk/>
            <pc:sldMk cId="4013149300" sldId="273"/>
            <ac:spMk id="12" creationId="{FD40B1AD-15B3-1710-50B0-3C34D3D4B34D}"/>
          </ac:spMkLst>
        </pc:spChg>
        <pc:spChg chg="add mod">
          <ac:chgData name="Mf Aladin" userId="590aeb17131bf289" providerId="LiveId" clId="{DD543AC4-5E5A-435B-89D7-5E84F17F67B5}" dt="2025-11-17T01:54:01.220" v="3646" actId="14100"/>
          <ac:spMkLst>
            <pc:docMk/>
            <pc:sldMk cId="4013149300" sldId="273"/>
            <ac:spMk id="14" creationId="{B2B2DABA-4BCD-2856-581B-0B7AB529D5AB}"/>
          </ac:spMkLst>
        </pc:spChg>
        <pc:spChg chg="add mod">
          <ac:chgData name="Mf Aladin" userId="590aeb17131bf289" providerId="LiveId" clId="{DD543AC4-5E5A-435B-89D7-5E84F17F67B5}" dt="2025-11-17T22:12:17.046" v="12639" actId="20577"/>
          <ac:spMkLst>
            <pc:docMk/>
            <pc:sldMk cId="4013149300" sldId="273"/>
            <ac:spMk id="18" creationId="{9D27EF94-8F28-2EAA-03C2-4A43F8AC1592}"/>
          </ac:spMkLst>
        </pc:spChg>
        <pc:spChg chg="add mod">
          <ac:chgData name="Mf Aladin" userId="590aeb17131bf289" providerId="LiveId" clId="{DD543AC4-5E5A-435B-89D7-5E84F17F67B5}" dt="2025-11-17T22:12:28.798" v="12640" actId="20577"/>
          <ac:spMkLst>
            <pc:docMk/>
            <pc:sldMk cId="4013149300" sldId="273"/>
            <ac:spMk id="20" creationId="{E957551D-AAFC-9374-FEA2-075F848A4C69}"/>
          </ac:spMkLst>
        </pc:spChg>
        <pc:spChg chg="add mod">
          <ac:chgData name="Mf Aladin" userId="590aeb17131bf289" providerId="LiveId" clId="{DD543AC4-5E5A-435B-89D7-5E84F17F67B5}" dt="2025-11-16T17:35:50.207" v="908" actId="14100"/>
          <ac:spMkLst>
            <pc:docMk/>
            <pc:sldMk cId="4013149300" sldId="273"/>
            <ac:spMk id="22" creationId="{3D6EB14B-73B6-1001-C36C-73AED65AEBEC}"/>
          </ac:spMkLst>
        </pc:spChg>
        <pc:spChg chg="add del mod">
          <ac:chgData name="Mf Aladin" userId="590aeb17131bf289" providerId="LiveId" clId="{DD543AC4-5E5A-435B-89D7-5E84F17F67B5}" dt="2025-11-17T20:41:41.849" v="12245"/>
          <ac:spMkLst>
            <pc:docMk/>
            <pc:sldMk cId="4013149300" sldId="273"/>
            <ac:spMk id="25" creationId="{7D0872C5-527B-AC09-772C-3301F1CA7E53}"/>
          </ac:spMkLst>
        </pc:spChg>
        <pc:spChg chg="add mod">
          <ac:chgData name="Mf Aladin" userId="590aeb17131bf289" providerId="LiveId" clId="{DD543AC4-5E5A-435B-89D7-5E84F17F67B5}" dt="2025-11-17T20:46:19.223" v="12269" actId="14100"/>
          <ac:spMkLst>
            <pc:docMk/>
            <pc:sldMk cId="4013149300" sldId="273"/>
            <ac:spMk id="27" creationId="{0142B773-FB78-4592-DC9E-90EEFC81D457}"/>
          </ac:spMkLst>
        </pc:spChg>
        <pc:picChg chg="add mod">
          <ac:chgData name="Mf Aladin" userId="590aeb17131bf289" providerId="LiveId" clId="{DD543AC4-5E5A-435B-89D7-5E84F17F67B5}" dt="2025-11-17T23:18:03.117" v="13146" actId="14100"/>
          <ac:picMkLst>
            <pc:docMk/>
            <pc:sldMk cId="4013149300" sldId="273"/>
            <ac:picMk id="23" creationId="{ADBD05CA-2F27-631F-BEE7-15DC556F21A2}"/>
          </ac:picMkLst>
        </pc:picChg>
      </pc:sldChg>
      <pc:sldChg chg="addSp delSp modSp mod ord">
        <pc:chgData name="Mf Aladin" userId="590aeb17131bf289" providerId="LiveId" clId="{DD543AC4-5E5A-435B-89D7-5E84F17F67B5}" dt="2025-11-17T23:36:25.695" v="13220" actId="14100"/>
        <pc:sldMkLst>
          <pc:docMk/>
          <pc:sldMk cId="55960907" sldId="275"/>
        </pc:sldMkLst>
        <pc:spChg chg="mod">
          <ac:chgData name="Mf Aladin" userId="590aeb17131bf289" providerId="LiveId" clId="{DD543AC4-5E5A-435B-89D7-5E84F17F67B5}" dt="2025-11-17T23:36:25.695" v="13220" actId="14100"/>
          <ac:spMkLst>
            <pc:docMk/>
            <pc:sldMk cId="55960907" sldId="275"/>
            <ac:spMk id="2" creationId="{7C2985D6-CA38-C3E1-A13B-FA50AE322FD9}"/>
          </ac:spMkLst>
        </pc:spChg>
        <pc:spChg chg="mod">
          <ac:chgData name="Mf Aladin" userId="590aeb17131bf289" providerId="LiveId" clId="{DD543AC4-5E5A-435B-89D7-5E84F17F67B5}" dt="2025-11-17T23:31:39.085" v="13204" actId="12"/>
          <ac:spMkLst>
            <pc:docMk/>
            <pc:sldMk cId="55960907" sldId="275"/>
            <ac:spMk id="3" creationId="{9353A660-BED6-0FDE-8B9C-4658A89DF6E7}"/>
          </ac:spMkLst>
        </pc:spChg>
        <pc:spChg chg="mod">
          <ac:chgData name="Mf Aladin" userId="590aeb17131bf289" providerId="LiveId" clId="{DD543AC4-5E5A-435B-89D7-5E84F17F67B5}" dt="2025-11-17T23:28:30.133" v="13185" actId="20577"/>
          <ac:spMkLst>
            <pc:docMk/>
            <pc:sldMk cId="55960907" sldId="275"/>
            <ac:spMk id="4" creationId="{2F761C7C-0C0F-C544-7B6B-3E1F920E1D3A}"/>
          </ac:spMkLst>
        </pc:spChg>
        <pc:spChg chg="add del mod">
          <ac:chgData name="Mf Aladin" userId="590aeb17131bf289" providerId="LiveId" clId="{DD543AC4-5E5A-435B-89D7-5E84F17F67B5}" dt="2025-11-17T07:00:07.360" v="9121" actId="21"/>
          <ac:spMkLst>
            <pc:docMk/>
            <pc:sldMk cId="55960907" sldId="275"/>
            <ac:spMk id="7" creationId="{E9BA8DD1-2317-3BF2-765F-1A6F17CDB7B8}"/>
          </ac:spMkLst>
        </pc:spChg>
        <pc:graphicFrameChg chg="add del mod modGraphic">
          <ac:chgData name="Mf Aladin" userId="590aeb17131bf289" providerId="LiveId" clId="{DD543AC4-5E5A-435B-89D7-5E84F17F67B5}" dt="2025-11-17T06:48:20.187" v="8990" actId="21"/>
          <ac:graphicFrameMkLst>
            <pc:docMk/>
            <pc:sldMk cId="55960907" sldId="275"/>
            <ac:graphicFrameMk id="6" creationId="{2F5444F0-C361-0175-FC0D-CD3AB1554CB5}"/>
          </ac:graphicFrameMkLst>
        </pc:graphicFrameChg>
        <pc:picChg chg="add mod">
          <ac:chgData name="Mf Aladin" userId="590aeb17131bf289" providerId="LiveId" clId="{DD543AC4-5E5A-435B-89D7-5E84F17F67B5}" dt="2025-11-17T23:34:30.288" v="13216" actId="14100"/>
          <ac:picMkLst>
            <pc:docMk/>
            <pc:sldMk cId="55960907" sldId="275"/>
            <ac:picMk id="5" creationId="{4BAF688A-26C2-9AE5-11C4-6A3765A746E8}"/>
          </ac:picMkLst>
        </pc:picChg>
        <pc:picChg chg="add del mod">
          <ac:chgData name="Mf Aladin" userId="590aeb17131bf289" providerId="LiveId" clId="{DD543AC4-5E5A-435B-89D7-5E84F17F67B5}" dt="2025-11-17T23:13:48.232" v="13120" actId="21"/>
          <ac:picMkLst>
            <pc:docMk/>
            <pc:sldMk cId="55960907" sldId="275"/>
            <ac:picMk id="11" creationId="{428BA117-AAEF-7069-0A67-DB5480DE5781}"/>
          </ac:picMkLst>
        </pc:picChg>
        <pc:cxnChg chg="add del mod">
          <ac:chgData name="Mf Aladin" userId="590aeb17131bf289" providerId="LiveId" clId="{DD543AC4-5E5A-435B-89D7-5E84F17F67B5}" dt="2025-11-17T07:01:30.290" v="9129" actId="21"/>
          <ac:cxnSpMkLst>
            <pc:docMk/>
            <pc:sldMk cId="55960907" sldId="275"/>
            <ac:cxnSpMk id="9" creationId="{49C72074-0652-DA0C-BFF3-2E82757D69A1}"/>
          </ac:cxnSpMkLst>
        </pc:cxnChg>
      </pc:sldChg>
      <pc:sldChg chg="addSp delSp modSp del mod">
        <pc:chgData name="Mf Aladin" userId="590aeb17131bf289" providerId="LiveId" clId="{DD543AC4-5E5A-435B-89D7-5E84F17F67B5}" dt="2025-11-17T06:16:31.749" v="7865" actId="2696"/>
        <pc:sldMkLst>
          <pc:docMk/>
          <pc:sldMk cId="1928843694" sldId="276"/>
        </pc:sldMkLst>
      </pc:sldChg>
      <pc:sldChg chg="modSp del mod">
        <pc:chgData name="Mf Aladin" userId="590aeb17131bf289" providerId="LiveId" clId="{DD543AC4-5E5A-435B-89D7-5E84F17F67B5}" dt="2025-11-17T07:10:09.024" v="9163" actId="2696"/>
        <pc:sldMkLst>
          <pc:docMk/>
          <pc:sldMk cId="1804986477" sldId="277"/>
        </pc:sldMkLst>
        <pc:spChg chg="mod">
          <ac:chgData name="Mf Aladin" userId="590aeb17131bf289" providerId="LiveId" clId="{DD543AC4-5E5A-435B-89D7-5E84F17F67B5}" dt="2025-11-17T06:19:23.011" v="7925" actId="20577"/>
          <ac:spMkLst>
            <pc:docMk/>
            <pc:sldMk cId="1804986477" sldId="277"/>
            <ac:spMk id="2" creationId="{9F49A08E-5993-BD73-63F4-12D703B6006F}"/>
          </ac:spMkLst>
        </pc:spChg>
      </pc:sldChg>
      <pc:sldChg chg="addSp delSp modSp new mod ord">
        <pc:chgData name="Mf Aladin" userId="590aeb17131bf289" providerId="LiveId" clId="{DD543AC4-5E5A-435B-89D7-5E84F17F67B5}" dt="2025-11-18T03:04:59.531" v="15836" actId="20577"/>
        <pc:sldMkLst>
          <pc:docMk/>
          <pc:sldMk cId="3555560060" sldId="278"/>
        </pc:sldMkLst>
        <pc:spChg chg="add mod">
          <ac:chgData name="Mf Aladin" userId="590aeb17131bf289" providerId="LiveId" clId="{DD543AC4-5E5A-435B-89D7-5E84F17F67B5}" dt="2025-11-18T03:04:59.531" v="15836" actId="20577"/>
          <ac:spMkLst>
            <pc:docMk/>
            <pc:sldMk cId="3555560060" sldId="278"/>
            <ac:spMk id="2" creationId="{9D07FC83-4F02-25C7-B987-9B0E2ADA602C}"/>
          </ac:spMkLst>
        </pc:spChg>
        <pc:spChg chg="add mod">
          <ac:chgData name="Mf Aladin" userId="590aeb17131bf289" providerId="LiveId" clId="{DD543AC4-5E5A-435B-89D7-5E84F17F67B5}" dt="2025-11-17T23:23:16.914" v="13160" actId="1076"/>
          <ac:spMkLst>
            <pc:docMk/>
            <pc:sldMk cId="3555560060" sldId="278"/>
            <ac:spMk id="3" creationId="{945721D7-620B-A0A2-F729-8508983FD19A}"/>
          </ac:spMkLst>
        </pc:spChg>
        <pc:spChg chg="add mod">
          <ac:chgData name="Mf Aladin" userId="590aeb17131bf289" providerId="LiveId" clId="{DD543AC4-5E5A-435B-89D7-5E84F17F67B5}" dt="2025-11-17T21:14:17.571" v="12339" actId="33524"/>
          <ac:spMkLst>
            <pc:docMk/>
            <pc:sldMk cId="3555560060" sldId="278"/>
            <ac:spMk id="4" creationId="{95B6E93A-49C5-2F5E-7E84-B47B80977D53}"/>
          </ac:spMkLst>
        </pc:spChg>
        <pc:spChg chg="add mod">
          <ac:chgData name="Mf Aladin" userId="590aeb17131bf289" providerId="LiveId" clId="{DD543AC4-5E5A-435B-89D7-5E84F17F67B5}" dt="2025-11-18T03:00:24.536" v="15813" actId="2710"/>
          <ac:spMkLst>
            <pc:docMk/>
            <pc:sldMk cId="3555560060" sldId="278"/>
            <ac:spMk id="5" creationId="{1CE8A7B6-7096-2017-1E72-CCBBD8388F39}"/>
          </ac:spMkLst>
        </pc:spChg>
        <pc:spChg chg="add mod">
          <ac:chgData name="Mf Aladin" userId="590aeb17131bf289" providerId="LiveId" clId="{DD543AC4-5E5A-435B-89D7-5E84F17F67B5}" dt="2025-11-17T23:22:23.647" v="13157" actId="14100"/>
          <ac:spMkLst>
            <pc:docMk/>
            <pc:sldMk cId="3555560060" sldId="278"/>
            <ac:spMk id="6" creationId="{936FC259-2C16-B68D-3775-2CBFA52D878C}"/>
          </ac:spMkLst>
        </pc:spChg>
        <pc:spChg chg="add del mod">
          <ac:chgData name="Mf Aladin" userId="590aeb17131bf289" providerId="LiveId" clId="{DD543AC4-5E5A-435B-89D7-5E84F17F67B5}" dt="2025-11-18T02:59:51.645" v="15811" actId="1076"/>
          <ac:spMkLst>
            <pc:docMk/>
            <pc:sldMk cId="3555560060" sldId="278"/>
            <ac:spMk id="7" creationId="{7BC8E0DE-7B33-DC15-36CD-57D5575F8682}"/>
          </ac:spMkLst>
        </pc:spChg>
        <pc:spChg chg="add mod">
          <ac:chgData name="Mf Aladin" userId="590aeb17131bf289" providerId="LiveId" clId="{DD543AC4-5E5A-435B-89D7-5E84F17F67B5}" dt="2025-11-18T03:00:50.519" v="15814" actId="1076"/>
          <ac:spMkLst>
            <pc:docMk/>
            <pc:sldMk cId="3555560060" sldId="278"/>
            <ac:spMk id="8" creationId="{5D10FD14-0A9A-254C-E807-0433CB8E081D}"/>
          </ac:spMkLst>
        </pc:spChg>
        <pc:spChg chg="add del mod">
          <ac:chgData name="Mf Aladin" userId="590aeb17131bf289" providerId="LiveId" clId="{DD543AC4-5E5A-435B-89D7-5E84F17F67B5}" dt="2025-11-18T02:59:07.899" v="15804" actId="14100"/>
          <ac:spMkLst>
            <pc:docMk/>
            <pc:sldMk cId="3555560060" sldId="278"/>
            <ac:spMk id="9" creationId="{E197CAAB-D9C9-3457-2AFF-7F542CBE28F8}"/>
          </ac:spMkLst>
        </pc:spChg>
        <pc:spChg chg="add mod">
          <ac:chgData name="Mf Aladin" userId="590aeb17131bf289" providerId="LiveId" clId="{DD543AC4-5E5A-435B-89D7-5E84F17F67B5}" dt="2025-11-18T02:59:41.324" v="15810" actId="1076"/>
          <ac:spMkLst>
            <pc:docMk/>
            <pc:sldMk cId="3555560060" sldId="278"/>
            <ac:spMk id="10" creationId="{0F6D837A-60B3-0FEE-5837-F4DCBA727DC5}"/>
          </ac:spMkLst>
        </pc:spChg>
        <pc:spChg chg="add del mod">
          <ac:chgData name="Mf Aladin" userId="590aeb17131bf289" providerId="LiveId" clId="{DD543AC4-5E5A-435B-89D7-5E84F17F67B5}" dt="2025-11-17T23:41:51.976" v="13236"/>
          <ac:spMkLst>
            <pc:docMk/>
            <pc:sldMk cId="3555560060" sldId="278"/>
            <ac:spMk id="13" creationId="{54D7C051-70E4-78E3-4203-686149143CD9}"/>
          </ac:spMkLst>
        </pc:spChg>
        <pc:picChg chg="add mod">
          <ac:chgData name="Mf Aladin" userId="590aeb17131bf289" providerId="LiveId" clId="{DD543AC4-5E5A-435B-89D7-5E84F17F67B5}" dt="2025-11-18T02:58:25.107" v="15793" actId="1076"/>
          <ac:picMkLst>
            <pc:docMk/>
            <pc:sldMk cId="3555560060" sldId="278"/>
            <ac:picMk id="11" creationId="{0ED78DB7-3B25-581F-A225-59F2C66F7A76}"/>
          </ac:picMkLst>
        </pc:picChg>
        <pc:picChg chg="add mod">
          <ac:chgData name="Mf Aladin" userId="590aeb17131bf289" providerId="LiveId" clId="{DD543AC4-5E5A-435B-89D7-5E84F17F67B5}" dt="2025-11-18T02:59:35.397" v="15809" actId="688"/>
          <ac:picMkLst>
            <pc:docMk/>
            <pc:sldMk cId="3555560060" sldId="278"/>
            <ac:picMk id="12" creationId="{C68BE752-A308-5853-8BC5-B2C411D3D519}"/>
          </ac:picMkLst>
        </pc:picChg>
      </pc:sldChg>
      <pc:sldChg chg="addSp delSp modSp new mod setBg">
        <pc:chgData name="Mf Aladin" userId="590aeb17131bf289" providerId="LiveId" clId="{DD543AC4-5E5A-435B-89D7-5E84F17F67B5}" dt="2025-11-17T20:59:26.031" v="12319" actId="20577"/>
        <pc:sldMkLst>
          <pc:docMk/>
          <pc:sldMk cId="2043123046" sldId="279"/>
        </pc:sldMkLst>
        <pc:spChg chg="mod">
          <ac:chgData name="Mf Aladin" userId="590aeb17131bf289" providerId="LiveId" clId="{DD543AC4-5E5A-435B-89D7-5E84F17F67B5}" dt="2025-11-17T20:58:44.307" v="12316" actId="20577"/>
          <ac:spMkLst>
            <pc:docMk/>
            <pc:sldMk cId="2043123046" sldId="279"/>
            <ac:spMk id="2" creationId="{A6B528C0-023B-DED9-9567-806DEAEDA74A}"/>
          </ac:spMkLst>
        </pc:spChg>
        <pc:spChg chg="del">
          <ac:chgData name="Mf Aladin" userId="590aeb17131bf289" providerId="LiveId" clId="{DD543AC4-5E5A-435B-89D7-5E84F17F67B5}" dt="2025-11-17T01:22:02.220" v="3301"/>
          <ac:spMkLst>
            <pc:docMk/>
            <pc:sldMk cId="2043123046" sldId="279"/>
            <ac:spMk id="3" creationId="{3F374DA4-6B74-6A5F-1B01-411CA72FDDF7}"/>
          </ac:spMkLst>
        </pc:spChg>
        <pc:spChg chg="mod">
          <ac:chgData name="Mf Aladin" userId="590aeb17131bf289" providerId="LiveId" clId="{DD543AC4-5E5A-435B-89D7-5E84F17F67B5}" dt="2025-11-17T20:59:26.031" v="12319" actId="20577"/>
          <ac:spMkLst>
            <pc:docMk/>
            <pc:sldMk cId="2043123046" sldId="279"/>
            <ac:spMk id="4" creationId="{30C2F58B-F651-EDE6-FF70-A815CA7BE834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0" creationId="{EA26A151-13BF-4305-A6DC-9DC7C9877195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2" creationId="{6EFFDDA6-2CAE-438F-B0D6-FF4E710E24CB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4" creationId="{77D73E63-A884-4994-BA80-B7AC098B8E9F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6" creationId="{FFC33220-06A6-4A1F-B678-AE0080B083DF}"/>
          </ac:spMkLst>
        </pc:spChg>
        <pc:picChg chg="add mod">
          <ac:chgData name="Mf Aladin" userId="590aeb17131bf289" providerId="LiveId" clId="{DD543AC4-5E5A-435B-89D7-5E84F17F67B5}" dt="2025-11-17T01:35:31.601" v="3571" actId="1076"/>
          <ac:picMkLst>
            <pc:docMk/>
            <pc:sldMk cId="2043123046" sldId="279"/>
            <ac:picMk id="5" creationId="{3F150B54-89B8-D6DF-EA0F-D17E14F763E9}"/>
          </ac:picMkLst>
        </pc:picChg>
      </pc:sldChg>
      <pc:sldChg chg="addSp delSp modSp new del mod ord">
        <pc:chgData name="Mf Aladin" userId="590aeb17131bf289" providerId="LiveId" clId="{DD543AC4-5E5A-435B-89D7-5E84F17F67B5}" dt="2025-11-17T07:01:49.042" v="9130" actId="2696"/>
        <pc:sldMkLst>
          <pc:docMk/>
          <pc:sldMk cId="816061284" sldId="280"/>
        </pc:sldMkLst>
        <pc:spChg chg="add del mod">
          <ac:chgData name="Mf Aladin" userId="590aeb17131bf289" providerId="LiveId" clId="{DD543AC4-5E5A-435B-89D7-5E84F17F67B5}" dt="2025-11-17T05:54:58.961" v="7577" actId="207"/>
          <ac:spMkLst>
            <pc:docMk/>
            <pc:sldMk cId="816061284" sldId="280"/>
            <ac:spMk id="2" creationId="{1C0DBA83-BC8B-C99E-37F9-FFAABC215DC7}"/>
          </ac:spMkLst>
        </pc:spChg>
        <pc:spChg chg="add mod">
          <ac:chgData name="Mf Aladin" userId="590aeb17131bf289" providerId="LiveId" clId="{DD543AC4-5E5A-435B-89D7-5E84F17F67B5}" dt="2025-11-17T06:10:05.329" v="7864"/>
          <ac:spMkLst>
            <pc:docMk/>
            <pc:sldMk cId="816061284" sldId="280"/>
            <ac:spMk id="3" creationId="{9E65E393-3028-8388-AEB7-6F5506B26C91}"/>
          </ac:spMkLst>
        </pc:spChg>
        <pc:spChg chg="add mod">
          <ac:chgData name="Mf Aladin" userId="590aeb17131bf289" providerId="LiveId" clId="{DD543AC4-5E5A-435B-89D7-5E84F17F67B5}" dt="2025-11-17T06:09:04.234" v="7862" actId="2711"/>
          <ac:spMkLst>
            <pc:docMk/>
            <pc:sldMk cId="816061284" sldId="280"/>
            <ac:spMk id="4" creationId="{B424C297-1886-0FB7-E64A-242ADAA6432A}"/>
          </ac:spMkLst>
        </pc:spChg>
        <pc:spChg chg="add mod">
          <ac:chgData name="Mf Aladin" userId="590aeb17131bf289" providerId="LiveId" clId="{DD543AC4-5E5A-435B-89D7-5E84F17F67B5}" dt="2025-11-17T06:08:39.356" v="7858" actId="2711"/>
          <ac:spMkLst>
            <pc:docMk/>
            <pc:sldMk cId="816061284" sldId="280"/>
            <ac:spMk id="5" creationId="{676C7868-8FC8-18BE-F1FA-F32C491AB055}"/>
          </ac:spMkLst>
        </pc:spChg>
        <pc:spChg chg="add mod">
          <ac:chgData name="Mf Aladin" userId="590aeb17131bf289" providerId="LiveId" clId="{DD543AC4-5E5A-435B-89D7-5E84F17F67B5}" dt="2025-11-17T06:08:21.280" v="7856" actId="113"/>
          <ac:spMkLst>
            <pc:docMk/>
            <pc:sldMk cId="816061284" sldId="280"/>
            <ac:spMk id="6" creationId="{9CF63717-8FFD-A01E-EC3B-C6793F223B6E}"/>
          </ac:spMkLst>
        </pc:spChg>
      </pc:sldChg>
      <pc:sldChg chg="modSp new del mod">
        <pc:chgData name="Mf Aladin" userId="590aeb17131bf289" providerId="LiveId" clId="{DD543AC4-5E5A-435B-89D7-5E84F17F67B5}" dt="2025-11-17T10:07:52.498" v="9798" actId="2696"/>
        <pc:sldMkLst>
          <pc:docMk/>
          <pc:sldMk cId="3943709075" sldId="280"/>
        </pc:sldMkLst>
        <pc:spChg chg="mod">
          <ac:chgData name="Mf Aladin" userId="590aeb17131bf289" providerId="LiveId" clId="{DD543AC4-5E5A-435B-89D7-5E84F17F67B5}" dt="2025-11-17T07:14:39.558" v="9249" actId="21"/>
          <ac:spMkLst>
            <pc:docMk/>
            <pc:sldMk cId="3943709075" sldId="280"/>
            <ac:spMk id="2" creationId="{BF4A04BB-52EE-22AF-A2B9-AE52E3D7BF6D}"/>
          </ac:spMkLst>
        </pc:spChg>
        <pc:spChg chg="mod">
          <ac:chgData name="Mf Aladin" userId="590aeb17131bf289" providerId="LiveId" clId="{DD543AC4-5E5A-435B-89D7-5E84F17F67B5}" dt="2025-11-17T07:13:59.687" v="9248" actId="20577"/>
          <ac:spMkLst>
            <pc:docMk/>
            <pc:sldMk cId="3943709075" sldId="280"/>
            <ac:spMk id="3" creationId="{980D0301-C65D-EF84-9AED-5DD1C0279D64}"/>
          </ac:spMkLst>
        </pc:spChg>
        <pc:spChg chg="mod">
          <ac:chgData name="Mf Aladin" userId="590aeb17131bf289" providerId="LiveId" clId="{DD543AC4-5E5A-435B-89D7-5E84F17F67B5}" dt="2025-11-17T07:13:47.273" v="9237" actId="14100"/>
          <ac:spMkLst>
            <pc:docMk/>
            <pc:sldMk cId="3943709075" sldId="280"/>
            <ac:spMk id="4" creationId="{E6CD090F-7F2D-722A-EC42-15A12E084ADF}"/>
          </ac:spMkLst>
        </pc:spChg>
      </pc:sldChg>
      <pc:sldChg chg="addSp modSp new mod ord">
        <pc:chgData name="Mf Aladin" userId="590aeb17131bf289" providerId="LiveId" clId="{DD543AC4-5E5A-435B-89D7-5E84F17F67B5}" dt="2025-11-18T03:01:48.765" v="15820" actId="121"/>
        <pc:sldMkLst>
          <pc:docMk/>
          <pc:sldMk cId="1729939226" sldId="281"/>
        </pc:sldMkLst>
        <pc:spChg chg="mod">
          <ac:chgData name="Mf Aladin" userId="590aeb17131bf289" providerId="LiveId" clId="{DD543AC4-5E5A-435B-89D7-5E84F17F67B5}" dt="2025-11-17T21:54:47.651" v="12505" actId="14100"/>
          <ac:spMkLst>
            <pc:docMk/>
            <pc:sldMk cId="1729939226" sldId="281"/>
            <ac:spMk id="2" creationId="{054D4F21-CFC0-AD95-0D3C-9074EA2B1D9C}"/>
          </ac:spMkLst>
        </pc:spChg>
        <pc:spChg chg="mod">
          <ac:chgData name="Mf Aladin" userId="590aeb17131bf289" providerId="LiveId" clId="{DD543AC4-5E5A-435B-89D7-5E84F17F67B5}" dt="2025-11-18T03:01:41.180" v="15817" actId="120"/>
          <ac:spMkLst>
            <pc:docMk/>
            <pc:sldMk cId="1729939226" sldId="281"/>
            <ac:spMk id="3" creationId="{31836BFB-5CA4-9D04-A662-1D8A5969D69A}"/>
          </ac:spMkLst>
        </pc:spChg>
        <pc:spChg chg="mod">
          <ac:chgData name="Mf Aladin" userId="590aeb17131bf289" providerId="LiveId" clId="{DD543AC4-5E5A-435B-89D7-5E84F17F67B5}" dt="2025-11-17T22:23:38.517" v="12740" actId="2711"/>
          <ac:spMkLst>
            <pc:docMk/>
            <pc:sldMk cId="1729939226" sldId="281"/>
            <ac:spMk id="4" creationId="{BDB34542-E251-CB25-B5DE-35A07975DE73}"/>
          </ac:spMkLst>
        </pc:spChg>
        <pc:spChg chg="mod">
          <ac:chgData name="Mf Aladin" userId="590aeb17131bf289" providerId="LiveId" clId="{DD543AC4-5E5A-435B-89D7-5E84F17F67B5}" dt="2025-11-18T03:01:48.765" v="15820" actId="121"/>
          <ac:spMkLst>
            <pc:docMk/>
            <pc:sldMk cId="1729939226" sldId="281"/>
            <ac:spMk id="5" creationId="{FE1503F5-0EA6-7069-70E0-90A587C66340}"/>
          </ac:spMkLst>
        </pc:spChg>
        <pc:spChg chg="mod">
          <ac:chgData name="Mf Aladin" userId="590aeb17131bf289" providerId="LiveId" clId="{DD543AC4-5E5A-435B-89D7-5E84F17F67B5}" dt="2025-11-17T22:24:15.151" v="12742" actId="20577"/>
          <ac:spMkLst>
            <pc:docMk/>
            <pc:sldMk cId="1729939226" sldId="281"/>
            <ac:spMk id="6" creationId="{345520EC-AD49-EB1E-5446-798D00B852B2}"/>
          </ac:spMkLst>
        </pc:spChg>
        <pc:picChg chg="add mod">
          <ac:chgData name="Mf Aladin" userId="590aeb17131bf289" providerId="LiveId" clId="{DD543AC4-5E5A-435B-89D7-5E84F17F67B5}" dt="2025-11-17T21:54:20.056" v="12502" actId="14100"/>
          <ac:picMkLst>
            <pc:docMk/>
            <pc:sldMk cId="1729939226" sldId="281"/>
            <ac:picMk id="7" creationId="{72A980E9-BEF6-05E2-FECF-A8FA8CC21254}"/>
          </ac:picMkLst>
        </pc:picChg>
      </pc:sldChg>
      <pc:sldChg chg="modSp new del mod">
        <pc:chgData name="Mf Aladin" userId="590aeb17131bf289" providerId="LiveId" clId="{DD543AC4-5E5A-435B-89D7-5E84F17F67B5}" dt="2025-11-17T06:00:00.137" v="7717" actId="2696"/>
        <pc:sldMkLst>
          <pc:docMk/>
          <pc:sldMk cId="2277326807" sldId="281"/>
        </pc:sldMkLst>
        <pc:spChg chg="mod">
          <ac:chgData name="Mf Aladin" userId="590aeb17131bf289" providerId="LiveId" clId="{DD543AC4-5E5A-435B-89D7-5E84F17F67B5}" dt="2025-11-17T05:59:49.850" v="7716" actId="27636"/>
          <ac:spMkLst>
            <pc:docMk/>
            <pc:sldMk cId="2277326807" sldId="281"/>
            <ac:spMk id="2" creationId="{F2C9084B-49A1-E445-59A7-4DA33A29991C}"/>
          </ac:spMkLst>
        </pc:spChg>
      </pc:sldChg>
      <pc:sldChg chg="new del">
        <pc:chgData name="Mf Aladin" userId="590aeb17131bf289" providerId="LiveId" clId="{DD543AC4-5E5A-435B-89D7-5E84F17F67B5}" dt="2025-11-17T07:10:06.440" v="9162" actId="2696"/>
        <pc:sldMkLst>
          <pc:docMk/>
          <pc:sldMk cId="3278688042" sldId="281"/>
        </pc:sldMkLst>
      </pc:sldChg>
      <pc:sldChg chg="new del">
        <pc:chgData name="Mf Aladin" userId="590aeb17131bf289" providerId="LiveId" clId="{DD543AC4-5E5A-435B-89D7-5E84F17F67B5}" dt="2025-11-17T11:34:38.277" v="10819" actId="2696"/>
        <pc:sldMkLst>
          <pc:docMk/>
          <pc:sldMk cId="287511888" sldId="282"/>
        </pc:sldMkLst>
      </pc:sldChg>
      <pc:sldChg chg="addSp delSp modSp new del mod setBg">
        <pc:chgData name="Mf Aladin" userId="590aeb17131bf289" providerId="LiveId" clId="{DD543AC4-5E5A-435B-89D7-5E84F17F67B5}" dt="2025-11-18T01:12:00.931" v="13811" actId="47"/>
        <pc:sldMkLst>
          <pc:docMk/>
          <pc:sldMk cId="3703772440" sldId="283"/>
        </pc:sldMkLst>
        <pc:spChg chg="mod">
          <ac:chgData name="Mf Aladin" userId="590aeb17131bf289" providerId="LiveId" clId="{DD543AC4-5E5A-435B-89D7-5E84F17F67B5}" dt="2025-11-18T01:11:50.400" v="13810" actId="20577"/>
          <ac:spMkLst>
            <pc:docMk/>
            <pc:sldMk cId="3703772440" sldId="283"/>
            <ac:spMk id="2" creationId="{18C06ABE-F66A-0019-B09B-A59D1660B09E}"/>
          </ac:spMkLst>
        </pc:spChg>
        <pc:spChg chg="add del mod">
          <ac:chgData name="Mf Aladin" userId="590aeb17131bf289" providerId="LiveId" clId="{DD543AC4-5E5A-435B-89D7-5E84F17F67B5}" dt="2025-11-17T23:45:10.790" v="13243" actId="26606"/>
          <ac:spMkLst>
            <pc:docMk/>
            <pc:sldMk cId="3703772440" sldId="283"/>
            <ac:spMk id="3" creationId="{6D6685D7-E408-F0E6-2BBC-649ABF3D11DE}"/>
          </ac:spMkLst>
        </pc:spChg>
        <pc:spChg chg="add">
          <ac:chgData name="Mf Aladin" userId="590aeb17131bf289" providerId="LiveId" clId="{DD543AC4-5E5A-435B-89D7-5E84F17F67B5}" dt="2025-11-17T23:57:11.738" v="13247"/>
          <ac:spMkLst>
            <pc:docMk/>
            <pc:sldMk cId="3703772440" sldId="283"/>
            <ac:spMk id="4" creationId="{ADE2C7D8-34EC-5726-CDBB-354E2A011FFF}"/>
          </ac:spMkLst>
        </pc:spChg>
        <pc:spChg chg="add del mod">
          <ac:chgData name="Mf Aladin" userId="590aeb17131bf289" providerId="LiveId" clId="{DD543AC4-5E5A-435B-89D7-5E84F17F67B5}" dt="2025-11-18T00:21:02.429" v="13359" actId="21"/>
          <ac:spMkLst>
            <pc:docMk/>
            <pc:sldMk cId="3703772440" sldId="283"/>
            <ac:spMk id="6" creationId="{634B306E-DA0D-6243-37A2-DC7A49461832}"/>
          </ac:spMkLst>
        </pc:spChg>
        <pc:spChg chg="add del mod">
          <ac:chgData name="Mf Aladin" userId="590aeb17131bf289" providerId="LiveId" clId="{DD543AC4-5E5A-435B-89D7-5E84F17F67B5}" dt="2025-11-18T00:22:13.210" v="13366"/>
          <ac:spMkLst>
            <pc:docMk/>
            <pc:sldMk cId="3703772440" sldId="283"/>
            <ac:spMk id="7" creationId="{E644E27E-F54A-5C1B-21CC-127DA7B43906}"/>
          </ac:spMkLst>
        </pc:spChg>
        <pc:spChg chg="add del">
          <ac:chgData name="Mf Aladin" userId="590aeb17131bf289" providerId="LiveId" clId="{DD543AC4-5E5A-435B-89D7-5E84F17F67B5}" dt="2025-11-17T23:57:42.304" v="13252" actId="26606"/>
          <ac:spMkLst>
            <pc:docMk/>
            <pc:sldMk cId="3703772440" sldId="283"/>
            <ac:spMk id="8" creationId="{C554CFA0-E502-4D3A-9FE7-F49553F4D2F6}"/>
          </ac:spMkLst>
        </pc:spChg>
        <pc:spChg chg="add del">
          <ac:chgData name="Mf Aladin" userId="590aeb17131bf289" providerId="LiveId" clId="{DD543AC4-5E5A-435B-89D7-5E84F17F67B5}" dt="2025-11-17T23:45:10.741" v="13242" actId="26606"/>
          <ac:spMkLst>
            <pc:docMk/>
            <pc:sldMk cId="3703772440" sldId="283"/>
            <ac:spMk id="9" creationId="{4AF15C8E-093E-4823-A12A-001BAA62B969}"/>
          </ac:spMkLst>
        </pc:spChg>
        <pc:spChg chg="add del">
          <ac:chgData name="Mf Aladin" userId="590aeb17131bf289" providerId="LiveId" clId="{DD543AC4-5E5A-435B-89D7-5E84F17F67B5}" dt="2025-11-17T23:57:42.304" v="13252" actId="26606"/>
          <ac:spMkLst>
            <pc:docMk/>
            <pc:sldMk cId="3703772440" sldId="283"/>
            <ac:spMk id="10" creationId="{0C8D7E30-B50A-4ADD-8244-B02C404B751B}"/>
          </ac:spMkLst>
        </pc:spChg>
        <pc:spChg chg="add del">
          <ac:chgData name="Mf Aladin" userId="590aeb17131bf289" providerId="LiveId" clId="{DD543AC4-5E5A-435B-89D7-5E84F17F67B5}" dt="2025-11-17T23:45:10.741" v="13242" actId="26606"/>
          <ac:spMkLst>
            <pc:docMk/>
            <pc:sldMk cId="3703772440" sldId="283"/>
            <ac:spMk id="11" creationId="{8DC60494-71A0-4561-A012-BA2338D0DC05}"/>
          </ac:spMkLst>
        </pc:spChg>
        <pc:spChg chg="add mod ord">
          <ac:chgData name="Mf Aladin" userId="590aeb17131bf289" providerId="LiveId" clId="{DD543AC4-5E5A-435B-89D7-5E84F17F67B5}" dt="2025-11-18T01:11:26.932" v="13808" actId="20577"/>
          <ac:spMkLst>
            <pc:docMk/>
            <pc:sldMk cId="3703772440" sldId="283"/>
            <ac:spMk id="15" creationId="{6D6685D7-E408-F0E6-2BBC-649ABF3D11DE}"/>
          </ac:spMkLst>
        </pc:spChg>
        <pc:spChg chg="add del mod">
          <ac:chgData name="Mf Aladin" userId="590aeb17131bf289" providerId="LiveId" clId="{DD543AC4-5E5A-435B-89D7-5E84F17F67B5}" dt="2025-11-18T00:26:17.403" v="13394" actId="478"/>
          <ac:spMkLst>
            <pc:docMk/>
            <pc:sldMk cId="3703772440" sldId="283"/>
            <ac:spMk id="16" creationId="{F658E78F-FE7A-8039-37B7-1B5F263A7A18}"/>
          </ac:spMkLst>
        </pc:spChg>
        <pc:spChg chg="add del mod">
          <ac:chgData name="Mf Aladin" userId="590aeb17131bf289" providerId="LiveId" clId="{DD543AC4-5E5A-435B-89D7-5E84F17F67B5}" dt="2025-11-18T00:25:13.631" v="13384" actId="21"/>
          <ac:spMkLst>
            <pc:docMk/>
            <pc:sldMk cId="3703772440" sldId="283"/>
            <ac:spMk id="17" creationId="{5AD9D098-5649-9249-C182-B05C53815E30}"/>
          </ac:spMkLst>
        </pc:spChg>
        <pc:spChg chg="add del mod">
          <ac:chgData name="Mf Aladin" userId="590aeb17131bf289" providerId="LiveId" clId="{DD543AC4-5E5A-435B-89D7-5E84F17F67B5}" dt="2025-11-18T00:29:02.976" v="13417"/>
          <ac:spMkLst>
            <pc:docMk/>
            <pc:sldMk cId="3703772440" sldId="283"/>
            <ac:spMk id="19" creationId="{790C3309-6F0E-C02F-FA39-3C28A9D4B494}"/>
          </ac:spMkLst>
        </pc:spChg>
        <pc:spChg chg="add del mod">
          <ac:chgData name="Mf Aladin" userId="590aeb17131bf289" providerId="LiveId" clId="{DD543AC4-5E5A-435B-89D7-5E84F17F67B5}" dt="2025-11-18T00:31:16.510" v="13430"/>
          <ac:spMkLst>
            <pc:docMk/>
            <pc:sldMk cId="3703772440" sldId="283"/>
            <ac:spMk id="20" creationId="{03127EB4-475E-07C0-4A58-1E43F4267295}"/>
          </ac:spMkLst>
        </pc:spChg>
        <pc:spChg chg="add mod">
          <ac:chgData name="Mf Aladin" userId="590aeb17131bf289" providerId="LiveId" clId="{DD543AC4-5E5A-435B-89D7-5E84F17F67B5}" dt="2025-11-18T00:31:52.038" v="13431"/>
          <ac:spMkLst>
            <pc:docMk/>
            <pc:sldMk cId="3703772440" sldId="283"/>
            <ac:spMk id="21" creationId="{A5A4CB08-5A31-1675-2DC3-FB5F74DE1034}"/>
          </ac:spMkLst>
        </pc:spChg>
        <pc:spChg chg="add del mod">
          <ac:chgData name="Mf Aladin" userId="590aeb17131bf289" providerId="LiveId" clId="{DD543AC4-5E5A-435B-89D7-5E84F17F67B5}" dt="2025-11-18T00:42:44.279" v="13592" actId="21"/>
          <ac:spMkLst>
            <pc:docMk/>
            <pc:sldMk cId="3703772440" sldId="283"/>
            <ac:spMk id="22" creationId="{FA1EF577-EACD-DDB3-FE48-5F4AD6C52730}"/>
          </ac:spMkLst>
        </pc:spChg>
        <pc:spChg chg="add del mod">
          <ac:chgData name="Mf Aladin" userId="590aeb17131bf289" providerId="LiveId" clId="{DD543AC4-5E5A-435B-89D7-5E84F17F67B5}" dt="2025-11-18T00:37:58.909" v="13566" actId="478"/>
          <ac:spMkLst>
            <pc:docMk/>
            <pc:sldMk cId="3703772440" sldId="283"/>
            <ac:spMk id="23" creationId="{FA32FA12-223C-75C5-9713-AE1A330F5995}"/>
          </ac:spMkLst>
        </pc:spChg>
        <pc:spChg chg="add del mod">
          <ac:chgData name="Mf Aladin" userId="590aeb17131bf289" providerId="LiveId" clId="{DD543AC4-5E5A-435B-89D7-5E84F17F67B5}" dt="2025-11-18T00:55:00.878" v="13688" actId="478"/>
          <ac:spMkLst>
            <pc:docMk/>
            <pc:sldMk cId="3703772440" sldId="283"/>
            <ac:spMk id="25" creationId="{1C5E7111-B6F5-61A5-2508-5911421006FA}"/>
          </ac:spMkLst>
        </pc:spChg>
        <pc:spChg chg="add del">
          <ac:chgData name="Mf Aladin" userId="590aeb17131bf289" providerId="LiveId" clId="{DD543AC4-5E5A-435B-89D7-5E84F17F67B5}" dt="2025-11-17T23:57:35.523" v="13249" actId="26606"/>
          <ac:spMkLst>
            <pc:docMk/>
            <pc:sldMk cId="3703772440" sldId="283"/>
            <ac:spMk id="1031" creationId="{F06B261F-632C-43DC-8DC7-7723B368270D}"/>
          </ac:spMkLst>
        </pc:spChg>
        <pc:spChg chg="add del">
          <ac:chgData name="Mf Aladin" userId="590aeb17131bf289" providerId="LiveId" clId="{DD543AC4-5E5A-435B-89D7-5E84F17F67B5}" dt="2025-11-17T23:57:35.523" v="13249" actId="26606"/>
          <ac:spMkLst>
            <pc:docMk/>
            <pc:sldMk cId="3703772440" sldId="283"/>
            <ac:spMk id="1033" creationId="{4E524C7F-EE50-42C5-9434-7C78CE04445B}"/>
          </ac:spMkLst>
        </pc:spChg>
        <pc:spChg chg="add del">
          <ac:chgData name="Mf Aladin" userId="590aeb17131bf289" providerId="LiveId" clId="{DD543AC4-5E5A-435B-89D7-5E84F17F67B5}" dt="2025-11-17T23:57:42.275" v="13251" actId="26606"/>
          <ac:spMkLst>
            <pc:docMk/>
            <pc:sldMk cId="3703772440" sldId="283"/>
            <ac:spMk id="1038" creationId="{C730EF98-A377-4235-9CED-EE434877EB39}"/>
          </ac:spMkLst>
        </pc:spChg>
        <pc:spChg chg="add del">
          <ac:chgData name="Mf Aladin" userId="590aeb17131bf289" providerId="LiveId" clId="{DD543AC4-5E5A-435B-89D7-5E84F17F67B5}" dt="2025-11-17T23:57:42.275" v="13251" actId="26606"/>
          <ac:spMkLst>
            <pc:docMk/>
            <pc:sldMk cId="3703772440" sldId="283"/>
            <ac:spMk id="1039" creationId="{6A1DB9F3-69F4-40E5-A044-3F65CA033451}"/>
          </ac:spMkLst>
        </pc:spChg>
        <pc:spChg chg="add del">
          <ac:chgData name="Mf Aladin" userId="590aeb17131bf289" providerId="LiveId" clId="{DD543AC4-5E5A-435B-89D7-5E84F17F67B5}" dt="2025-11-17T23:58:37.165" v="13262" actId="26606"/>
          <ac:spMkLst>
            <pc:docMk/>
            <pc:sldMk cId="3703772440" sldId="283"/>
            <ac:spMk id="1041" creationId="{271C7DD5-7534-4C64-85EA-F76DC5A3C06B}"/>
          </ac:spMkLst>
        </pc:spChg>
        <pc:spChg chg="add del">
          <ac:chgData name="Mf Aladin" userId="590aeb17131bf289" providerId="LiveId" clId="{DD543AC4-5E5A-435B-89D7-5E84F17F67B5}" dt="2025-11-17T23:58:37.165" v="13262" actId="26606"/>
          <ac:spMkLst>
            <pc:docMk/>
            <pc:sldMk cId="3703772440" sldId="283"/>
            <ac:spMk id="1042" creationId="{BF0E09B2-3F30-4CC7-8D68-D65034EA4618}"/>
          </ac:spMkLst>
        </pc:spChg>
        <pc:spChg chg="add del">
          <ac:chgData name="Mf Aladin" userId="590aeb17131bf289" providerId="LiveId" clId="{DD543AC4-5E5A-435B-89D7-5E84F17F67B5}" dt="2025-11-17T23:59:12.373" v="13269" actId="26606"/>
          <ac:spMkLst>
            <pc:docMk/>
            <pc:sldMk cId="3703772440" sldId="283"/>
            <ac:spMk id="1050" creationId="{D279CB98-976B-40EA-81C0-E41C11E7A0E1}"/>
          </ac:spMkLst>
        </pc:spChg>
        <pc:spChg chg="add del">
          <ac:chgData name="Mf Aladin" userId="590aeb17131bf289" providerId="LiveId" clId="{DD543AC4-5E5A-435B-89D7-5E84F17F67B5}" dt="2025-11-17T23:59:12.373" v="13269" actId="26606"/>
          <ac:spMkLst>
            <pc:docMk/>
            <pc:sldMk cId="3703772440" sldId="283"/>
            <ac:spMk id="1052" creationId="{D10FC428-98F2-41B0-859F-EC3A5A41B8DB}"/>
          </ac:spMkLst>
        </pc:spChg>
        <pc:spChg chg="add del">
          <ac:chgData name="Mf Aladin" userId="590aeb17131bf289" providerId="LiveId" clId="{DD543AC4-5E5A-435B-89D7-5E84F17F67B5}" dt="2025-11-17T23:59:47.627" v="13273" actId="26606"/>
          <ac:spMkLst>
            <pc:docMk/>
            <pc:sldMk cId="3703772440" sldId="283"/>
            <ac:spMk id="1061" creationId="{D279CB98-976B-40EA-81C0-E41C11E7A0E1}"/>
          </ac:spMkLst>
        </pc:spChg>
        <pc:spChg chg="add del">
          <ac:chgData name="Mf Aladin" userId="590aeb17131bf289" providerId="LiveId" clId="{DD543AC4-5E5A-435B-89D7-5E84F17F67B5}" dt="2025-11-17T23:59:47.627" v="13273" actId="26606"/>
          <ac:spMkLst>
            <pc:docMk/>
            <pc:sldMk cId="3703772440" sldId="283"/>
            <ac:spMk id="1063" creationId="{D10FC428-98F2-41B0-859F-EC3A5A41B8DB}"/>
          </ac:spMkLst>
        </pc:spChg>
        <pc:spChg chg="add del">
          <ac:chgData name="Mf Aladin" userId="590aeb17131bf289" providerId="LiveId" clId="{DD543AC4-5E5A-435B-89D7-5E84F17F67B5}" dt="2025-11-17T23:59:58.758" v="13275" actId="26606"/>
          <ac:spMkLst>
            <pc:docMk/>
            <pc:sldMk cId="3703772440" sldId="283"/>
            <ac:spMk id="1072" creationId="{C28AA5B0-EA1F-42BB-AE4B-1A06337DD243}"/>
          </ac:spMkLst>
        </pc:spChg>
        <pc:spChg chg="add del">
          <ac:chgData name="Mf Aladin" userId="590aeb17131bf289" providerId="LiveId" clId="{DD543AC4-5E5A-435B-89D7-5E84F17F67B5}" dt="2025-11-17T23:59:58.758" v="13275" actId="26606"/>
          <ac:spMkLst>
            <pc:docMk/>
            <pc:sldMk cId="3703772440" sldId="283"/>
            <ac:spMk id="1074" creationId="{4F5B6F84-73EF-47ED-850E-4308B2C0D1E3}"/>
          </ac:spMkLst>
        </pc:spChg>
        <pc:spChg chg="add del">
          <ac:chgData name="Mf Aladin" userId="590aeb17131bf289" providerId="LiveId" clId="{DD543AC4-5E5A-435B-89D7-5E84F17F67B5}" dt="2025-11-18T00:00:33.403" v="13280" actId="26606"/>
          <ac:spMkLst>
            <pc:docMk/>
            <pc:sldMk cId="3703772440" sldId="283"/>
            <ac:spMk id="1079" creationId="{D279CB98-976B-40EA-81C0-E41C11E7A0E1}"/>
          </ac:spMkLst>
        </pc:spChg>
        <pc:spChg chg="add del">
          <ac:chgData name="Mf Aladin" userId="590aeb17131bf289" providerId="LiveId" clId="{DD543AC4-5E5A-435B-89D7-5E84F17F67B5}" dt="2025-11-18T00:00:33.403" v="13280" actId="26606"/>
          <ac:spMkLst>
            <pc:docMk/>
            <pc:sldMk cId="3703772440" sldId="283"/>
            <ac:spMk id="1081" creationId="{D10FC428-98F2-41B0-859F-EC3A5A41B8DB}"/>
          </ac:spMkLst>
        </pc:spChg>
        <pc:spChg chg="add del">
          <ac:chgData name="Mf Aladin" userId="590aeb17131bf289" providerId="LiveId" clId="{DD543AC4-5E5A-435B-89D7-5E84F17F67B5}" dt="2025-11-18T00:03:08.423" v="13283" actId="26606"/>
          <ac:spMkLst>
            <pc:docMk/>
            <pc:sldMk cId="3703772440" sldId="283"/>
            <ac:spMk id="1090" creationId="{D279CB98-976B-40EA-81C0-E41C11E7A0E1}"/>
          </ac:spMkLst>
        </pc:spChg>
        <pc:spChg chg="add del">
          <ac:chgData name="Mf Aladin" userId="590aeb17131bf289" providerId="LiveId" clId="{DD543AC4-5E5A-435B-89D7-5E84F17F67B5}" dt="2025-11-18T00:03:08.423" v="13283" actId="26606"/>
          <ac:spMkLst>
            <pc:docMk/>
            <pc:sldMk cId="3703772440" sldId="283"/>
            <ac:spMk id="1092" creationId="{D10FC428-98F2-41B0-859F-EC3A5A41B8DB}"/>
          </ac:spMkLst>
        </pc:spChg>
        <pc:spChg chg="add del">
          <ac:chgData name="Mf Aladin" userId="590aeb17131bf289" providerId="LiveId" clId="{DD543AC4-5E5A-435B-89D7-5E84F17F67B5}" dt="2025-11-18T00:03:29.682" v="13286" actId="26606"/>
          <ac:spMkLst>
            <pc:docMk/>
            <pc:sldMk cId="3703772440" sldId="283"/>
            <ac:spMk id="1101" creationId="{F06B261F-632C-43DC-8DC7-7723B368270D}"/>
          </ac:spMkLst>
        </pc:spChg>
        <pc:spChg chg="add del">
          <ac:chgData name="Mf Aladin" userId="590aeb17131bf289" providerId="LiveId" clId="{DD543AC4-5E5A-435B-89D7-5E84F17F67B5}" dt="2025-11-18T00:03:29.682" v="13286" actId="26606"/>
          <ac:spMkLst>
            <pc:docMk/>
            <pc:sldMk cId="3703772440" sldId="283"/>
            <ac:spMk id="1103" creationId="{4E524C7F-EE50-42C5-9434-7C78CE04445B}"/>
          </ac:spMkLst>
        </pc:spChg>
        <pc:spChg chg="add del">
          <ac:chgData name="Mf Aladin" userId="590aeb17131bf289" providerId="LiveId" clId="{DD543AC4-5E5A-435B-89D7-5E84F17F67B5}" dt="2025-11-18T00:04:06.242" v="13290" actId="26606"/>
          <ac:spMkLst>
            <pc:docMk/>
            <pc:sldMk cId="3703772440" sldId="283"/>
            <ac:spMk id="1108" creationId="{77D73E63-A884-4994-BA80-B7AC098B8E9F}"/>
          </ac:spMkLst>
        </pc:spChg>
        <pc:spChg chg="add del">
          <ac:chgData name="Mf Aladin" userId="590aeb17131bf289" providerId="LiveId" clId="{DD543AC4-5E5A-435B-89D7-5E84F17F67B5}" dt="2025-11-18T00:04:06.242" v="13290" actId="26606"/>
          <ac:spMkLst>
            <pc:docMk/>
            <pc:sldMk cId="3703772440" sldId="283"/>
            <ac:spMk id="1110" creationId="{FFC33220-06A6-4A1F-B678-AE0080B083DF}"/>
          </ac:spMkLst>
        </pc:spChg>
        <pc:spChg chg="add">
          <ac:chgData name="Mf Aladin" userId="590aeb17131bf289" providerId="LiveId" clId="{DD543AC4-5E5A-435B-89D7-5E84F17F67B5}" dt="2025-11-18T00:04:06.242" v="13290" actId="26606"/>
          <ac:spMkLst>
            <pc:docMk/>
            <pc:sldMk cId="3703772440" sldId="283"/>
            <ac:spMk id="1115" creationId="{317ADF9C-7729-43E0-B44E-3392C2BD0ADE}"/>
          </ac:spMkLst>
        </pc:spChg>
        <pc:spChg chg="add">
          <ac:chgData name="Mf Aladin" userId="590aeb17131bf289" providerId="LiveId" clId="{DD543AC4-5E5A-435B-89D7-5E84F17F67B5}" dt="2025-11-18T00:04:06.242" v="13290" actId="26606"/>
          <ac:spMkLst>
            <pc:docMk/>
            <pc:sldMk cId="3703772440" sldId="283"/>
            <ac:spMk id="1117" creationId="{C264CE6C-E4DD-47B0-947A-FE4B1135B4D6}"/>
          </ac:spMkLst>
        </pc:spChg>
        <pc:grpChg chg="add del">
          <ac:chgData name="Mf Aladin" userId="590aeb17131bf289" providerId="LiveId" clId="{DD543AC4-5E5A-435B-89D7-5E84F17F67B5}" dt="2025-11-17T23:57:42.304" v="13252" actId="26606"/>
          <ac:grpSpMkLst>
            <pc:docMk/>
            <pc:sldMk cId="3703772440" sldId="283"/>
            <ac:grpSpMk id="12" creationId="{E7D6887E-0D0C-441D-AAF6-B1E7D1219574}"/>
          </ac:grpSpMkLst>
        </pc:grpChg>
        <pc:grpChg chg="add del">
          <ac:chgData name="Mf Aladin" userId="590aeb17131bf289" providerId="LiveId" clId="{DD543AC4-5E5A-435B-89D7-5E84F17F67B5}" dt="2025-11-17T23:57:42.275" v="13251" actId="26606"/>
          <ac:grpSpMkLst>
            <pc:docMk/>
            <pc:sldMk cId="3703772440" sldId="283"/>
            <ac:grpSpMk id="1035" creationId="{ACEC0EA9-C59B-41DA-BC24-816C2B13C5A6}"/>
          </ac:grpSpMkLst>
        </pc:grpChg>
        <pc:grpChg chg="add del">
          <ac:chgData name="Mf Aladin" userId="590aeb17131bf289" providerId="LiveId" clId="{DD543AC4-5E5A-435B-89D7-5E84F17F67B5}" dt="2025-11-17T23:58:37.165" v="13262" actId="26606"/>
          <ac:grpSpMkLst>
            <pc:docMk/>
            <pc:sldMk cId="3703772440" sldId="283"/>
            <ac:grpSpMk id="1043" creationId="{94078E34-F34C-4282-96E4-6D432572B984}"/>
          </ac:grpSpMkLst>
        </pc:grpChg>
        <pc:grpChg chg="add del">
          <ac:chgData name="Mf Aladin" userId="590aeb17131bf289" providerId="LiveId" clId="{DD543AC4-5E5A-435B-89D7-5E84F17F67B5}" dt="2025-11-17T23:59:12.373" v="13269" actId="26606"/>
          <ac:grpSpMkLst>
            <pc:docMk/>
            <pc:sldMk cId="3703772440" sldId="283"/>
            <ac:grpSpMk id="1054" creationId="{29B66AAD-E2D6-4E63-A491-B5CA241C556C}"/>
          </ac:grpSpMkLst>
        </pc:grpChg>
        <pc:grpChg chg="add del">
          <ac:chgData name="Mf Aladin" userId="590aeb17131bf289" providerId="LiveId" clId="{DD543AC4-5E5A-435B-89D7-5E84F17F67B5}" dt="2025-11-17T23:59:47.627" v="13273" actId="26606"/>
          <ac:grpSpMkLst>
            <pc:docMk/>
            <pc:sldMk cId="3703772440" sldId="283"/>
            <ac:grpSpMk id="1065" creationId="{29B66AAD-E2D6-4E63-A491-B5CA241C556C}"/>
          </ac:grpSpMkLst>
        </pc:grpChg>
        <pc:grpChg chg="add del">
          <ac:chgData name="Mf Aladin" userId="590aeb17131bf289" providerId="LiveId" clId="{DD543AC4-5E5A-435B-89D7-5E84F17F67B5}" dt="2025-11-18T00:00:33.403" v="13280" actId="26606"/>
          <ac:grpSpMkLst>
            <pc:docMk/>
            <pc:sldMk cId="3703772440" sldId="283"/>
            <ac:grpSpMk id="1083" creationId="{29B66AAD-E2D6-4E63-A491-B5CA241C556C}"/>
          </ac:grpSpMkLst>
        </pc:grpChg>
        <pc:grpChg chg="add del">
          <ac:chgData name="Mf Aladin" userId="590aeb17131bf289" providerId="LiveId" clId="{DD543AC4-5E5A-435B-89D7-5E84F17F67B5}" dt="2025-11-18T00:03:08.423" v="13283" actId="26606"/>
          <ac:grpSpMkLst>
            <pc:docMk/>
            <pc:sldMk cId="3703772440" sldId="283"/>
            <ac:grpSpMk id="1094" creationId="{29B66AAD-E2D6-4E63-A491-B5CA241C556C}"/>
          </ac:grpSpMkLst>
        </pc:grpChg>
        <pc:graphicFrameChg chg="add del">
          <ac:chgData name="Mf Aladin" userId="590aeb17131bf289" providerId="LiveId" clId="{DD543AC4-5E5A-435B-89D7-5E84F17F67B5}" dt="2025-11-17T23:45:10.741" v="13242" actId="26606"/>
          <ac:graphicFrameMkLst>
            <pc:docMk/>
            <pc:sldMk cId="3703772440" sldId="283"/>
            <ac:graphicFrameMk id="5" creationId="{8D11AC1B-B8DF-7208-7ED4-7553659E09F5}"/>
          </ac:graphicFrameMkLst>
        </pc:graphicFrameChg>
        <pc:picChg chg="add del mod">
          <ac:chgData name="Mf Aladin" userId="590aeb17131bf289" providerId="LiveId" clId="{DD543AC4-5E5A-435B-89D7-5E84F17F67B5}" dt="2025-11-18T00:24:40.835" v="13383" actId="21"/>
          <ac:picMkLst>
            <pc:docMk/>
            <pc:sldMk cId="3703772440" sldId="283"/>
            <ac:picMk id="18" creationId="{6A8EAF28-64AC-106F-FB33-41C073B4A689}"/>
          </ac:picMkLst>
        </pc:picChg>
        <pc:picChg chg="add mod ord">
          <ac:chgData name="Mf Aladin" userId="590aeb17131bf289" providerId="LiveId" clId="{DD543AC4-5E5A-435B-89D7-5E84F17F67B5}" dt="2025-11-18T01:11:47.947" v="13809" actId="1076"/>
          <ac:picMkLst>
            <pc:docMk/>
            <pc:sldMk cId="3703772440" sldId="283"/>
            <ac:picMk id="1026" creationId="{5485633A-6D2C-89CE-078F-9DE28D14AE92}"/>
          </ac:picMkLst>
        </pc:picChg>
      </pc:sldChg>
      <pc:sldChg chg="addSp delSp modSp new mod ord modClrScheme chgLayout">
        <pc:chgData name="Mf Aladin" userId="590aeb17131bf289" providerId="LiveId" clId="{DD543AC4-5E5A-435B-89D7-5E84F17F67B5}" dt="2025-11-18T02:18:32.377" v="15031"/>
        <pc:sldMkLst>
          <pc:docMk/>
          <pc:sldMk cId="641669511" sldId="284"/>
        </pc:sldMkLst>
        <pc:spChg chg="mod ord">
          <ac:chgData name="Mf Aladin" userId="590aeb17131bf289" providerId="LiveId" clId="{DD543AC4-5E5A-435B-89D7-5E84F17F67B5}" dt="2025-11-18T01:08:06.215" v="13803" actId="1076"/>
          <ac:spMkLst>
            <pc:docMk/>
            <pc:sldMk cId="641669511" sldId="284"/>
            <ac:spMk id="2" creationId="{B338CBCE-6C41-F095-0374-3441E6C8B470}"/>
          </ac:spMkLst>
        </pc:spChg>
        <pc:spChg chg="del">
          <ac:chgData name="Mf Aladin" userId="590aeb17131bf289" providerId="LiveId" clId="{DD543AC4-5E5A-435B-89D7-5E84F17F67B5}" dt="2025-11-17T23:42:40.444" v="13240"/>
          <ac:spMkLst>
            <pc:docMk/>
            <pc:sldMk cId="641669511" sldId="284"/>
            <ac:spMk id="3" creationId="{7BF5A948-920C-5FEE-4DAC-71F15C7ECA7F}"/>
          </ac:spMkLst>
        </pc:spChg>
        <pc:spChg chg="add del">
          <ac:chgData name="Mf Aladin" userId="590aeb17131bf289" providerId="LiveId" clId="{DD543AC4-5E5A-435B-89D7-5E84F17F67B5}" dt="2025-11-18T00:10:59.604" v="13335" actId="21"/>
          <ac:spMkLst>
            <pc:docMk/>
            <pc:sldMk cId="641669511" sldId="284"/>
            <ac:spMk id="5" creationId="{6D4405E7-62D0-8653-D595-829295B20069}"/>
          </ac:spMkLst>
        </pc:spChg>
        <pc:spChg chg="add mod">
          <ac:chgData name="Mf Aladin" userId="590aeb17131bf289" providerId="LiveId" clId="{DD543AC4-5E5A-435B-89D7-5E84F17F67B5}" dt="2025-11-18T01:10:59.212" v="13807" actId="1076"/>
          <ac:spMkLst>
            <pc:docMk/>
            <pc:sldMk cId="641669511" sldId="284"/>
            <ac:spMk id="6" creationId="{3E465722-606F-7F4C-1539-63589604E66D}"/>
          </ac:spMkLst>
        </pc:spChg>
        <pc:spChg chg="add mod">
          <ac:chgData name="Mf Aladin" userId="590aeb17131bf289" providerId="LiveId" clId="{DD543AC4-5E5A-435B-89D7-5E84F17F67B5}" dt="2025-11-18T00:13:38.194" v="13337"/>
          <ac:spMkLst>
            <pc:docMk/>
            <pc:sldMk cId="641669511" sldId="284"/>
            <ac:spMk id="7" creationId="{1C240512-4EA8-B2DE-1E28-CAD053057D78}"/>
          </ac:spMkLst>
        </pc:spChg>
        <pc:spChg chg="add mod ord">
          <ac:chgData name="Mf Aladin" userId="590aeb17131bf289" providerId="LiveId" clId="{DD543AC4-5E5A-435B-89D7-5E84F17F67B5}" dt="2025-11-18T01:27:45.897" v="13858" actId="20577"/>
          <ac:spMkLst>
            <pc:docMk/>
            <pc:sldMk cId="641669511" sldId="284"/>
            <ac:spMk id="9" creationId="{B17823F5-B460-421D-9ABC-EED407F971E3}"/>
          </ac:spMkLst>
        </pc:spChg>
        <pc:spChg chg="add mod ord">
          <ac:chgData name="Mf Aladin" userId="590aeb17131bf289" providerId="LiveId" clId="{DD543AC4-5E5A-435B-89D7-5E84F17F67B5}" dt="2025-11-18T01:24:38.789" v="13854" actId="20577"/>
          <ac:spMkLst>
            <pc:docMk/>
            <pc:sldMk cId="641669511" sldId="284"/>
            <ac:spMk id="10" creationId="{AD7A6673-9D36-6D5A-0DD6-798A0A770ABE}"/>
          </ac:spMkLst>
        </pc:spChg>
        <pc:picChg chg="add del mod">
          <ac:chgData name="Mf Aladin" userId="590aeb17131bf289" providerId="LiveId" clId="{DD543AC4-5E5A-435B-89D7-5E84F17F67B5}" dt="2025-11-18T00:14:45.085" v="13347" actId="21"/>
          <ac:picMkLst>
            <pc:docMk/>
            <pc:sldMk cId="641669511" sldId="284"/>
            <ac:picMk id="4" creationId="{470CD8C1-3A98-C00A-DADB-B2B625633768}"/>
          </ac:picMkLst>
        </pc:picChg>
      </pc:sldChg>
      <pc:sldChg chg="new del">
        <pc:chgData name="Mf Aladin" userId="590aeb17131bf289" providerId="LiveId" clId="{DD543AC4-5E5A-435B-89D7-5E84F17F67B5}" dt="2025-11-17T23:42:09.397" v="13238" actId="2696"/>
        <pc:sldMkLst>
          <pc:docMk/>
          <pc:sldMk cId="1429240764" sldId="284"/>
        </pc:sldMkLst>
      </pc:sldChg>
      <pc:sldChg chg="addSp modSp new del mod">
        <pc:chgData name="Mf Aladin" userId="590aeb17131bf289" providerId="LiveId" clId="{DD543AC4-5E5A-435B-89D7-5E84F17F67B5}" dt="2025-11-17T21:53:54.551" v="12498" actId="2696"/>
        <pc:sldMkLst>
          <pc:docMk/>
          <pc:sldMk cId="2575032507" sldId="284"/>
        </pc:sldMkLst>
        <pc:spChg chg="mod">
          <ac:chgData name="Mf Aladin" userId="590aeb17131bf289" providerId="LiveId" clId="{DD543AC4-5E5A-435B-89D7-5E84F17F67B5}" dt="2025-11-17T11:36:20.356" v="10836" actId="20577"/>
          <ac:spMkLst>
            <pc:docMk/>
            <pc:sldMk cId="2575032507" sldId="284"/>
            <ac:spMk id="2" creationId="{0E537D3C-A1D9-31D4-95E6-B212AA11D12A}"/>
          </ac:spMkLst>
        </pc:spChg>
        <pc:spChg chg="mod">
          <ac:chgData name="Mf Aladin" userId="590aeb17131bf289" providerId="LiveId" clId="{DD543AC4-5E5A-435B-89D7-5E84F17F67B5}" dt="2025-11-17T19:35:37.396" v="11367"/>
          <ac:spMkLst>
            <pc:docMk/>
            <pc:sldMk cId="2575032507" sldId="284"/>
            <ac:spMk id="3" creationId="{DE771482-076D-8902-7835-B61E982E93C0}"/>
          </ac:spMkLst>
        </pc:spChg>
        <pc:spChg chg="add">
          <ac:chgData name="Mf Aladin" userId="590aeb17131bf289" providerId="LiveId" clId="{DD543AC4-5E5A-435B-89D7-5E84F17F67B5}" dt="2025-11-17T19:43:49.857" v="11546"/>
          <ac:spMkLst>
            <pc:docMk/>
            <pc:sldMk cId="2575032507" sldId="284"/>
            <ac:spMk id="4" creationId="{0916D13F-6A67-2D99-D52C-9EEAAF27D78E}"/>
          </ac:spMkLst>
        </pc:spChg>
      </pc:sldChg>
      <pc:sldChg chg="addSp delSp modSp new mod setBg">
        <pc:chgData name="Mf Aladin" userId="590aeb17131bf289" providerId="LiveId" clId="{DD543AC4-5E5A-435B-89D7-5E84F17F67B5}" dt="2025-11-18T03:28:32.086" v="15869" actId="26606"/>
        <pc:sldMkLst>
          <pc:docMk/>
          <pc:sldMk cId="59460449" sldId="285"/>
        </pc:sldMkLst>
        <pc:spChg chg="mod">
          <ac:chgData name="Mf Aladin" userId="590aeb17131bf289" providerId="LiveId" clId="{DD543AC4-5E5A-435B-89D7-5E84F17F67B5}" dt="2025-11-18T03:28:32.086" v="15869" actId="26606"/>
          <ac:spMkLst>
            <pc:docMk/>
            <pc:sldMk cId="59460449" sldId="285"/>
            <ac:spMk id="2" creationId="{5915E422-34A5-12E6-4E2E-1A678FC88948}"/>
          </ac:spMkLst>
        </pc:spChg>
        <pc:spChg chg="add del mod">
          <ac:chgData name="Mf Aladin" userId="590aeb17131bf289" providerId="LiveId" clId="{DD543AC4-5E5A-435B-89D7-5E84F17F67B5}" dt="2025-11-18T03:28:00.085" v="15864" actId="26606"/>
          <ac:spMkLst>
            <pc:docMk/>
            <pc:sldMk cId="59460449" sldId="285"/>
            <ac:spMk id="3" creationId="{4316D87E-97A4-89A9-DC06-E6E84E2EB47B}"/>
          </ac:spMkLst>
        </pc:spChg>
        <pc:spChg chg="add del">
          <ac:chgData name="Mf Aladin" userId="590aeb17131bf289" providerId="LiveId" clId="{DD543AC4-5E5A-435B-89D7-5E84F17F67B5}" dt="2025-11-18T03:23:54.061" v="15843" actId="26606"/>
          <ac:spMkLst>
            <pc:docMk/>
            <pc:sldMk cId="59460449" sldId="285"/>
            <ac:spMk id="10" creationId="{D279CB98-976B-40EA-81C0-E41C11E7A0E1}"/>
          </ac:spMkLst>
        </pc:spChg>
        <pc:spChg chg="add del">
          <ac:chgData name="Mf Aladin" userId="590aeb17131bf289" providerId="LiveId" clId="{DD543AC4-5E5A-435B-89D7-5E84F17F67B5}" dt="2025-11-18T03:23:54.061" v="15843" actId="26606"/>
          <ac:spMkLst>
            <pc:docMk/>
            <pc:sldMk cId="59460449" sldId="285"/>
            <ac:spMk id="12" creationId="{D10FC428-98F2-41B0-859F-EC3A5A41B8DB}"/>
          </ac:spMkLst>
        </pc:spChg>
        <pc:spChg chg="add del">
          <ac:chgData name="Mf Aladin" userId="590aeb17131bf289" providerId="LiveId" clId="{DD543AC4-5E5A-435B-89D7-5E84F17F67B5}" dt="2025-11-18T03:28:00.085" v="15864" actId="26606"/>
          <ac:spMkLst>
            <pc:docMk/>
            <pc:sldMk cId="59460449" sldId="285"/>
            <ac:spMk id="18" creationId="{D279CB98-976B-40EA-81C0-E41C11E7A0E1}"/>
          </ac:spMkLst>
        </pc:spChg>
        <pc:spChg chg="add del">
          <ac:chgData name="Mf Aladin" userId="590aeb17131bf289" providerId="LiveId" clId="{DD543AC4-5E5A-435B-89D7-5E84F17F67B5}" dt="2025-11-18T03:28:00.085" v="15864" actId="26606"/>
          <ac:spMkLst>
            <pc:docMk/>
            <pc:sldMk cId="59460449" sldId="285"/>
            <ac:spMk id="19" creationId="{D10FC428-98F2-41B0-859F-EC3A5A41B8DB}"/>
          </ac:spMkLst>
        </pc:spChg>
        <pc:spChg chg="add del">
          <ac:chgData name="Mf Aladin" userId="590aeb17131bf289" providerId="LiveId" clId="{DD543AC4-5E5A-435B-89D7-5E84F17F67B5}" dt="2025-11-18T03:28:00.038" v="15863" actId="26606"/>
          <ac:spMkLst>
            <pc:docMk/>
            <pc:sldMk cId="59460449" sldId="285"/>
            <ac:spMk id="28" creationId="{8DDAA74B-8E81-4F15-BC0F-4050965FF520}"/>
          </ac:spMkLst>
        </pc:spChg>
        <pc:spChg chg="add del">
          <ac:chgData name="Mf Aladin" userId="590aeb17131bf289" providerId="LiveId" clId="{DD543AC4-5E5A-435B-89D7-5E84F17F67B5}" dt="2025-11-18T03:28:00.038" v="15863" actId="26606"/>
          <ac:spMkLst>
            <pc:docMk/>
            <pc:sldMk cId="59460449" sldId="285"/>
            <ac:spMk id="29" creationId="{4316D87E-97A4-89A9-DC06-E6E84E2EB47B}"/>
          </ac:spMkLst>
        </pc:spChg>
        <pc:spChg chg="add del">
          <ac:chgData name="Mf Aladin" userId="590aeb17131bf289" providerId="LiveId" clId="{DD543AC4-5E5A-435B-89D7-5E84F17F67B5}" dt="2025-11-18T03:28:00.038" v="15863" actId="26606"/>
          <ac:spMkLst>
            <pc:docMk/>
            <pc:sldMk cId="59460449" sldId="285"/>
            <ac:spMk id="34" creationId="{374CD4C6-F07B-411C-876A-727559731FF0}"/>
          </ac:spMkLst>
        </pc:spChg>
        <pc:spChg chg="add del">
          <ac:chgData name="Mf Aladin" userId="590aeb17131bf289" providerId="LiveId" clId="{DD543AC4-5E5A-435B-89D7-5E84F17F67B5}" dt="2025-11-18T03:28:32.086" v="15869" actId="26606"/>
          <ac:spMkLst>
            <pc:docMk/>
            <pc:sldMk cId="59460449" sldId="285"/>
            <ac:spMk id="36" creationId="{F7023783-1BA7-4B53-8EDC-B7F22732FCCC}"/>
          </ac:spMkLst>
        </pc:spChg>
        <pc:spChg chg="add del">
          <ac:chgData name="Mf Aladin" userId="590aeb17131bf289" providerId="LiveId" clId="{DD543AC4-5E5A-435B-89D7-5E84F17F67B5}" dt="2025-11-18T03:28:32.086" v="15869" actId="26606"/>
          <ac:spMkLst>
            <pc:docMk/>
            <pc:sldMk cId="59460449" sldId="285"/>
            <ac:spMk id="40" creationId="{0BEECA9E-C489-4B62-9103-5A6D60EA2D5A}"/>
          </ac:spMkLst>
        </pc:spChg>
        <pc:spChg chg="add mod">
          <ac:chgData name="Mf Aladin" userId="590aeb17131bf289" providerId="LiveId" clId="{DD543AC4-5E5A-435B-89D7-5E84F17F67B5}" dt="2025-11-18T03:28:32.086" v="15869" actId="26606"/>
          <ac:spMkLst>
            <pc:docMk/>
            <pc:sldMk cId="59460449" sldId="285"/>
            <ac:spMk id="41" creationId="{4316D87E-97A4-89A9-DC06-E6E84E2EB47B}"/>
          </ac:spMkLst>
        </pc:spChg>
        <pc:spChg chg="add">
          <ac:chgData name="Mf Aladin" userId="590aeb17131bf289" providerId="LiveId" clId="{DD543AC4-5E5A-435B-89D7-5E84F17F67B5}" dt="2025-11-18T03:28:32.086" v="15869" actId="26606"/>
          <ac:spMkLst>
            <pc:docMk/>
            <pc:sldMk cId="59460449" sldId="285"/>
            <ac:spMk id="46" creationId="{D279CB98-976B-40EA-81C0-E41C11E7A0E1}"/>
          </ac:spMkLst>
        </pc:spChg>
        <pc:spChg chg="add">
          <ac:chgData name="Mf Aladin" userId="590aeb17131bf289" providerId="LiveId" clId="{DD543AC4-5E5A-435B-89D7-5E84F17F67B5}" dt="2025-11-18T03:28:32.086" v="15869" actId="26606"/>
          <ac:spMkLst>
            <pc:docMk/>
            <pc:sldMk cId="59460449" sldId="285"/>
            <ac:spMk id="48" creationId="{D10FC428-98F2-41B0-859F-EC3A5A41B8DB}"/>
          </ac:spMkLst>
        </pc:spChg>
        <pc:grpChg chg="add del">
          <ac:chgData name="Mf Aladin" userId="590aeb17131bf289" providerId="LiveId" clId="{DD543AC4-5E5A-435B-89D7-5E84F17F67B5}" dt="2025-11-18T03:23:54.061" v="15843" actId="26606"/>
          <ac:grpSpMkLst>
            <pc:docMk/>
            <pc:sldMk cId="59460449" sldId="285"/>
            <ac:grpSpMk id="14" creationId="{29B66AAD-E2D6-4E63-A491-B5CA241C556C}"/>
          </ac:grpSpMkLst>
        </pc:grpChg>
        <pc:grpChg chg="add del">
          <ac:chgData name="Mf Aladin" userId="590aeb17131bf289" providerId="LiveId" clId="{DD543AC4-5E5A-435B-89D7-5E84F17F67B5}" dt="2025-11-18T03:28:00.085" v="15864" actId="26606"/>
          <ac:grpSpMkLst>
            <pc:docMk/>
            <pc:sldMk cId="59460449" sldId="285"/>
            <ac:grpSpMk id="21" creationId="{29B66AAD-E2D6-4E63-A491-B5CA241C556C}"/>
          </ac:grpSpMkLst>
        </pc:grpChg>
        <pc:grpChg chg="add del">
          <ac:chgData name="Mf Aladin" userId="590aeb17131bf289" providerId="LiveId" clId="{DD543AC4-5E5A-435B-89D7-5E84F17F67B5}" dt="2025-11-18T03:28:00.038" v="15863" actId="26606"/>
          <ac:grpSpMkLst>
            <pc:docMk/>
            <pc:sldMk cId="59460449" sldId="285"/>
            <ac:grpSpMk id="30" creationId="{66A2B6FF-98AF-4A0F-AAA9-F291A7D2D50E}"/>
          </ac:grpSpMkLst>
        </pc:grpChg>
        <pc:grpChg chg="add del">
          <ac:chgData name="Mf Aladin" userId="590aeb17131bf289" providerId="LiveId" clId="{DD543AC4-5E5A-435B-89D7-5E84F17F67B5}" dt="2025-11-18T03:28:32.086" v="15869" actId="26606"/>
          <ac:grpSpMkLst>
            <pc:docMk/>
            <pc:sldMk cId="59460449" sldId="285"/>
            <ac:grpSpMk id="37" creationId="{1B8B7D45-C71F-4FD6-BE9F-31CB24678177}"/>
          </ac:grpSpMkLst>
        </pc:grpChg>
        <pc:grpChg chg="add">
          <ac:chgData name="Mf Aladin" userId="590aeb17131bf289" providerId="LiveId" clId="{DD543AC4-5E5A-435B-89D7-5E84F17F67B5}" dt="2025-11-18T03:28:32.086" v="15869" actId="26606"/>
          <ac:grpSpMkLst>
            <pc:docMk/>
            <pc:sldMk cId="59460449" sldId="285"/>
            <ac:grpSpMk id="50" creationId="{29B66AAD-E2D6-4E63-A491-B5CA241C556C}"/>
          </ac:grpSpMkLst>
        </pc:grpChg>
        <pc:graphicFrameChg chg="add del">
          <ac:chgData name="Mf Aladin" userId="590aeb17131bf289" providerId="LiveId" clId="{DD543AC4-5E5A-435B-89D7-5E84F17F67B5}" dt="2025-11-18T03:27:20.007" v="15859" actId="26606"/>
          <ac:graphicFrameMkLst>
            <pc:docMk/>
            <pc:sldMk cId="59460449" sldId="285"/>
            <ac:graphicFrameMk id="25" creationId="{6CFAA31F-8402-1274-DD55-55B85FA217A5}"/>
          </ac:graphicFrameMkLst>
        </pc:graphicFrameChg>
        <pc:graphicFrameChg chg="add del">
          <ac:chgData name="Mf Aladin" userId="590aeb17131bf289" providerId="LiveId" clId="{DD543AC4-5E5A-435B-89D7-5E84F17F67B5}" dt="2025-11-18T03:27:53.538" v="15861" actId="26606"/>
          <ac:graphicFrameMkLst>
            <pc:docMk/>
            <pc:sldMk cId="59460449" sldId="285"/>
            <ac:graphicFrameMk id="27" creationId="{7B4B37EE-F3AF-0DA6-D272-03E59587FB7F}"/>
          </ac:graphicFrameMkLst>
        </pc:graphicFrameChg>
        <pc:picChg chg="add del">
          <ac:chgData name="Mf Aladin" userId="590aeb17131bf289" providerId="LiveId" clId="{DD543AC4-5E5A-435B-89D7-5E84F17F67B5}" dt="2025-11-18T03:23:54.061" v="15843" actId="26606"/>
          <ac:picMkLst>
            <pc:docMk/>
            <pc:sldMk cId="59460449" sldId="285"/>
            <ac:picMk id="7" creationId="{BB5DC410-D1F7-DCCA-4524-51897782AD23}"/>
          </ac:picMkLst>
        </pc:picChg>
        <pc:picChg chg="add mod">
          <ac:chgData name="Mf Aladin" userId="590aeb17131bf289" providerId="LiveId" clId="{DD543AC4-5E5A-435B-89D7-5E84F17F67B5}" dt="2025-11-18T03:28:32.086" v="15869" actId="26606"/>
          <ac:picMkLst>
            <pc:docMk/>
            <pc:sldMk cId="59460449" sldId="285"/>
            <ac:picMk id="20" creationId="{8F0306D4-135D-8C56-FC2C-E106F7528948}"/>
          </ac:picMkLst>
        </pc:picChg>
      </pc:sldChg>
      <pc:sldChg chg="new del">
        <pc:chgData name="Mf Aladin" userId="590aeb17131bf289" providerId="LiveId" clId="{DD543AC4-5E5A-435B-89D7-5E84F17F67B5}" dt="2025-11-18T00:51:20.403" v="13673" actId="2696"/>
        <pc:sldMkLst>
          <pc:docMk/>
          <pc:sldMk cId="733042677" sldId="285"/>
        </pc:sldMkLst>
      </pc:sldChg>
      <pc:sldChg chg="addSp delSp modSp new mod setBg">
        <pc:chgData name="Mf Aladin" userId="590aeb17131bf289" providerId="LiveId" clId="{DD543AC4-5E5A-435B-89D7-5E84F17F67B5}" dt="2025-11-18T03:22:31.730" v="15841" actId="26606"/>
        <pc:sldMkLst>
          <pc:docMk/>
          <pc:sldMk cId="3192006420" sldId="286"/>
        </pc:sldMkLst>
        <pc:spChg chg="mod">
          <ac:chgData name="Mf Aladin" userId="590aeb17131bf289" providerId="LiveId" clId="{DD543AC4-5E5A-435B-89D7-5E84F17F67B5}" dt="2025-11-18T03:22:31.730" v="15841" actId="26606"/>
          <ac:spMkLst>
            <pc:docMk/>
            <pc:sldMk cId="3192006420" sldId="286"/>
            <ac:spMk id="2" creationId="{2FC03D5E-0B69-E35D-3314-B7597EBC699E}"/>
          </ac:spMkLst>
        </pc:spChg>
        <pc:spChg chg="add del mod">
          <ac:chgData name="Mf Aladin" userId="590aeb17131bf289" providerId="LiveId" clId="{DD543AC4-5E5A-435B-89D7-5E84F17F67B5}" dt="2025-11-18T02:50:39.774" v="15762" actId="26606"/>
          <ac:spMkLst>
            <pc:docMk/>
            <pc:sldMk cId="3192006420" sldId="286"/>
            <ac:spMk id="3" creationId="{1A980071-3931-FC8D-B990-C0AE200E8E57}"/>
          </ac:spMkLst>
        </pc:spChg>
        <pc:spChg chg="add del">
          <ac:chgData name="Mf Aladin" userId="590aeb17131bf289" providerId="LiveId" clId="{DD543AC4-5E5A-435B-89D7-5E84F17F67B5}" dt="2025-11-18T02:50:39.731" v="15761" actId="26606"/>
          <ac:spMkLst>
            <pc:docMk/>
            <pc:sldMk cId="3192006420" sldId="286"/>
            <ac:spMk id="6" creationId="{2380A34A-731B-4B77-8D1A-4326EA6123B5}"/>
          </ac:spMkLst>
        </pc:spChg>
        <pc:spChg chg="add del">
          <ac:chgData name="Mf Aladin" userId="590aeb17131bf289" providerId="LiveId" clId="{DD543AC4-5E5A-435B-89D7-5E84F17F67B5}" dt="2025-11-18T02:50:39.731" v="15761" actId="26606"/>
          <ac:spMkLst>
            <pc:docMk/>
            <pc:sldMk cId="3192006420" sldId="286"/>
            <ac:spMk id="7" creationId="{AEA2F71E-E88B-4447-A855-897A916129D1}"/>
          </ac:spMkLst>
        </pc:spChg>
        <pc:spChg chg="add del">
          <ac:chgData name="Mf Aladin" userId="590aeb17131bf289" providerId="LiveId" clId="{DD543AC4-5E5A-435B-89D7-5E84F17F67B5}" dt="2025-11-18T02:35:32.883" v="15596" actId="26606"/>
          <ac:spMkLst>
            <pc:docMk/>
            <pc:sldMk cId="3192006420" sldId="286"/>
            <ac:spMk id="9" creationId="{4AF15C8E-093E-4823-A12A-001BAA62B969}"/>
          </ac:spMkLst>
        </pc:spChg>
        <pc:spChg chg="add del">
          <ac:chgData name="Mf Aladin" userId="590aeb17131bf289" providerId="LiveId" clId="{DD543AC4-5E5A-435B-89D7-5E84F17F67B5}" dt="2025-11-18T03:22:31.730" v="15841" actId="26606"/>
          <ac:spMkLst>
            <pc:docMk/>
            <pc:sldMk cId="3192006420" sldId="286"/>
            <ac:spMk id="10" creationId="{0C8D7E30-B50A-4ADD-8244-B02C404B751B}"/>
          </ac:spMkLst>
        </pc:spChg>
        <pc:spChg chg="add del">
          <ac:chgData name="Mf Aladin" userId="590aeb17131bf289" providerId="LiveId" clId="{DD543AC4-5E5A-435B-89D7-5E84F17F67B5}" dt="2025-11-18T02:35:32.883" v="15596" actId="26606"/>
          <ac:spMkLst>
            <pc:docMk/>
            <pc:sldMk cId="3192006420" sldId="286"/>
            <ac:spMk id="11" creationId="{8DC60494-71A0-4561-A012-BA2338D0DC05}"/>
          </ac:spMkLst>
        </pc:spChg>
        <pc:spChg chg="add del">
          <ac:chgData name="Mf Aladin" userId="590aeb17131bf289" providerId="LiveId" clId="{DD543AC4-5E5A-435B-89D7-5E84F17F67B5}" dt="2025-11-18T03:22:31.730" v="15841" actId="26606"/>
          <ac:spMkLst>
            <pc:docMk/>
            <pc:sldMk cId="3192006420" sldId="286"/>
            <ac:spMk id="15" creationId="{C554CFA0-E502-4D3A-9FE7-F49553F4D2F6}"/>
          </ac:spMkLst>
        </pc:spChg>
        <pc:spChg chg="add del">
          <ac:chgData name="Mf Aladin" userId="590aeb17131bf289" providerId="LiveId" clId="{DD543AC4-5E5A-435B-89D7-5E84F17F67B5}" dt="2025-11-18T02:45:36.814" v="15598" actId="26606"/>
          <ac:spMkLst>
            <pc:docMk/>
            <pc:sldMk cId="3192006420" sldId="286"/>
            <ac:spMk id="16" creationId="{2380A34A-731B-4B77-8D1A-4326EA6123B5}"/>
          </ac:spMkLst>
        </pc:spChg>
        <pc:spChg chg="add del">
          <ac:chgData name="Mf Aladin" userId="590aeb17131bf289" providerId="LiveId" clId="{DD543AC4-5E5A-435B-89D7-5E84F17F67B5}" dt="2025-11-18T02:45:36.814" v="15598" actId="26606"/>
          <ac:spMkLst>
            <pc:docMk/>
            <pc:sldMk cId="3192006420" sldId="286"/>
            <ac:spMk id="17" creationId="{72EF3F9A-9717-4ACB-A30D-96694842C4F7}"/>
          </ac:spMkLst>
        </pc:spChg>
        <pc:spChg chg="add mod">
          <ac:chgData name="Mf Aladin" userId="590aeb17131bf289" providerId="LiveId" clId="{DD543AC4-5E5A-435B-89D7-5E84F17F67B5}" dt="2025-11-18T03:22:31.730" v="15841" actId="26606"/>
          <ac:spMkLst>
            <pc:docMk/>
            <pc:sldMk cId="3192006420" sldId="286"/>
            <ac:spMk id="20" creationId="{1A980071-3931-FC8D-B990-C0AE200E8E57}"/>
          </ac:spMkLst>
        </pc:spChg>
        <pc:spChg chg="add">
          <ac:chgData name="Mf Aladin" userId="590aeb17131bf289" providerId="LiveId" clId="{DD543AC4-5E5A-435B-89D7-5E84F17F67B5}" dt="2025-11-18T03:22:31.730" v="15841" actId="26606"/>
          <ac:spMkLst>
            <pc:docMk/>
            <pc:sldMk cId="3192006420" sldId="286"/>
            <ac:spMk id="27" creationId="{D279CB98-976B-40EA-81C0-E41C11E7A0E1}"/>
          </ac:spMkLst>
        </pc:spChg>
        <pc:spChg chg="add">
          <ac:chgData name="Mf Aladin" userId="590aeb17131bf289" providerId="LiveId" clId="{DD543AC4-5E5A-435B-89D7-5E84F17F67B5}" dt="2025-11-18T03:22:31.730" v="15841" actId="26606"/>
          <ac:spMkLst>
            <pc:docMk/>
            <pc:sldMk cId="3192006420" sldId="286"/>
            <ac:spMk id="29" creationId="{D10FC428-98F2-41B0-859F-EC3A5A41B8DB}"/>
          </ac:spMkLst>
        </pc:spChg>
        <pc:grpChg chg="add del">
          <ac:chgData name="Mf Aladin" userId="590aeb17131bf289" providerId="LiveId" clId="{DD543AC4-5E5A-435B-89D7-5E84F17F67B5}" dt="2025-11-18T03:22:31.730" v="15841" actId="26606"/>
          <ac:grpSpMkLst>
            <pc:docMk/>
            <pc:sldMk cId="3192006420" sldId="286"/>
            <ac:grpSpMk id="12" creationId="{E7D6887E-0D0C-441D-AAF6-B1E7D1219574}"/>
          </ac:grpSpMkLst>
        </pc:grpChg>
        <pc:grpChg chg="add del">
          <ac:chgData name="Mf Aladin" userId="590aeb17131bf289" providerId="LiveId" clId="{DD543AC4-5E5A-435B-89D7-5E84F17F67B5}" dt="2025-11-18T02:45:36.814" v="15598" actId="26606"/>
          <ac:grpSpMkLst>
            <pc:docMk/>
            <pc:sldMk cId="3192006420" sldId="286"/>
            <ac:grpSpMk id="13" creationId="{D637F229-3203-4783-BAA9-C5F4AE13691C}"/>
          </ac:grpSpMkLst>
        </pc:grpChg>
        <pc:grpChg chg="add">
          <ac:chgData name="Mf Aladin" userId="590aeb17131bf289" providerId="LiveId" clId="{DD543AC4-5E5A-435B-89D7-5E84F17F67B5}" dt="2025-11-18T03:22:31.730" v="15841" actId="26606"/>
          <ac:grpSpMkLst>
            <pc:docMk/>
            <pc:sldMk cId="3192006420" sldId="286"/>
            <ac:grpSpMk id="31" creationId="{29B66AAD-E2D6-4E63-A491-B5CA241C556C}"/>
          </ac:grpSpMkLst>
        </pc:grpChg>
        <pc:graphicFrameChg chg="add del">
          <ac:chgData name="Mf Aladin" userId="590aeb17131bf289" providerId="LiveId" clId="{DD543AC4-5E5A-435B-89D7-5E84F17F67B5}" dt="2025-11-18T02:35:32.883" v="15596" actId="26606"/>
          <ac:graphicFrameMkLst>
            <pc:docMk/>
            <pc:sldMk cId="3192006420" sldId="286"/>
            <ac:graphicFrameMk id="5" creationId="{848E5452-2DA9-4BF5-FFD7-C1BD1D738AF5}"/>
          </ac:graphicFrameMkLst>
        </pc:graphicFrameChg>
        <pc:graphicFrameChg chg="add del">
          <ac:chgData name="Mf Aladin" userId="590aeb17131bf289" providerId="LiveId" clId="{DD543AC4-5E5A-435B-89D7-5E84F17F67B5}" dt="2025-11-18T02:50:39.731" v="15761" actId="26606"/>
          <ac:graphicFrameMkLst>
            <pc:docMk/>
            <pc:sldMk cId="3192006420" sldId="286"/>
            <ac:graphicFrameMk id="8" creationId="{63DB147D-8B67-F33D-07B5-8F6E27684FB2}"/>
          </ac:graphicFrameMkLst>
        </pc:graphicFrameChg>
        <pc:graphicFrameChg chg="add del">
          <ac:chgData name="Mf Aladin" userId="590aeb17131bf289" providerId="LiveId" clId="{DD543AC4-5E5A-435B-89D7-5E84F17F67B5}" dt="2025-11-18T02:45:36.814" v="15598" actId="26606"/>
          <ac:graphicFrameMkLst>
            <pc:docMk/>
            <pc:sldMk cId="3192006420" sldId="286"/>
            <ac:graphicFrameMk id="18" creationId="{F13655B1-64E5-C5CF-1339-C6CA78DC1B0D}"/>
          </ac:graphicFrameMkLst>
        </pc:graphicFrameChg>
        <pc:picChg chg="add">
          <ac:chgData name="Mf Aladin" userId="590aeb17131bf289" providerId="LiveId" clId="{DD543AC4-5E5A-435B-89D7-5E84F17F67B5}" dt="2025-11-18T03:22:31.730" v="15841" actId="26606"/>
          <ac:picMkLst>
            <pc:docMk/>
            <pc:sldMk cId="3192006420" sldId="286"/>
            <ac:picMk id="24" creationId="{3F90EA66-D2C4-4573-B371-CD64302C094F}"/>
          </ac:picMkLst>
        </pc:picChg>
      </pc:sldChg>
      <pc:sldChg chg="addSp delSp modSp new del mod setBg">
        <pc:chgData name="Mf Aladin" userId="590aeb17131bf289" providerId="LiveId" clId="{DD543AC4-5E5A-435B-89D7-5E84F17F67B5}" dt="2025-11-18T02:23:51.531" v="15054" actId="47"/>
        <pc:sldMkLst>
          <pc:docMk/>
          <pc:sldMk cId="1642579709" sldId="287"/>
        </pc:sldMkLst>
        <pc:spChg chg="mod">
          <ac:chgData name="Mf Aladin" userId="590aeb17131bf289" providerId="LiveId" clId="{DD543AC4-5E5A-435B-89D7-5E84F17F67B5}" dt="2025-11-18T02:22:36.563" v="15053" actId="20577"/>
          <ac:spMkLst>
            <pc:docMk/>
            <pc:sldMk cId="1642579709" sldId="287"/>
            <ac:spMk id="2" creationId="{034E5E80-CE1C-992D-8C21-F69272F8E4F5}"/>
          </ac:spMkLst>
        </pc:spChg>
        <pc:spChg chg="add del">
          <ac:chgData name="Mf Aladin" userId="590aeb17131bf289" providerId="LiveId" clId="{DD543AC4-5E5A-435B-89D7-5E84F17F67B5}" dt="2025-11-18T02:22:19.559" v="15048" actId="26606"/>
          <ac:spMkLst>
            <pc:docMk/>
            <pc:sldMk cId="1642579709" sldId="287"/>
            <ac:spMk id="3079" creationId="{50666DC1-CD27-4874-9484-9D06C59FE4D0}"/>
          </ac:spMkLst>
        </pc:spChg>
        <pc:spChg chg="add del">
          <ac:chgData name="Mf Aladin" userId="590aeb17131bf289" providerId="LiveId" clId="{DD543AC4-5E5A-435B-89D7-5E84F17F67B5}" dt="2025-11-18T02:22:19.559" v="15048" actId="26606"/>
          <ac:spMkLst>
            <pc:docMk/>
            <pc:sldMk cId="1642579709" sldId="287"/>
            <ac:spMk id="3081" creationId="{0BE66D35-6371-4809-9433-1EBF879150EC}"/>
          </ac:spMkLst>
        </pc:spChg>
        <pc:spChg chg="add del">
          <ac:chgData name="Mf Aladin" userId="590aeb17131bf289" providerId="LiveId" clId="{DD543AC4-5E5A-435B-89D7-5E84F17F67B5}" dt="2025-11-18T02:22:19.559" v="15048" actId="26606"/>
          <ac:spMkLst>
            <pc:docMk/>
            <pc:sldMk cId="1642579709" sldId="287"/>
            <ac:spMk id="3083" creationId="{72EF3F9A-9717-4ACB-A30D-96694842C4F7}"/>
          </ac:spMkLst>
        </pc:spChg>
        <pc:spChg chg="add">
          <ac:chgData name="Mf Aladin" userId="590aeb17131bf289" providerId="LiveId" clId="{DD543AC4-5E5A-435B-89D7-5E84F17F67B5}" dt="2025-11-18T02:22:19.622" v="15049" actId="26606"/>
          <ac:spMkLst>
            <pc:docMk/>
            <pc:sldMk cId="1642579709" sldId="287"/>
            <ac:spMk id="3085" creationId="{50666DC1-CD27-4874-9484-9D06C59FE4D0}"/>
          </ac:spMkLst>
        </pc:spChg>
        <pc:spChg chg="add">
          <ac:chgData name="Mf Aladin" userId="590aeb17131bf289" providerId="LiveId" clId="{DD543AC4-5E5A-435B-89D7-5E84F17F67B5}" dt="2025-11-18T02:22:19.622" v="15049" actId="26606"/>
          <ac:spMkLst>
            <pc:docMk/>
            <pc:sldMk cId="1642579709" sldId="287"/>
            <ac:spMk id="3086" creationId="{4D90D76C-184F-4A96-8FE8-1114F8EE1F56}"/>
          </ac:spMkLst>
        </pc:spChg>
        <pc:spChg chg="add">
          <ac:chgData name="Mf Aladin" userId="590aeb17131bf289" providerId="LiveId" clId="{DD543AC4-5E5A-435B-89D7-5E84F17F67B5}" dt="2025-11-18T02:22:19.622" v="15049" actId="26606"/>
          <ac:spMkLst>
            <pc:docMk/>
            <pc:sldMk cId="1642579709" sldId="287"/>
            <ac:spMk id="3087" creationId="{2F9DE355-E8A7-498B-A6A0-54D03B953F89}"/>
          </ac:spMkLst>
        </pc:spChg>
        <pc:picChg chg="add mod">
          <ac:chgData name="Mf Aladin" userId="590aeb17131bf289" providerId="LiveId" clId="{DD543AC4-5E5A-435B-89D7-5E84F17F67B5}" dt="2025-11-18T02:22:19.622" v="15049" actId="26606"/>
          <ac:picMkLst>
            <pc:docMk/>
            <pc:sldMk cId="1642579709" sldId="287"/>
            <ac:picMk id="3074" creationId="{BF6D2729-BCDE-9F08-4510-9220B3ED8413}"/>
          </ac:picMkLst>
        </pc:picChg>
      </pc:sldChg>
      <pc:sldChg chg="addSp delSp modSp new mod setBg">
        <pc:chgData name="Mf Aladin" userId="590aeb17131bf289" providerId="LiveId" clId="{DD543AC4-5E5A-435B-89D7-5E84F17F67B5}" dt="2025-11-18T02:26:25.140" v="15062" actId="1076"/>
        <pc:sldMkLst>
          <pc:docMk/>
          <pc:sldMk cId="1959165839" sldId="287"/>
        </pc:sldMkLst>
        <pc:spChg chg="del">
          <ac:chgData name="Mf Aladin" userId="590aeb17131bf289" providerId="LiveId" clId="{DD543AC4-5E5A-435B-89D7-5E84F17F67B5}" dt="2025-11-18T02:25:45.306" v="15059" actId="26606"/>
          <ac:spMkLst>
            <pc:docMk/>
            <pc:sldMk cId="1959165839" sldId="287"/>
            <ac:spMk id="2" creationId="{EEC451D7-20CA-A108-0360-630614BEFA21}"/>
          </ac:spMkLst>
        </pc:spChg>
        <pc:spChg chg="del">
          <ac:chgData name="Mf Aladin" userId="590aeb17131bf289" providerId="LiveId" clId="{DD543AC4-5E5A-435B-89D7-5E84F17F67B5}" dt="2025-11-18T02:24:36.316" v="15056"/>
          <ac:spMkLst>
            <pc:docMk/>
            <pc:sldMk cId="1959165839" sldId="287"/>
            <ac:spMk id="3" creationId="{B4B5D48B-5AC4-C59B-4428-7D654838AEBE}"/>
          </ac:spMkLst>
        </pc:spChg>
        <pc:spChg chg="add del mod">
          <ac:chgData name="Mf Aladin" userId="590aeb17131bf289" providerId="LiveId" clId="{DD543AC4-5E5A-435B-89D7-5E84F17F67B5}" dt="2025-11-18T02:24:40.483" v="15057"/>
          <ac:spMkLst>
            <pc:docMk/>
            <pc:sldMk cId="1959165839" sldId="287"/>
            <ac:spMk id="4" creationId="{6AC0EF12-3AC5-803A-FA05-73F647DA4227}"/>
          </ac:spMkLst>
        </pc:spChg>
        <pc:spChg chg="add del mod">
          <ac:chgData name="Mf Aladin" userId="590aeb17131bf289" providerId="LiveId" clId="{DD543AC4-5E5A-435B-89D7-5E84F17F67B5}" dt="2025-11-18T02:25:45.306" v="15059" actId="26606"/>
          <ac:spMkLst>
            <pc:docMk/>
            <pc:sldMk cId="1959165839" sldId="287"/>
            <ac:spMk id="5" creationId="{2C62C00A-12BE-5AA5-9D86-2B27584F42E9}"/>
          </ac:spMkLst>
        </pc:spChg>
        <pc:spChg chg="add">
          <ac:chgData name="Mf Aladin" userId="590aeb17131bf289" providerId="LiveId" clId="{DD543AC4-5E5A-435B-89D7-5E84F17F67B5}" dt="2025-11-18T02:25:45.306" v="15059" actId="26606"/>
          <ac:spMkLst>
            <pc:docMk/>
            <pc:sldMk cId="1959165839" sldId="287"/>
            <ac:spMk id="4107" creationId="{8A2FCF07-6918-45A6-B28F-1025FEBA7AEF}"/>
          </ac:spMkLst>
        </pc:spChg>
        <pc:picChg chg="add mod">
          <ac:chgData name="Mf Aladin" userId="590aeb17131bf289" providerId="LiveId" clId="{DD543AC4-5E5A-435B-89D7-5E84F17F67B5}" dt="2025-11-18T02:26:25.140" v="15062" actId="1076"/>
          <ac:picMkLst>
            <pc:docMk/>
            <pc:sldMk cId="1959165839" sldId="287"/>
            <ac:picMk id="4102" creationId="{4046EFE6-DDD5-EB34-0C00-F41A2231BE3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58803-4E6E-4296-9300-D3E8C3F85597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1BDECB-D274-4F78-97A0-29EF13B50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400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BDECB-D274-4F78-97A0-29EF13B500E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453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BDECB-D274-4F78-97A0-29EF13B500E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60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05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179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985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241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11/18/2025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4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11/18/2025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960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11/18/2025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105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13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500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913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09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11/18/2025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750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FFABBC-A0D1-3B87-74D3-205141671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FF082A-1062-F67F-9C24-50E938E72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6F66222-C6D5-A9D7-9E72-4A11C3E7D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93F07C-58A5-FDED-9FAE-735F9A08A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257A6-3215-3F1B-14E5-8641C2A54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68" y="1"/>
            <a:ext cx="5964619" cy="96715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(LCHS4010 _LON)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33BD53D-C227-01C2-91A4-3DA61FE93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68" y="1125416"/>
            <a:ext cx="5964619" cy="5732584"/>
          </a:xfrm>
        </p:spPr>
        <p:txBody>
          <a:bodyPr>
            <a:normAutofit/>
          </a:bodyPr>
          <a:lstStyle/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Rafat Ibrahim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2428544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Mr Muhammed Aliyu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55A5E6-08E3-A906-6693-875D5D5B26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6487" y="0"/>
            <a:ext cx="615551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34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A26A151-13BF-4305-A6DC-9DC7C987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FFDDA6-2CAE-438F-B0D6-FF4E710E2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29884" y="6324431"/>
            <a:ext cx="62116" cy="42896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D73E63-A884-4994-BA80-B7AC098B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C33220-06A6-4A1F-B678-AE0080B08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6082"/>
            <a:ext cx="6096000" cy="343191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528C0-023B-DED9-9567-806DEAEDA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15" y="3426081"/>
            <a:ext cx="5971765" cy="20075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Understanding and Supporting Amira Early Childhood Development using Bowbly’s Theory of Attachment (1969; Ainsworth, 1978).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150B54-89B8-D6DF-EA0F-D17E14F763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1" b="3696"/>
          <a:stretch>
            <a:fillRect/>
          </a:stretch>
        </p:blipFill>
        <p:spPr>
          <a:xfrm>
            <a:off x="62116" y="10"/>
            <a:ext cx="6095999" cy="342607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C2F58B-F651-EDE6-FF70-A815CA7BE8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5998" y="0"/>
            <a:ext cx="6033884" cy="6858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 three years old child called Amira.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Newly join Nursery.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Showing signs of anxiety when left by her carer.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Having limited verbal communication.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Having difficulty engaging in play group. </a:t>
            </a:r>
          </a:p>
        </p:txBody>
      </p:sp>
    </p:spTree>
    <p:extLst>
      <p:ext uri="{BB962C8B-B14F-4D97-AF65-F5344CB8AC3E}">
        <p14:creationId xmlns:p14="http://schemas.microsoft.com/office/powerpoint/2010/main" val="2043123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BF9769-2796-3E90-E9E9-E8801432D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CCAE4-CE58-CE80-734D-652BB5F5A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330" y="61199"/>
            <a:ext cx="5907313" cy="598370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ctr"/>
            <a:r>
              <a:rPr lang="en-US" dirty="0"/>
              <a:t>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486B00-3061-46F5-A1A8-6B9B7A084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164" y="960420"/>
            <a:ext cx="5785150" cy="579089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Bowlby's Theory of Attachment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Attachments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is important in early years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and Environmental factors affecting Amira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Nature and Nurture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PIES Development and Attachment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Attachment Theory to Amira’s situation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Weaknesses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Bowlby's Theory with other Theories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65EE8D48-0DC9-FFC0-1542-09350CCBF8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87" r="-1" b="7636"/>
          <a:stretch>
            <a:fillRect/>
          </a:stretch>
        </p:blipFill>
        <p:spPr>
          <a:xfrm>
            <a:off x="6108358" y="-3333"/>
            <a:ext cx="5945569" cy="6861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513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79DE1A-3084-5F5E-0FB9-226236D652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E30C622-0D44-8027-B0E1-4D5F44D13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96261C6-479B-0572-297A-9AE0A49CF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05E137-B8C7-CE57-599E-35C397A5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44605-C431-C3FB-51B9-F078AE4F8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" y="-38502"/>
            <a:ext cx="6083644" cy="6171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is Bowlby’s Theory?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7C8F51-CAEB-B75F-04E5-B5E3670A0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357" y="585968"/>
            <a:ext cx="6095999" cy="623856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 is known as an Attachment Theory.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Created by John Bowlby, a British Psychoanalyst and Psychologist. (1958,1960).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Theory highlighted human being are biologically connected, mother and children or Primary caregivers who provides haven.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Developed by John Bowlby (1958, 1960).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need a strong bond with a main carer.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Secure attachment helps confidence and learning.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Moving away from primary giver can cause fear or distress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early relationships shape child emotional and social development (Bowlby, 1988).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child attachment to their caregivers leads to the development of internal working model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illustrated how bond is very important, the feelings, expectations and behaviour throughout lifetime.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 talked about continuity hypothesis, beyond infancy.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Early experiences influences the child social behaviour, future relationships and wellbeing.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20801A-F6FD-4592-8A1A-FD9290D77E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357" y="-7707"/>
            <a:ext cx="6083644" cy="6865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768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D568DF-56CA-A5A0-D8FA-4D4404CFC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D279CB98-976B-40EA-81C0-E41C11E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D10FC428-98F2-41B0-859F-EC3A5A41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A97615-5850-DC1F-D5AE-3949EF233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54" y="1186257"/>
            <a:ext cx="2161683" cy="5684697"/>
          </a:xfrm>
          <a:prstGeom prst="rect">
            <a:avLst/>
          </a:prstGeom>
        </p:spPr>
      </p:pic>
      <p:grpSp>
        <p:nvGrpSpPr>
          <p:cNvPr id="113" name="Group 112">
            <a:extLst>
              <a:ext uri="{FF2B5EF4-FFF2-40B4-BE49-F238E27FC236}">
                <a16:creationId xmlns:a16="http://schemas.microsoft.com/office/drawing/2014/main" id="{29B66AAD-E2D6-4E63-A491-B5CA241C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2" y="0"/>
            <a:ext cx="6095998" cy="6858000"/>
            <a:chOff x="6096002" y="-9073"/>
            <a:chExt cx="6095998" cy="6867073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EB608A2F-0FE5-4AD3-A12C-CEFA95192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9073"/>
              <a:ext cx="6095998" cy="686707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0971BD8E-CD34-4B44-B62F-AE81B7FF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6987"/>
              <a:ext cx="6095998" cy="6864987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1574FF51-C76E-9B3F-6610-25CC3404A57D}"/>
              </a:ext>
            </a:extLst>
          </p:cNvPr>
          <p:cNvSpPr/>
          <p:nvPr/>
        </p:nvSpPr>
        <p:spPr>
          <a:xfrm>
            <a:off x="6212949" y="1203021"/>
            <a:ext cx="2063963" cy="56362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giver serves as safe  haven for exploration by the children.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Feeling secure will make the children play and explore.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When not too sure about their feeling, they stand back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secure base supports emotional and social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F9DB7F-5F5B-E00D-CE14-A0C8DE477721}"/>
              </a:ext>
            </a:extLst>
          </p:cNvPr>
          <p:cNvSpPr/>
          <p:nvPr/>
        </p:nvSpPr>
        <p:spPr>
          <a:xfrm>
            <a:off x="8155716" y="1190521"/>
            <a:ext cx="1826746" cy="56804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(IWM)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secure  attachment leads to IWM, this is formed at an early stage of relationship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fundamental attachment between the child and care giver plays a vital role in determining  their  mental stability.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model effects the child  future expectations and behaviours in future.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A375C8-1F35-BA23-EBF3-82565D6AF67E}"/>
              </a:ext>
            </a:extLst>
          </p:cNvPr>
          <p:cNvSpPr/>
          <p:nvPr/>
        </p:nvSpPr>
        <p:spPr>
          <a:xfrm>
            <a:off x="9989962" y="1201296"/>
            <a:ext cx="2145883" cy="56696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Which is the first 3years of attachment between infants and care giver which is crucial.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is important this bond is formed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If the bond is failed or not formed, the impact will affect the psychological life of the child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CB6303-2FEE-8ECD-4543-D87213983361}"/>
              </a:ext>
            </a:extLst>
          </p:cNvPr>
          <p:cNvSpPr/>
          <p:nvPr/>
        </p:nvSpPr>
        <p:spPr>
          <a:xfrm>
            <a:off x="7501" y="2"/>
            <a:ext cx="12192001" cy="11967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Concept of Bowlby’s Theory (1969)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D27BAA-A820-BA7B-C94A-AF46FFCA5E9D}"/>
              </a:ext>
            </a:extLst>
          </p:cNvPr>
          <p:cNvSpPr/>
          <p:nvPr/>
        </p:nvSpPr>
        <p:spPr>
          <a:xfrm>
            <a:off x="2175811" y="1186257"/>
            <a:ext cx="1965436" cy="56846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Attachment Behaviour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are born with behaviours crying, holding and following, that keep them closer to their caregiver.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When the child has a safety and secure  place, these  behaviours will reduce.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Feeling unsafe increase these behaviours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5980A7-3A5B-DEC4-081A-257500D34B7B}"/>
              </a:ext>
            </a:extLst>
          </p:cNvPr>
          <p:cNvSpPr/>
          <p:nvPr/>
        </p:nvSpPr>
        <p:spPr>
          <a:xfrm>
            <a:off x="4083426" y="1190521"/>
            <a:ext cx="2117535" cy="56612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Monotropy</a:t>
            </a:r>
          </a:p>
          <a:p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need one form of main attachment, which is the mother.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bond is highly important and very strong.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plays a unique role in the social and emotional development in the child’s future.</a:t>
            </a:r>
          </a:p>
        </p:txBody>
      </p:sp>
    </p:spTree>
    <p:extLst>
      <p:ext uri="{BB962C8B-B14F-4D97-AF65-F5344CB8AC3E}">
        <p14:creationId xmlns:p14="http://schemas.microsoft.com/office/powerpoint/2010/main" val="4014915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46589E-07CE-B52F-1ACA-15162D5678F4}"/>
              </a:ext>
            </a:extLst>
          </p:cNvPr>
          <p:cNvSpPr/>
          <p:nvPr/>
        </p:nvSpPr>
        <p:spPr>
          <a:xfrm>
            <a:off x="2579907" y="-1404"/>
            <a:ext cx="4806046" cy="346528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0981EF-16D2-6729-446A-788C4F5BDB45}"/>
              </a:ext>
            </a:extLst>
          </p:cNvPr>
          <p:cNvSpPr/>
          <p:nvPr/>
        </p:nvSpPr>
        <p:spPr>
          <a:xfrm>
            <a:off x="2579907" y="3450771"/>
            <a:ext cx="4806046" cy="34144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1285729-8857-389A-2793-54E0261E7A54}"/>
              </a:ext>
            </a:extLst>
          </p:cNvPr>
          <p:cNvSpPr/>
          <p:nvPr/>
        </p:nvSpPr>
        <p:spPr>
          <a:xfrm>
            <a:off x="7385954" y="-24580"/>
            <a:ext cx="4806045" cy="3446322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Infant distance from a parent when they came back from a short separation.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Showing little emotions lead to low socialisation 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Victimisation could take place in nursery and further education.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Most likely to be rejected by others.</a:t>
            </a:r>
          </a:p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7F15BD-4CD6-C3AA-C2BA-41B921B70CE0}"/>
              </a:ext>
            </a:extLst>
          </p:cNvPr>
          <p:cNvSpPr/>
          <p:nvPr/>
        </p:nvSpPr>
        <p:spPr>
          <a:xfrm>
            <a:off x="7385955" y="3436257"/>
            <a:ext cx="4806044" cy="342899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40B1AD-15B3-1710-50B0-3C34D3D4B34D}"/>
              </a:ext>
            </a:extLst>
          </p:cNvPr>
          <p:cNvSpPr txBox="1"/>
          <p:nvPr/>
        </p:nvSpPr>
        <p:spPr>
          <a:xfrm>
            <a:off x="2533791" y="-24580"/>
            <a:ext cx="4974003" cy="3431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Secure Attachment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awareness of emotions, feeling confident and stability source of base exploration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Reassurance, knowing caregiver is there for them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communication with the child and the caregiver build  strong relationship base on trust and co-operation.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school adjustment and connecting with others at home and outside in safe environment.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Showing distress when not together but feel happy when united</a:t>
            </a:r>
          </a:p>
          <a:p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B2DABA-4BCD-2856-581B-0B7AB529D5AB}"/>
              </a:ext>
            </a:extLst>
          </p:cNvPr>
          <p:cNvSpPr txBox="1"/>
          <p:nvPr/>
        </p:nvSpPr>
        <p:spPr>
          <a:xfrm>
            <a:off x="0" y="211163"/>
            <a:ext cx="25799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Four principles Attachments Styles</a:t>
            </a: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27EF94-8F28-2EAA-03C2-4A43F8AC1592}"/>
              </a:ext>
            </a:extLst>
          </p:cNvPr>
          <p:cNvSpPr txBox="1"/>
          <p:nvPr/>
        </p:nvSpPr>
        <p:spPr>
          <a:xfrm>
            <a:off x="2579906" y="3508827"/>
            <a:ext cx="4927888" cy="327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</a:t>
            </a:r>
          </a:p>
          <a:p>
            <a:pPr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Often display an emotional and dependent action, they may refuse help.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Show serious despair when separated from their caregiver and finding it to calm down when untired.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Showing little emotions when caregiver departs or returns.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needs neglected due to lack of nurturing. 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957551D-AAFC-9374-FEA2-075F848A4C69}"/>
              </a:ext>
            </a:extLst>
          </p:cNvPr>
          <p:cNvSpPr txBox="1"/>
          <p:nvPr/>
        </p:nvSpPr>
        <p:spPr>
          <a:xfrm>
            <a:off x="7385955" y="3487055"/>
            <a:ext cx="480604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Disorganised Attachment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child exhibiting a conflict behaviour towards the caregiver.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sometimes be a mix of the anxious and avoidant attachments 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child finds it difficult to make decision, either to stay or go.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child could be feeling unloved or unprotected.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child feel angry, scared with low self esteem.</a:t>
            </a:r>
          </a:p>
          <a:p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D6EB14B-73B6-1001-C36C-73AED65AEBEC}"/>
              </a:ext>
            </a:extLst>
          </p:cNvPr>
          <p:cNvSpPr txBox="1"/>
          <p:nvPr/>
        </p:nvSpPr>
        <p:spPr>
          <a:xfrm>
            <a:off x="7385952" y="0"/>
            <a:ext cx="6189371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Avoidant Attachment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DBD05CA-2F27-631F-BEE7-15DC556F2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62" y="2854429"/>
            <a:ext cx="2459330" cy="227801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142B773-FB78-4592-DC9E-90EEFC81D457}"/>
              </a:ext>
            </a:extLst>
          </p:cNvPr>
          <p:cNvSpPr txBox="1"/>
          <p:nvPr/>
        </p:nvSpPr>
        <p:spPr>
          <a:xfrm>
            <a:off x="55270" y="6231617"/>
            <a:ext cx="24593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Ainsworth, (1978)</a:t>
            </a:r>
          </a:p>
        </p:txBody>
      </p:sp>
    </p:spTree>
    <p:extLst>
      <p:ext uri="{BB962C8B-B14F-4D97-AF65-F5344CB8AC3E}">
        <p14:creationId xmlns:p14="http://schemas.microsoft.com/office/powerpoint/2010/main" val="4013149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159A91-FC32-3872-BCB6-2CCFFA0C4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317ADF9C-7729-43E0-B44E-3392C2BD0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C264CE6C-E4DD-47B0-947A-FE4B1135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5BE5B-5AC4-ED96-8750-7709007F8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6095998" cy="123092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Why Attachment is important in Early years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836A94C-5F53-63F9-B95E-8BBF44527B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4"/>
          <a:stretch>
            <a:fillRect/>
          </a:stretch>
        </p:blipFill>
        <p:spPr bwMode="auto">
          <a:xfrm>
            <a:off x="20" y="1198590"/>
            <a:ext cx="6083687" cy="565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5B335F-B7BF-3EFC-C0F5-41E6D26DD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-191728"/>
            <a:ext cx="6096002" cy="793463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helps with the functionality and development of the brain.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gives a vital relationship that is special with emotions, stability and security(Bowlby,1988).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Attachment has great impact throughout the lifetime of the children (Bowlby,1958, Banyard and Banyard,2015).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involves giving and taking, building trust and emotional wellbeing.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helps with beyond infancy, self worth, self realization and independence.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relationships that secure will help with social confidence, whilst, insecure attachments can lead to anxiety, fearful, and problems having relationships (Howe,2011).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846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07FC83-4F02-25C7-B987-9B0E2ADA602C}"/>
              </a:ext>
            </a:extLst>
          </p:cNvPr>
          <p:cNvSpPr/>
          <p:nvPr/>
        </p:nvSpPr>
        <p:spPr>
          <a:xfrm>
            <a:off x="11156" y="920048"/>
            <a:ext cx="4429851" cy="287479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Nature pointed the role of biological factors, like the genes, genetics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structures.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physiological processes determine in shaping traits and behaviours.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Amira’s speech delay could be influenced by her brain development (Cognitive functionality).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Temperament- it might be Amira has low or difficult temperament which might affect the way she bonds.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45721D7-620B-A0A2-F729-8508983FD19A}"/>
              </a:ext>
            </a:extLst>
          </p:cNvPr>
          <p:cNvSpPr/>
          <p:nvPr/>
        </p:nvSpPr>
        <p:spPr>
          <a:xfrm>
            <a:off x="8437362" y="3546756"/>
            <a:ext cx="3724144" cy="34401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Assumption that all children respond the same way.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Pressure on parents and carers, might be biological driven and not nurture.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biological differences can be neglected and not fully explained, like the speech delayed anxiety differences.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Parents and Carers an be put on pressure, thinking its biological driven 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cannot be measured.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B6E93A-49C5-2F5E-7E84-B47B80977D53}"/>
              </a:ext>
            </a:extLst>
          </p:cNvPr>
          <p:cNvSpPr/>
          <p:nvPr/>
        </p:nvSpPr>
        <p:spPr>
          <a:xfrm>
            <a:off x="8351224" y="1160239"/>
            <a:ext cx="3801218" cy="24796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 reductionist can cause over simplicity in complex behaviour and overlooking the crucial role of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implication, have been used to justify discrimination, stigmatising or labelling.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 information might be needed from the family; It cannot be based on biological factors alone.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E8A7B6-7096-2017-1E72-CCBBD8388F39}"/>
              </a:ext>
            </a:extLst>
          </p:cNvPr>
          <p:cNvSpPr/>
          <p:nvPr/>
        </p:nvSpPr>
        <p:spPr>
          <a:xfrm>
            <a:off x="0" y="3757035"/>
            <a:ext cx="4485538" cy="32298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interaction between  the care giver  and the infant which is loving, caring , comfortability and consistency.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Separation - Amira was left in the nursery by herself.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Meeting new people , which was the case of Amira.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environment for Amira is different - joined new nursery, away from home.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Stress at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6FC259-2C16-B68D-3775-2CBFA52D878C}"/>
              </a:ext>
            </a:extLst>
          </p:cNvPr>
          <p:cNvSpPr/>
          <p:nvPr/>
        </p:nvSpPr>
        <p:spPr>
          <a:xfrm>
            <a:off x="4452163" y="3716008"/>
            <a:ext cx="4106461" cy="32792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Importance of shaping relationships, when care givers gives warmth and support with emotional security 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points out the effect of life situation, stress at home or separation or changes in caregiver explained Amira’s anxiety.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was justified by research (Ainsworth,1978; Banyard and Banyard, 2015).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C8E0DE-7B33-DC15-36CD-57D5575F8682}"/>
              </a:ext>
            </a:extLst>
          </p:cNvPr>
          <p:cNvSpPr/>
          <p:nvPr/>
        </p:nvSpPr>
        <p:spPr>
          <a:xfrm>
            <a:off x="4467041" y="1145854"/>
            <a:ext cx="3896805" cy="259066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Research methods are often use as an experiments(e.g., MRI Scans, blood tests) all these  can determine  the cause and effect on relation for some traits or disorder.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treatment can lead to cure of certain medical conditions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indicates some children are naturally shy and anxious  like Amira’s case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10FD14-0A9A-254C-E807-0433CB8E081D}"/>
              </a:ext>
            </a:extLst>
          </p:cNvPr>
          <p:cNvSpPr/>
          <p:nvPr/>
        </p:nvSpPr>
        <p:spPr>
          <a:xfrm>
            <a:off x="-16927" y="-23636"/>
            <a:ext cx="4520478" cy="9609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197CAAB-D9C9-3457-2AFF-7F542CBE28F8}"/>
              </a:ext>
            </a:extLst>
          </p:cNvPr>
          <p:cNvSpPr/>
          <p:nvPr/>
        </p:nvSpPr>
        <p:spPr>
          <a:xfrm>
            <a:off x="4503551" y="20512"/>
            <a:ext cx="3715890" cy="1198471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6D837A-60B3-0FEE-5837-F4DCBA727DC5}"/>
              </a:ext>
            </a:extLst>
          </p:cNvPr>
          <p:cNvSpPr/>
          <p:nvPr/>
        </p:nvSpPr>
        <p:spPr>
          <a:xfrm>
            <a:off x="8245475" y="-23636"/>
            <a:ext cx="3856891" cy="116782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D78DB7-3B25-581F-A225-59F2C66F7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585" y="562374"/>
            <a:ext cx="571701" cy="5978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68BE752-A308-5853-8BC5-B2C411D3D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758048">
            <a:off x="10923366" y="405039"/>
            <a:ext cx="717114" cy="597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560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85D6-CA38-C3E1-A13B-FA50AE322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76982"/>
            <a:ext cx="12192000" cy="9144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PIES Development and Applying to Amira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3A660-BED6-0FDE-8B9C-4658A89DF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986" y="2330243"/>
            <a:ext cx="6268063" cy="4100052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The health and sleep patterns will be affected due to stress, however if general wellbeing is stable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ntellectual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Child will explore better, learn and full of confident.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Emotional: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child will feel love, emotionally safe and valued with and full of self-esteem.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 relationship with others will be positive, build on trust and secure.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761C7C-0C0F-C544-7B6B-3E1F920E1D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800" y="2330243"/>
            <a:ext cx="5791200" cy="452775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For  Amira’s needs: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Amira needs comfortability and safety  around her emotions.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key person is need for a strong bond and for Amira to feel secure and safe (Bowbly,1969)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Amira needs clear complete, calm and transparent  routine for stability.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Amira needs a language therapist for her speech (Arnold and Bogg,2020).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smaller group activities to build her confidence (Dfe,2021).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One to one class session structure with Amira to improve her self worth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Overall: Consistency in supporting Amira with caring Adults can assist her to settle down in nursery and stop the anxiety.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4BAF688A-26C2-9AE5-11C4-6A3765A746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71" r="760"/>
          <a:stretch>
            <a:fillRect/>
          </a:stretch>
        </p:blipFill>
        <p:spPr>
          <a:xfrm>
            <a:off x="103235" y="5073446"/>
            <a:ext cx="4291784" cy="1740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0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D4F21-CFC0-AD95-0D3C-9074EA2B1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583" y="117986"/>
            <a:ext cx="7642760" cy="1359121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Strengths and Weaknesses of Bowlby's Theory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36BFB-5CA4-9D04-A662-1D8A5969D6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B34542-E251-CB25-B5DE-35A07975DE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explains developing process, anxiety.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Emphasised on Key person role (DFE,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helps in understanding emotions like Amira.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illustrates how emotional bond vs competence learning and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theory helps in survival and evolutionary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1503F5-0EA6-7069-70E0-90A587C663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2605088"/>
            <a:ext cx="5358285" cy="823912"/>
          </a:xfrm>
        </p:spPr>
        <p:txBody>
          <a:bodyPr/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5520EC-AD49-EB1E-5446-798D00B852B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Lamb(2002) explained, it over emphasised on mother bond.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According to Banyard and Banyard (2015), not all behaviours are explained.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theory, however, does not fully explain about delay in communication like Amira.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over Exaggeration about  separation causes emotional  damage like Amira’s case when the care giver left.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Not all cultures  focus on mother as a bond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A980E9-BEF6-05E2-FECF-A8FA8CC21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3059" y="0"/>
            <a:ext cx="3556252" cy="2287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939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279CB98-976B-40EA-81C0-E41C11E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10FC428-98F2-41B0-859F-EC3A5A41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5E422-34A5-12E6-4E2E-1A678FC88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3" y="365125"/>
            <a:ext cx="5288718" cy="2663825"/>
          </a:xfrm>
        </p:spPr>
        <p:txBody>
          <a:bodyPr>
            <a:normAutofit/>
          </a:bodyPr>
          <a:lstStyle/>
          <a:p>
            <a:r>
              <a:rPr lang="en-GB"/>
              <a:t>Limitation on Bowlby’s Theory</a:t>
            </a:r>
          </a:p>
        </p:txBody>
      </p:sp>
      <p:pic>
        <p:nvPicPr>
          <p:cNvPr id="20" name="Graphic 19" descr="Farm scene">
            <a:extLst>
              <a:ext uri="{FF2B5EF4-FFF2-40B4-BE49-F238E27FC236}">
                <a16:creationId xmlns:a16="http://schemas.microsoft.com/office/drawing/2014/main" id="{8F0306D4-135D-8C56-FC2C-E106F75289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96314" y="3694814"/>
            <a:ext cx="2661535" cy="2661535"/>
          </a:xfrm>
          <a:prstGeom prst="rect">
            <a:avLst/>
          </a:prstGeom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29B66AAD-E2D6-4E63-A491-B5CA241C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2" y="0"/>
            <a:ext cx="6095998" cy="6858000"/>
            <a:chOff x="6096002" y="-9073"/>
            <a:chExt cx="6095998" cy="6867073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EB608A2F-0FE5-4AD3-A12C-CEFA95192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9073"/>
              <a:ext cx="6095998" cy="686707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0971BD8E-CD34-4B44-B62F-AE81B7FF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6987"/>
              <a:ext cx="6095998" cy="6864987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4316D87E-97A4-89A9-DC06-E6E84E2EB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671" y="649432"/>
            <a:ext cx="5301307" cy="5527531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Over emphasised on mother and childhood bond and undermined the role of fathers (Lamb, 2000).</a:t>
            </a:r>
          </a:p>
          <a:p>
            <a:pPr>
              <a:lnSpc>
                <a:spcPct val="110000"/>
              </a:lnSpc>
            </a:pPr>
            <a:r>
              <a:rPr lang="en-GB" sz="1700"/>
              <a:t>Bowlby was criticised for being cultural bias, using western individual values and not fully culturally diverse.</a:t>
            </a:r>
          </a:p>
          <a:p>
            <a:pPr>
              <a:lnSpc>
                <a:spcPct val="110000"/>
              </a:lnSpc>
            </a:pPr>
            <a:r>
              <a:rPr lang="en-GB" sz="1700"/>
              <a:t>It emphasised on single primary care given while other part of the world, children are being looked by extended family.</a:t>
            </a:r>
          </a:p>
          <a:p>
            <a:pPr>
              <a:lnSpc>
                <a:spcPct val="110000"/>
              </a:lnSpc>
            </a:pPr>
            <a:r>
              <a:rPr lang="en-GB" sz="1700"/>
              <a:t>Socioeconomic factors was not addressed by Bowlby; it was argued that this factor can have an impact on the child development and relationship attachment.</a:t>
            </a:r>
          </a:p>
          <a:p>
            <a:pPr>
              <a:lnSpc>
                <a:spcPct val="110000"/>
              </a:lnSpc>
            </a:pPr>
            <a:r>
              <a:rPr lang="en-GB" sz="1700"/>
              <a:t>Economic Stress  can have an impact on the  parent’s behaviour  which was not fully covered in Bowlby’s theory (Conger et,al.,2002).</a:t>
            </a:r>
          </a:p>
        </p:txBody>
      </p:sp>
    </p:spTree>
    <p:extLst>
      <p:ext uri="{BB962C8B-B14F-4D97-AF65-F5344CB8AC3E}">
        <p14:creationId xmlns:p14="http://schemas.microsoft.com/office/powerpoint/2010/main" val="59460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8CBCE-6C41-F095-0374-3441E6C8B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400" y="276263"/>
            <a:ext cx="12192000" cy="936311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Comparison of Bowlby's Theory with others theorist</a:t>
            </a:r>
            <a:endParaRPr lang="en-GB" sz="2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17823F5-B460-421D-9ABC-EED407F971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2484783"/>
            <a:ext cx="5791199" cy="4373217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Bowlby’s Theory gives a full insight about child development with a strong view.</a:t>
            </a:r>
          </a:p>
          <a:p>
            <a:pPr>
              <a:lnSpc>
                <a:spcPct val="110000"/>
              </a:lnSpc>
            </a:pPr>
            <a:r>
              <a:rPr lang="en-GB" sz="5600" b="1" u="sng" dirty="0">
                <a:latin typeface="Arial" panose="020B0604020202020204" pitchFamily="34" charset="0"/>
                <a:cs typeface="Arial" panose="020B0604020202020204" pitchFamily="34" charset="0"/>
              </a:rPr>
              <a:t>Bowlby's theory with Freud Theory</a:t>
            </a:r>
          </a:p>
          <a:p>
            <a:pPr marL="685800" indent="-6858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Bowlby emphasised more on emotional bond which was missing after care giver left in Amira’s case (Bowlby, 1958).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Both theorist acknowledge the significant of early childhood shaping their future development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Divided on Drive theory, Bowlby disagreed with Feud drive theory by suggesting  an attachment as a primary need rather as a secondary drive.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Bowlby’s theory expressed more of Amira’s anxiety better in his theory (Bowlby’s,1960).</a:t>
            </a:r>
          </a:p>
          <a:p>
            <a:r>
              <a:rPr lang="en-GB" sz="5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Vygotsky both mentioned social relationships in development, </a:t>
            </a:r>
            <a:r>
              <a:rPr lang="en-GB" sz="5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endParaRPr lang="en-GB" sz="5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t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and Vygotsky both mentioned social relationships in development,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ith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Vygotsky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and Vygotsky both mentioned social relationships in development,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BO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D7A6673-9D36-6D5A-0DD6-798A0A770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800" y="2484783"/>
            <a:ext cx="5638800" cy="409492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5600" b="1" u="sng" dirty="0">
                <a:latin typeface="Arial" panose="020B0604020202020204" pitchFamily="34" charset="0"/>
                <a:cs typeface="Arial" panose="020B0604020202020204" pitchFamily="34" charset="0"/>
              </a:rPr>
              <a:t>Comparison with Erikson Theory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Erikson Psychological Theory have some commonalities  with Bowlby's theory especially in Social relationships and emotional development.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Both theorist talked about the importance of trust at an early stage, Trust vs Mistrust) and Secure attachment (Erikson, 1950).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Erikson and Bowlby theories explained the lifelong process in development but they both focussed on different aspect of development.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Bowlby’s theory focused on early attachment, whilst Erikson outlined on specific psychological stages throughout the life span.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Erikson talked more on cultural awareness on developing, however Bowlby's theory  was criticised for western bias (Erikson,1950).</a:t>
            </a:r>
          </a:p>
          <a:p>
            <a:endParaRPr lang="en-GB" dirty="0"/>
          </a:p>
        </p:txBody>
      </p:sp>
      <p:sp>
        <p:nvSpPr>
          <p:cNvPr id="6" name="AutoShape 2" descr="Image result for child logo imagebowbly theory logo and erikson">
            <a:extLst>
              <a:ext uri="{FF2B5EF4-FFF2-40B4-BE49-F238E27FC236}">
                <a16:creationId xmlns:a16="http://schemas.microsoft.com/office/drawing/2014/main" id="{3E465722-606F-7F4C-1539-63589604E6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7912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2" descr="Image result for child logo imagebowbly theory logo and erikson">
            <a:extLst>
              <a:ext uri="{FF2B5EF4-FFF2-40B4-BE49-F238E27FC236}">
                <a16:creationId xmlns:a16="http://schemas.microsoft.com/office/drawing/2014/main" id="{1C240512-4EA8-B2DE-1E28-CAD053057D7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69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279CB98-976B-40EA-81C0-E41C11E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10FC428-98F2-41B0-859F-EC3A5A41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03D5E-0B69-E35D-3314-B7597EBC6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3" y="365125"/>
            <a:ext cx="5288718" cy="2663825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pic>
        <p:nvPicPr>
          <p:cNvPr id="24" name="Graphic 23" descr="Parent and Child">
            <a:extLst>
              <a:ext uri="{FF2B5EF4-FFF2-40B4-BE49-F238E27FC236}">
                <a16:creationId xmlns:a16="http://schemas.microsoft.com/office/drawing/2014/main" id="{3F90EA66-D2C4-4573-B371-CD64302C0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96314" y="3694814"/>
            <a:ext cx="2661535" cy="2661535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29B66AAD-E2D6-4E63-A491-B5CA241C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2" y="0"/>
            <a:ext cx="6095998" cy="6858000"/>
            <a:chOff x="6096002" y="-9073"/>
            <a:chExt cx="6095998" cy="686707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B608A2F-0FE5-4AD3-A12C-CEFA95192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9073"/>
              <a:ext cx="6095998" cy="686707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971BD8E-CD34-4B44-B62F-AE81B7FF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6987"/>
              <a:ext cx="6095998" cy="6864987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A980071-3931-FC8D-B990-C0AE200E8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671" y="649432"/>
            <a:ext cx="5301307" cy="5527531"/>
          </a:xfrm>
        </p:spPr>
        <p:txBody>
          <a:bodyPr anchor="ctr">
            <a:normAutofit/>
          </a:bodyPr>
          <a:lstStyle/>
          <a:p>
            <a:r>
              <a:rPr lang="en-GB" dirty="0"/>
              <a:t>Secure Attachment makes children feel happy and secure.</a:t>
            </a:r>
          </a:p>
          <a:p>
            <a:r>
              <a:rPr lang="en-GB" dirty="0"/>
              <a:t>One  caring adult for secure attachment, this will build her emotional wellbeing.</a:t>
            </a:r>
          </a:p>
          <a:p>
            <a:r>
              <a:rPr lang="en-GB" dirty="0"/>
              <a:t>Amira requires comfortability, building trust and routine for consistency.</a:t>
            </a:r>
          </a:p>
          <a:p>
            <a:r>
              <a:rPr lang="en-GB" dirty="0"/>
              <a:t>Her emotional support is being supported by Bowlby’s Theory.</a:t>
            </a:r>
          </a:p>
          <a:p>
            <a:r>
              <a:rPr lang="en-GB" dirty="0"/>
              <a:t>Building her confidence, will make her feel secure, start to explore and associate with others.</a:t>
            </a:r>
          </a:p>
          <a:p>
            <a:r>
              <a:rPr lang="en-GB" dirty="0"/>
              <a:t>Collaboration with Amira’s parent will build progress and good working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3192006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8A2FCF07-6918-45A6-B28F-1025FEBA7A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2" name="Picture 6" descr="A Question Mark in a Transparent Ball Stock Illustration - Illustration ...">
            <a:extLst>
              <a:ext uri="{FF2B5EF4-FFF2-40B4-BE49-F238E27FC236}">
                <a16:creationId xmlns:a16="http://schemas.microsoft.com/office/drawing/2014/main" id="{4046EFE6-DDD5-EB34-0C00-F41A2231BE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4" b="25029"/>
          <a:stretch>
            <a:fillRect/>
          </a:stretch>
        </p:blipFill>
        <p:spPr bwMode="auto">
          <a:xfrm>
            <a:off x="417464" y="195459"/>
            <a:ext cx="12191980" cy="686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91658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EA26A151-13BF-4305-A6DC-9DC7C987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C554CFA0-E502-4D3A-9FE7-F49553F4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C8D7E30-B50A-4ADD-8244-B02C404B7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7991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93CEC-E1D5-A82E-6389-043B07D3F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222" y="365125"/>
            <a:ext cx="2644746" cy="28420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/>
              <a:t>References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E7D6887E-0D0C-441D-AAF6-B1E7D1219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429000"/>
            <a:ext cx="3047997" cy="3438071"/>
            <a:chOff x="0" y="3438071"/>
            <a:chExt cx="3047997" cy="3429000"/>
          </a:xfrm>
        </p:grpSpPr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7172EC78-01A4-4610-A4CC-20D362172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" y="3438071"/>
              <a:ext cx="3047991" cy="34290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CA3A9756-EBE7-453A-A0B3-2931AD3E7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438071"/>
              <a:ext cx="3047997" cy="342900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" name="TextBox 41">
            <a:extLst>
              <a:ext uri="{FF2B5EF4-FFF2-40B4-BE49-F238E27FC236}">
                <a16:creationId xmlns:a16="http://schemas.microsoft.com/office/drawing/2014/main" id="{753054F2-78BE-36BE-2821-8CDD445F2897}"/>
              </a:ext>
            </a:extLst>
          </p:cNvPr>
          <p:cNvSpPr txBox="1"/>
          <p:nvPr/>
        </p:nvSpPr>
        <p:spPr>
          <a:xfrm>
            <a:off x="3343700" y="365125"/>
            <a:ext cx="8010099" cy="58118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Ainsworth, M.D. (1978) ‘Patterns of attachment’, </a:t>
            </a:r>
            <a:r>
              <a:rPr lang="en-US" sz="1500" i="1"/>
              <a:t>Child Development</a:t>
            </a:r>
            <a:r>
              <a:rPr lang="en-US" sz="1500"/>
              <a:t>, 49(1), pp. 1–9.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Arnold, J. and Bogg, J. (2020) </a:t>
            </a:r>
            <a:r>
              <a:rPr lang="en-US" sz="1500" i="1"/>
              <a:t>Managing Health Services: Concepts and Practice.</a:t>
            </a:r>
            <a:r>
              <a:rPr lang="en-US" sz="1500"/>
              <a:t> 2nd edition. London: Routledge.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Banyard, P. and Banyard, V. (2015) </a:t>
            </a:r>
            <a:r>
              <a:rPr lang="en-US" sz="1500" i="1"/>
              <a:t>Essentials of Psychology.</a:t>
            </a:r>
            <a:r>
              <a:rPr lang="en-US" sz="1500"/>
              <a:t> 2nd edn. London: Sage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Bowlby, J. (1958) </a:t>
            </a:r>
            <a:r>
              <a:rPr lang="en-US" sz="1500" i="1"/>
              <a:t>The Nature of the Child’s Tie to His Mother.</a:t>
            </a:r>
            <a:r>
              <a:rPr lang="en-US" sz="1500"/>
              <a:t> London: Tavistock.‘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Bowlby, J.(1958) ‘The Nature of the Child’s Tie to His Mother,’ </a:t>
            </a:r>
            <a:r>
              <a:rPr lang="en-US" sz="1500" i="1"/>
              <a:t>International Journal of Psychoanalysis</a:t>
            </a:r>
            <a:r>
              <a:rPr lang="en-US" sz="1500"/>
              <a:t>, 39, pp. 350–373.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Bowlby, J. (1960) </a:t>
            </a:r>
            <a:r>
              <a:rPr lang="en-US" sz="1500" i="1"/>
              <a:t>Separation Anxiety and Anger.</a:t>
            </a:r>
            <a:r>
              <a:rPr lang="en-US" sz="1500"/>
              <a:t> London: Tavistock.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Conger, R.D., Conger, K.J. and Martin, M.J. (2002) ‘Socioeconomic status, family processes, and individual development’, </a:t>
            </a:r>
            <a:r>
              <a:rPr lang="en-US" sz="1500" i="1"/>
              <a:t>Journal of Marriage and Family</a:t>
            </a:r>
            <a:r>
              <a:rPr lang="en-US" sz="1500"/>
              <a:t>, 64(3), pp. 685–699.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Erikson, E.H. (1950) </a:t>
            </a:r>
            <a:r>
              <a:rPr lang="en-US" sz="1500" i="1"/>
              <a:t>Childhood and Society.</a:t>
            </a:r>
            <a:r>
              <a:rPr lang="en-US" sz="1500"/>
              <a:t> New York: Norton.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Freud, S. (1923) </a:t>
            </a:r>
            <a:r>
              <a:rPr lang="en-US" sz="1500" i="1"/>
              <a:t>The Ego and the Id.</a:t>
            </a:r>
            <a:r>
              <a:rPr lang="en-US" sz="1500"/>
              <a:t> London: Hogarth Press.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Howe, David (2011) </a:t>
            </a:r>
            <a:r>
              <a:rPr lang="en-US" sz="1500" i="1"/>
              <a:t>Attachment across the life course: A brief introduction.</a:t>
            </a:r>
            <a:r>
              <a:rPr lang="en-US" sz="1500"/>
              <a:t> Basingstoke: Palgrave Macmillan.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Lamb, Michael E. (2002) </a:t>
            </a:r>
            <a:r>
              <a:rPr lang="en-US" sz="1500" i="1"/>
              <a:t>Attachment, family process, and child development.</a:t>
            </a:r>
            <a:r>
              <a:rPr lang="en-US" sz="1500"/>
              <a:t> London: Lawrence Erlbaum Associates.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i="1"/>
              <a:t>Statutory Framework for the Early Years Foundation Stage.</a:t>
            </a:r>
            <a:r>
              <a:rPr lang="en-US" sz="1500"/>
              <a:t> London: DfE. 2021)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/>
              <a:t>Vygotsky, L.S. (1978) </a:t>
            </a:r>
            <a:r>
              <a:rPr lang="en-US" sz="1500" i="1"/>
              <a:t>Mind in Society.</a:t>
            </a:r>
            <a:r>
              <a:rPr lang="en-US" sz="1500"/>
              <a:t> Cambridge, MA: Harvard University Press.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950978343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Custom 29">
      <a:dk1>
        <a:srgbClr val="000000"/>
      </a:dk1>
      <a:lt1>
        <a:sysClr val="window" lastClr="FFFFFF"/>
      </a:lt1>
      <a:dk2>
        <a:srgbClr val="465959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7967B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6631</TotalTime>
  <Words>2256</Words>
  <Application>Microsoft Office PowerPoint</Application>
  <PresentationFormat>Widescreen</PresentationFormat>
  <Paragraphs>235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Avenir Next LT Pro</vt:lpstr>
      <vt:lpstr>Bahnschrift</vt:lpstr>
      <vt:lpstr>MatrixVTI</vt:lpstr>
      <vt:lpstr>Psychology in Health and Social care  (LCHS4010 _LON)</vt:lpstr>
      <vt:lpstr>Understanding and Supporting Amira Early Childhood Development using Bowbly’s Theory of Attachment (1969; Ainsworth, 1978).</vt:lpstr>
      <vt:lpstr>Overview</vt:lpstr>
      <vt:lpstr>What is Bowlby’s Theory?</vt:lpstr>
      <vt:lpstr>PowerPoint Presentation</vt:lpstr>
      <vt:lpstr>PowerPoint Presentation</vt:lpstr>
      <vt:lpstr>Why Attachment is important in Early years</vt:lpstr>
      <vt:lpstr>PowerPoint Presentation</vt:lpstr>
      <vt:lpstr>The PIES Development and Applying to Amira Needs</vt:lpstr>
      <vt:lpstr>Strengths and Weaknesses of Bowlby's Theory</vt:lpstr>
      <vt:lpstr>Limitation on Bowlby’s Theory</vt:lpstr>
      <vt:lpstr>Comparison of Bowlby's Theory with others theorist</vt:lpstr>
      <vt:lpstr>Conclusion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Mf Aladin</dc:creator>
  <cp:lastModifiedBy>Mf Aladin</cp:lastModifiedBy>
  <cp:revision>3</cp:revision>
  <dcterms:created xsi:type="dcterms:W3CDTF">2025-11-11T00:37:15Z</dcterms:created>
  <dcterms:modified xsi:type="dcterms:W3CDTF">2025-11-18T03:30:20Z</dcterms:modified>
</cp:coreProperties>
</file>