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9" r:id="rId4"/>
    <p:sldId id="266" r:id="rId5"/>
    <p:sldId id="257" r:id="rId6"/>
    <p:sldId id="258" r:id="rId7"/>
    <p:sldId id="270" r:id="rId8"/>
    <p:sldId id="260" r:id="rId9"/>
    <p:sldId id="261" r:id="rId10"/>
    <p:sldId id="263" r:id="rId11"/>
    <p:sldId id="271" r:id="rId12"/>
    <p:sldId id="264" r:id="rId13"/>
    <p:sldId id="265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73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84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5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320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748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564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54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526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415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03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011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271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A9FB1-DAE5-40B6-8CBA-B8D95338CF3B}" type="datetimeFigureOut">
              <a:rPr lang="en-GB" smtClean="0"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4D40D-D767-49A4-BFD2-ACC244FF3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95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andom-idea-english.blogspot.com/2013/04/homophone-quizzes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outlierbabe.wordpress.com/tag/memoi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psubloggerspot.wordpress.com/2013/07/13/confusing-confusio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7OwX6tjOztY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create.kahoot.it/kahoots/my-kahoot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90E089-4EB1-41EC-BFD7-E983EBEA7C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237" y="914400"/>
            <a:ext cx="3657600" cy="2887579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Homophones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2C4EA60-860B-4995-94E6-1DF935514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04898" y="492573"/>
            <a:ext cx="5851392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247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8922C-BC6B-4F98-A492-F37411026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74C59-85CC-4EA0-83F6-4AA19D7FF7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what a “homophone” is.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identify same sounding words with different meanings and spellings.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how they are used within the different contexts.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meanings of the words highlighted.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importance of using the correct word in English sentence structure.</a:t>
            </a:r>
          </a:p>
        </p:txBody>
      </p:sp>
    </p:spTree>
    <p:extLst>
      <p:ext uri="{BB962C8B-B14F-4D97-AF65-F5344CB8AC3E}">
        <p14:creationId xmlns:p14="http://schemas.microsoft.com/office/powerpoint/2010/main" val="1023319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C6DCB-80E4-4040-B49D-162B5F5F6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“Homophones”?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AF5E8-68FE-4F4E-BEFB-6C111E212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Homophones are common words that are used frequently within the English language. 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sound the same, however, they have a different meaning and are spelt differently.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CAE5CF-6EED-46BA-80A2-37832275C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91642" y="3840480"/>
            <a:ext cx="4720737" cy="268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48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5FC0A-20DE-4BD4-81DB-03BA1CEE9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68" y="365125"/>
            <a:ext cx="9440332" cy="1325563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Confusion </a:t>
            </a:r>
            <a:endParaRPr lang="en-GB" sz="4800" dirty="0"/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1EDE63C-3A36-49FC-BB04-F67993F018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98475"/>
            <a:ext cx="1913469" cy="172715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385DD-0D2F-4505-8BEE-C13F085B2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academic writing, it is important to be able to understand the meaning of words.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words that sound the same, however, they do not mean the same and they are also spelt differently.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any writing, not just academic writing, incorrect usage of words can look poor, sloppy and unprofessional.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Being able to distinguish the different meanings of words can ensure that the words are used in the correct context.</a:t>
            </a:r>
          </a:p>
        </p:txBody>
      </p:sp>
    </p:spTree>
    <p:extLst>
      <p:ext uri="{BB962C8B-B14F-4D97-AF65-F5344CB8AC3E}">
        <p14:creationId xmlns:p14="http://schemas.microsoft.com/office/powerpoint/2010/main" val="1668241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4000"/>
            </a:schemeClr>
          </a:solidFill>
          <a:ln w="127000" cap="sq" cmpd="thinThick">
            <a:solidFill>
              <a:schemeClr val="tx1">
                <a:lumMod val="85000"/>
                <a:lumOff val="15000"/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B8FC84-5AEF-42D8-AB89-EBFFB2DC9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843" y="631825"/>
            <a:ext cx="10762957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Words that sound the same although have different meanings (Homophones).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C3A07-5054-4F9E-9A61-D85DF6CC0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843" y="2057400"/>
            <a:ext cx="10762957" cy="387176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Words such as two, to and too, all sound the same, however, have very different meanings.</a:t>
            </a:r>
          </a:p>
          <a:p>
            <a:pPr marL="0" indent="0">
              <a:buNone/>
            </a:pP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example;</a:t>
            </a:r>
          </a:p>
          <a:p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</a:t>
            </a:r>
            <a:r>
              <a:rPr lang="en-GB" sz="3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spaces available within the carpark. </a:t>
            </a:r>
            <a:r>
              <a:rPr lang="en-GB" sz="3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means the number of something.</a:t>
            </a:r>
          </a:p>
          <a:p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dog runs from door </a:t>
            </a:r>
            <a:r>
              <a:rPr lang="en-GB" sz="3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door. </a:t>
            </a:r>
            <a:r>
              <a:rPr lang="en-GB" sz="3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describes where the dog is going. </a:t>
            </a:r>
          </a:p>
          <a:p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He’s only </a:t>
            </a:r>
            <a:r>
              <a:rPr lang="en-GB" sz="3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</a:t>
            </a: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willing to be of service. </a:t>
            </a:r>
            <a:r>
              <a:rPr lang="en-GB" sz="3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</a:t>
            </a:r>
            <a:r>
              <a:rPr lang="en-GB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confirms his willingness to help. </a:t>
            </a:r>
          </a:p>
          <a:p>
            <a:endParaRPr lang="en-GB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30688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6CDB20-394C-4D51-9C5B-8751E2133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46DFD1E0-DCA7-47E6-B78B-6ECDDF873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AB0B1E-BB97-40E0-8DCD-D1197A0E1D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B8C107-00F1-49B5-85E1-A54117AD8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212" y="960109"/>
            <a:ext cx="9842628" cy="1211272"/>
          </a:xfrm>
        </p:spPr>
        <p:txBody>
          <a:bodyPr>
            <a:normAutofit fontScale="90000"/>
          </a:bodyPr>
          <a:lstStyle/>
          <a:p>
            <a:r>
              <a:rPr lang="en-GB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a number of homophones within the English language. Listed below are some of the words that are widely used such as: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61812-28FA-4712-920C-C5CE69366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024" y="2266122"/>
            <a:ext cx="9957816" cy="3529767"/>
          </a:xfrm>
        </p:spPr>
        <p:txBody>
          <a:bodyPr>
            <a:normAutofit fontScale="92500" lnSpcReduction="10000"/>
          </a:bodyPr>
          <a:lstStyle/>
          <a:p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They’re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shortened form of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are.</a:t>
            </a:r>
          </a:p>
          <a:p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means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belonging to them.</a:t>
            </a:r>
          </a:p>
          <a:p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has two uses: To mean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place, </a:t>
            </a: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example; </a:t>
            </a:r>
          </a:p>
          <a:p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They’re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going to visit their Mum.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Someone left </a:t>
            </a:r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 on the table.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garage is over </a:t>
            </a:r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there.</a:t>
            </a:r>
          </a:p>
          <a:p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green car in the garage.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82925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6CDB20-394C-4D51-9C5B-8751E2133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46DFD1E0-DCA7-47E6-B78B-6ECDDF873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AB0B1E-BB97-40E0-8DCD-D1197A0E1D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0E6F13-C69A-4643-9119-857F710B8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064" y="1284731"/>
            <a:ext cx="9637776" cy="929046"/>
          </a:xfrm>
        </p:spPr>
        <p:txBody>
          <a:bodyPr>
            <a:norm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9DF45-5DBB-444A-8279-844B3E292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064" y="2533807"/>
            <a:ext cx="9637776" cy="3034844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Incorrect usage of words can alter the sentence meaning.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causes confusion and may also cause you to express something different to what you intended to within the sentence.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also cause embarrassment within official letter writing such as job applications/CVs.</a:t>
            </a:r>
          </a:p>
          <a:p>
            <a:pPr marL="0" indent="0">
              <a:buNone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737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CB8D-3F0F-4FF2-B705-D23A0082D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YouTube clip on Homophones</a:t>
            </a:r>
          </a:p>
        </p:txBody>
      </p:sp>
      <p:pic>
        <p:nvPicPr>
          <p:cNvPr id="4" name="Online Media 3" title="Know Homophones">
            <a:hlinkClick r:id="" action="ppaction://media"/>
            <a:extLst>
              <a:ext uri="{FF2B5EF4-FFF2-40B4-BE49-F238E27FC236}">
                <a16:creationId xmlns:a16="http://schemas.microsoft.com/office/drawing/2014/main" id="{B80380EE-966F-4DD1-ADB0-D8F3440D6A2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05948" y="1690688"/>
            <a:ext cx="9700591" cy="463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4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A6109-9D05-4F6A-B272-3310E5AF0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words that are spelt differently but sound the same.</a:t>
            </a:r>
          </a:p>
        </p:txBody>
      </p:sp>
      <p:pic>
        <p:nvPicPr>
          <p:cNvPr id="1026" name="Picture 2" descr="Image result for list homophones">
            <a:extLst>
              <a:ext uri="{FF2B5EF4-FFF2-40B4-BE49-F238E27FC236}">
                <a16:creationId xmlns:a16="http://schemas.microsoft.com/office/drawing/2014/main" id="{7D565A47-A4CC-469E-AD5D-7FDBCA2B2E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95108" y="1825625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556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2DA40-B8A1-43D8-B925-046ADF61A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7" y="0"/>
            <a:ext cx="10823713" cy="675861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315C7-45BF-4D4F-9F71-8CEB2EEAA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818" y="967409"/>
            <a:ext cx="11588924" cy="568518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to choose the missing red homophone from the end of the sentence and fill in the missing blank.</a:t>
            </a:r>
          </a:p>
          <a:p>
            <a:pPr marL="514350" indent="-514350">
              <a:buFont typeface="+mj-lt"/>
              <a:buAutoNum type="arabicPeriod"/>
            </a:pP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big _____ over there.                          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Bare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Bear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That’s my friend over _____.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		         There, their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they’re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this _____ mess?                           		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you’re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to _____250 words every day.   		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Write, right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rite.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is a beautiful red _____.                              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Flour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flower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great big _____ in your shoe.             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Whole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hole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have lovely shiny _____.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Hair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Hare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Gareth bale is my _____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Idle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idol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_____ parts to the story.                       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four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clock strikes every _____.                                     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GB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hour</a:t>
            </a:r>
          </a:p>
          <a:p>
            <a:pPr marL="514350" indent="-514350">
              <a:buFont typeface="+mj-lt"/>
              <a:buAutoNum type="arabicPeriod"/>
            </a:pP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2504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860BC-D37B-4ABD-8B96-61CB990F9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Homophones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FE807-6C50-46AC-9D85-8C87BF2827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Please see today’s session on Moodle for a more extensive list of examples of pairs of words which people are often confused by.</a:t>
            </a:r>
          </a:p>
        </p:txBody>
      </p:sp>
    </p:spTree>
    <p:extLst>
      <p:ext uri="{BB962C8B-B14F-4D97-AF65-F5344CB8AC3E}">
        <p14:creationId xmlns:p14="http://schemas.microsoft.com/office/powerpoint/2010/main" val="2097972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8386171-E87D-46AB-8718-4CE2A8874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26">
            <a:extLst>
              <a:ext uri="{FF2B5EF4-FFF2-40B4-BE49-F238E27FC236}">
                <a16:creationId xmlns:a16="http://schemas.microsoft.com/office/drawing/2014/main" id="{207CB456-8849-413C-8210-B663779A3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13936D-D1EB-4E42-A97F-942BA1F3D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8BA5D5-FD89-4BFC-ABDB-B6D25A11C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376362"/>
            <a:ext cx="9144000" cy="260327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Kahoot 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C13B4C-2785-431A-B885-BB40BBD4E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18088"/>
            <a:ext cx="9144000" cy="139371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https://create.kahoot.it/kahoots/my-kahoots</a:t>
            </a:r>
            <a:endParaRPr lang="en-US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1519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AB2A4-A6F3-4FA6-8047-FDE17652B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68" y="365125"/>
            <a:ext cx="9440332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Summarise</a:t>
            </a:r>
          </a:p>
        </p:txBody>
      </p:sp>
      <p:pic>
        <p:nvPicPr>
          <p:cNvPr id="16" name="Graphic 15" descr="Pencil">
            <a:extLst>
              <a:ext uri="{FF2B5EF4-FFF2-40B4-BE49-F238E27FC236}">
                <a16:creationId xmlns:a16="http://schemas.microsoft.com/office/drawing/2014/main" id="{B9A2FEF5-14E4-484A-9415-40DA0EBA8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570706"/>
            <a:ext cx="914400" cy="9144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8C767-6044-4B37-A56F-17D364BA9E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what a homophone is.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identify same sounding words with different meanings and spellings.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how they are used within the different contexts.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meanings of the words highlighted.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importance of using the correct word in English sentence structure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91875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8386171-E87D-46AB-8718-4CE2A8874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26">
            <a:extLst>
              <a:ext uri="{FF2B5EF4-FFF2-40B4-BE49-F238E27FC236}">
                <a16:creationId xmlns:a16="http://schemas.microsoft.com/office/drawing/2014/main" id="{207CB456-8849-413C-8210-B663779A3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13936D-D1EB-4E42-A97F-942BA1F3D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77DE9E-073B-41EA-B0D5-DE0963A8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376362"/>
            <a:ext cx="9144000" cy="260327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877363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138E8-E762-4148-A039-2BB73526F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936FE-7F75-4DC5-B224-3F63C00821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Kahoot it! (2018) </a:t>
            </a:r>
            <a:r>
              <a:rPr lang="en-US" i="1" dirty="0"/>
              <a:t>Create it</a:t>
            </a:r>
            <a:r>
              <a:rPr lang="en-US" dirty="0"/>
              <a:t>. Available at: https://create.kahoot.it/kahoots/my-kahoots (Accessed 4th December 2018).</a:t>
            </a:r>
          </a:p>
          <a:p>
            <a:pPr marL="0" indent="0">
              <a:buNone/>
            </a:pPr>
            <a:r>
              <a:rPr lang="en-US" dirty="0"/>
              <a:t>YouTube, (2019) </a:t>
            </a:r>
            <a:r>
              <a:rPr lang="en-US" i="1" dirty="0"/>
              <a:t>Know Homophones. </a:t>
            </a:r>
            <a:r>
              <a:rPr lang="en-US" dirty="0"/>
              <a:t>Available at: https://www.youtube.com/watch?v=7OwX6tjOztY (Accessed 22nd January 2019).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306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593</Words>
  <Application>Microsoft Office PowerPoint</Application>
  <PresentationFormat>Widescreen</PresentationFormat>
  <Paragraphs>66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Homophones</vt:lpstr>
      <vt:lpstr>Objectives</vt:lpstr>
      <vt:lpstr>What are “Homophones”?</vt:lpstr>
      <vt:lpstr>Confusion </vt:lpstr>
      <vt:lpstr>Words that sound the same although have different meanings (Homophones).</vt:lpstr>
      <vt:lpstr>There are a number of homophones within the English language. Listed below are some of the words that are widely used such as:</vt:lpstr>
      <vt:lpstr>Remember:</vt:lpstr>
      <vt:lpstr>YouTube clip on Homophones</vt:lpstr>
      <vt:lpstr>Some words that are spelt differently but sound the same.</vt:lpstr>
      <vt:lpstr>Activity: </vt:lpstr>
      <vt:lpstr>Examples of Homophones</vt:lpstr>
      <vt:lpstr>Kahoot activity:</vt:lpstr>
      <vt:lpstr>Summarise</vt:lpstr>
      <vt:lpstr>Any Questions?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Homophones</dc:title>
  <dc:creator>Joanna Fender</dc:creator>
  <cp:lastModifiedBy>Karen Hudson</cp:lastModifiedBy>
  <cp:revision>11</cp:revision>
  <dcterms:created xsi:type="dcterms:W3CDTF">2018-12-05T16:13:25Z</dcterms:created>
  <dcterms:modified xsi:type="dcterms:W3CDTF">2019-01-23T14:32:27Z</dcterms:modified>
</cp:coreProperties>
</file>