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3.xml" ContentType="application/vnd.openxmlformats-officedocument.theme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4.xml" ContentType="application/vnd.openxmlformats-officedocument.theme+xml"/>
  <Override PartName="/ppt/slideLayouts/slideLayout28.xml" ContentType="application/vnd.openxmlformats-officedocument.presentationml.slideLayout+xml"/>
  <Override PartName="/ppt/theme/theme5.xml" ContentType="application/vnd.openxmlformats-officedocument.theme+xml"/>
  <Override PartName="/ppt/slideLayouts/slideLayout29.xml" ContentType="application/vnd.openxmlformats-officedocument.presentationml.slideLayout+xml"/>
  <Override PartName="/ppt/theme/theme6.xml" ContentType="application/vnd.openxmlformats-officedocument.theme+xml"/>
  <Override PartName="/ppt/slideLayouts/slideLayout30.xml" ContentType="application/vnd.openxmlformats-officedocument.presentationml.slideLayout+xml"/>
  <Override PartName="/ppt/theme/theme7.xml" ContentType="application/vnd.openxmlformats-officedocument.theme+xml"/>
  <Override PartName="/ppt/slideLayouts/slideLayout31.xml" ContentType="application/vnd.openxmlformats-officedocument.presentationml.slideLayout+xml"/>
  <Override PartName="/ppt/theme/theme8.xml" ContentType="application/vnd.openxmlformats-officedocument.theme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9.xml" ContentType="application/vnd.openxmlformats-officedocument.theme+xml"/>
  <Override PartName="/ppt/slideLayouts/slideLayout34.xml" ContentType="application/vnd.openxmlformats-officedocument.presentationml.slideLayout+xml"/>
  <Override PartName="/ppt/theme/theme10.xml" ContentType="application/vnd.openxmlformats-officedocument.theme+xml"/>
  <Override PartName="/ppt/slideLayouts/slideLayout35.xml" ContentType="application/vnd.openxmlformats-officedocument.presentationml.slideLayout+xml"/>
  <Override PartName="/ppt/theme/theme11.xml" ContentType="application/vnd.openxmlformats-officedocument.theme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theme/theme13.xml" ContentType="application/vnd.openxmlformats-officedocument.theme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14.xml" ContentType="application/vnd.openxmlformats-officedocument.theme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theme/theme15.xml" ContentType="application/vnd.openxmlformats-officedocument.theme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theme/theme16.xml" ContentType="application/vnd.openxmlformats-officedocument.theme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theme/theme17.xml" ContentType="application/vnd.openxmlformats-officedocument.theme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8.xml" ContentType="application/vnd.openxmlformats-officedocument.theme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theme/theme19.xml" ContentType="application/vnd.openxmlformats-officedocument.theme+xml"/>
  <Override PartName="/ppt/slideLayouts/slideLayout88.xml" ContentType="application/vnd.openxmlformats-officedocument.presentationml.slideLayout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theme/theme20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64" r:id="rId2"/>
    <p:sldMasterId id="2147483676" r:id="rId3"/>
    <p:sldMasterId id="2147483688" r:id="rId4"/>
    <p:sldMasterId id="2147483691" r:id="rId5"/>
    <p:sldMasterId id="2147483693" r:id="rId6"/>
    <p:sldMasterId id="2147483695" r:id="rId7"/>
    <p:sldMasterId id="2147483697" r:id="rId8"/>
    <p:sldMasterId id="2147483699" r:id="rId9"/>
    <p:sldMasterId id="2147483702" r:id="rId10"/>
    <p:sldMasterId id="2147483704" r:id="rId11"/>
    <p:sldMasterId id="2147483706" r:id="rId12"/>
    <p:sldMasterId id="2147483720" r:id="rId13"/>
    <p:sldMasterId id="2147483725" r:id="rId14"/>
    <p:sldMasterId id="2147483729" r:id="rId15"/>
    <p:sldMasterId id="2147483733" r:id="rId16"/>
    <p:sldMasterId id="2147483745" r:id="rId17"/>
    <p:sldMasterId id="2147483757" r:id="rId18"/>
    <p:sldMasterId id="2147483868" r:id="rId19"/>
    <p:sldMasterId id="2147483880" r:id="rId20"/>
  </p:sldMasterIdLst>
  <p:sldIdLst>
    <p:sldId id="256" r:id="rId21"/>
    <p:sldId id="257" r:id="rId22"/>
    <p:sldId id="258" r:id="rId23"/>
    <p:sldId id="264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88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7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8.xml"/><Relationship Id="rId13" Type="http://schemas.openxmlformats.org/officeDocument/2006/relationships/slideMaster" Target="slideMasters/slideMaster13.xml"/><Relationship Id="rId18" Type="http://schemas.openxmlformats.org/officeDocument/2006/relationships/slideMaster" Target="slideMasters/slideMaster18.xml"/><Relationship Id="rId26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.xml"/><Relationship Id="rId7" Type="http://schemas.openxmlformats.org/officeDocument/2006/relationships/slideMaster" Target="slideMasters/slideMaster7.xml"/><Relationship Id="rId12" Type="http://schemas.openxmlformats.org/officeDocument/2006/relationships/slideMaster" Target="slideMasters/slideMaster12.xml"/><Relationship Id="rId17" Type="http://schemas.openxmlformats.org/officeDocument/2006/relationships/slideMaster" Target="slideMasters/slideMaster17.xml"/><Relationship Id="rId25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Master" Target="slideMasters/slideMaster16.xml"/><Relationship Id="rId20" Type="http://schemas.openxmlformats.org/officeDocument/2006/relationships/slideMaster" Target="slideMasters/slideMaster20.xml"/><Relationship Id="rId29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Master" Target="slideMasters/slideMaster11.xml"/><Relationship Id="rId24" Type="http://schemas.openxmlformats.org/officeDocument/2006/relationships/slide" Target="slides/slide4.xml"/><Relationship Id="rId5" Type="http://schemas.openxmlformats.org/officeDocument/2006/relationships/slideMaster" Target="slideMasters/slideMaster5.xml"/><Relationship Id="rId15" Type="http://schemas.openxmlformats.org/officeDocument/2006/relationships/slideMaster" Target="slideMasters/slideMaster15.xml"/><Relationship Id="rId23" Type="http://schemas.openxmlformats.org/officeDocument/2006/relationships/slide" Target="slides/slide3.xml"/><Relationship Id="rId28" Type="http://schemas.openxmlformats.org/officeDocument/2006/relationships/tableStyles" Target="tableStyles.xml"/><Relationship Id="rId10" Type="http://schemas.openxmlformats.org/officeDocument/2006/relationships/slideMaster" Target="slideMasters/slideMaster10.xml"/><Relationship Id="rId19" Type="http://schemas.openxmlformats.org/officeDocument/2006/relationships/slideMaster" Target="slideMasters/slideMaster19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4" Type="http://schemas.openxmlformats.org/officeDocument/2006/relationships/slideMaster" Target="slideMasters/slideMaster14.xml"/><Relationship Id="rId22" Type="http://schemas.openxmlformats.org/officeDocument/2006/relationships/slide" Target="slides/slide2.xml"/><Relationship Id="rId27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dhana Jha" userId="26551a24-7b54-4515-aa86-bf14174199c0" providerId="ADAL" clId="{9113069B-5091-4AD0-95D4-2E41661201C7}"/>
    <pc:docChg chg="custSel modSld">
      <pc:chgData name="Sadhana Jha" userId="26551a24-7b54-4515-aa86-bf14174199c0" providerId="ADAL" clId="{9113069B-5091-4AD0-95D4-2E41661201C7}" dt="2024-01-18T13:07:52.253" v="8" actId="20577"/>
      <pc:docMkLst>
        <pc:docMk/>
      </pc:docMkLst>
      <pc:sldChg chg="modSp mod">
        <pc:chgData name="Sadhana Jha" userId="26551a24-7b54-4515-aa86-bf14174199c0" providerId="ADAL" clId="{9113069B-5091-4AD0-95D4-2E41661201C7}" dt="2024-01-18T13:07:52.253" v="8" actId="20577"/>
        <pc:sldMkLst>
          <pc:docMk/>
          <pc:sldMk cId="2039261324" sldId="259"/>
        </pc:sldMkLst>
        <pc:spChg chg="mod">
          <ac:chgData name="Sadhana Jha" userId="26551a24-7b54-4515-aa86-bf14174199c0" providerId="ADAL" clId="{9113069B-5091-4AD0-95D4-2E41661201C7}" dt="2024-01-18T13:07:52.253" v="8" actId="20577"/>
          <ac:spMkLst>
            <pc:docMk/>
            <pc:sldMk cId="2039261324" sldId="259"/>
            <ac:spMk id="2" creationId="{4AB602C4-2FB2-C7CD-E772-3D6B11F8F6ED}"/>
          </ac:spMkLst>
        </pc:spChg>
      </pc:sldChg>
      <pc:sldChg chg="delSp mod">
        <pc:chgData name="Sadhana Jha" userId="26551a24-7b54-4515-aa86-bf14174199c0" providerId="ADAL" clId="{9113069B-5091-4AD0-95D4-2E41661201C7}" dt="2024-01-18T13:06:43.070" v="0" actId="478"/>
        <pc:sldMkLst>
          <pc:docMk/>
          <pc:sldMk cId="2159562903" sldId="264"/>
        </pc:sldMkLst>
        <pc:spChg chg="del">
          <ac:chgData name="Sadhana Jha" userId="26551a24-7b54-4515-aa86-bf14174199c0" providerId="ADAL" clId="{9113069B-5091-4AD0-95D4-2E41661201C7}" dt="2024-01-18T13:06:43.070" v="0" actId="478"/>
          <ac:spMkLst>
            <pc:docMk/>
            <pc:sldMk cId="2159562903" sldId="264"/>
            <ac:spMk id="2" creationId="{FC832FFB-2524-8FB2-ED49-45E187E38E9F}"/>
          </ac:spMkLst>
        </pc:spChg>
      </pc:sldChg>
    </pc:docChg>
  </pc:docChgLst>
  <pc:docChgLst>
    <pc:chgData name="Divya Chidambaram" userId="a5f655d4-7c16-4009-87eb-8eca468fdbaa" providerId="ADAL" clId="{4F568E94-2182-4BBA-AF8F-FED20C53800A}"/>
    <pc:docChg chg="delSld">
      <pc:chgData name="Divya Chidambaram" userId="a5f655d4-7c16-4009-87eb-8eca468fdbaa" providerId="ADAL" clId="{4F568E94-2182-4BBA-AF8F-FED20C53800A}" dt="2023-09-29T12:17:23.114" v="0" actId="47"/>
      <pc:docMkLst>
        <pc:docMk/>
      </pc:docMkLst>
      <pc:sldChg chg="del">
        <pc:chgData name="Divya Chidambaram" userId="a5f655d4-7c16-4009-87eb-8eca468fdbaa" providerId="ADAL" clId="{4F568E94-2182-4BBA-AF8F-FED20C53800A}" dt="2023-09-29T12:17:23.114" v="0" actId="47"/>
        <pc:sldMkLst>
          <pc:docMk/>
          <pc:sldMk cId="770930633" sldId="262"/>
        </pc:sldMkLst>
      </pc:sldChg>
      <pc:sldChg chg="del">
        <pc:chgData name="Divya Chidambaram" userId="a5f655d4-7c16-4009-87eb-8eca468fdbaa" providerId="ADAL" clId="{4F568E94-2182-4BBA-AF8F-FED20C53800A}" dt="2023-09-29T12:17:23.114" v="0" actId="47"/>
        <pc:sldMkLst>
          <pc:docMk/>
          <pc:sldMk cId="3090987668" sldId="263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8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8.xml"/></Relationships>
</file>

<file path=ppt/slideLayouts/_rels/slideLayout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8.xml"/></Relationships>
</file>

<file path=ppt/slideLayouts/_rels/slideLayout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8.xml"/></Relationships>
</file>

<file path=ppt/slideLayouts/_rels/slideLayout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8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475060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1201" y="4495800"/>
            <a:ext cx="8739823" cy="1524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1201" y="533400"/>
            <a:ext cx="8739823" cy="3767670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D03F90-B9E3-4C10-9FC0-09E069C4900C}" type="datetimeFigureOut">
              <a:rPr lang="en-GB" smtClean="0"/>
              <a:t>11/06/2024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50888C-648F-49BB-B49E-C28287897F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2909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80DD62-704D-5CDB-FF9F-A3A9CEB16E0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A72C09-080B-CE31-4F5C-AED2054C463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318381-23FC-79F1-8331-6D6B1CC31E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D03F90-B9E3-4C10-9FC0-09E069C4900C}" type="datetimeFigureOut">
              <a:rPr lang="en-GB" smtClean="0"/>
              <a:t>11/06/2024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7E02AE-0259-9867-65E2-871C7FF04F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9226F4-189F-AFB0-3D60-243FBB45CD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50888C-648F-49BB-B49E-C28287897F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84668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6/11/2024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13139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6/11/2024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70480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6/11/2024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61198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6/11/2024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87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6/11/2024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67059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6/11/2024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05396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6/11/2024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36443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6/11/2024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746061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6/11/2024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507728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6/11/2024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552294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6/11/2024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355852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11/06/2024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134369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11/06/2024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783849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11/06/2024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431408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11/06/2024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009745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11/06/2024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659198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11/06/2024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298510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11/06/2024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828465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11/06/2024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228006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11/06/2024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32444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11/06/2024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449940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11/06/2024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740460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7891782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80DD62-704D-5CDB-FF9F-A3A9CEB16E0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A72C09-080B-CE31-4F5C-AED2054C463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318381-23FC-79F1-8331-6D6B1CC31E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0E7B6-945D-4046-ADF7-A7DD6A8C9EDD}" type="datetimeFigureOut">
              <a:rPr lang="en-GB" smtClean="0"/>
              <a:t>11/06/2024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7E02AE-0259-9867-65E2-871C7FF04F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9226F4-189F-AFB0-3D60-243FBB45CD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F34FF-4C85-4DDA-B17A-59B4C05894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69563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039901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5EAA79-7DCE-46C3-9004-2EDC6E6655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1957E2-D01A-4EE5-98A0-6EF2B07EDD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182190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/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sz="2500"/>
              <a:t>Click to edit Master title style</a:t>
            </a:r>
            <a:endParaRPr lang="en-US" sz="2500" dirty="0"/>
          </a:p>
        </p:txBody>
      </p:sp>
    </p:spTree>
    <p:extLst>
      <p:ext uri="{BB962C8B-B14F-4D97-AF65-F5344CB8AC3E}">
        <p14:creationId xmlns:p14="http://schemas.microsoft.com/office/powerpoint/2010/main" val="627292898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2484BA-3CDD-4CBE-B8ED-A5FF1D64E3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E0E428-53E1-4CD8-9933-11FC7D6E74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9951987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1074419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2876451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305552" y="1516008"/>
            <a:ext cx="5160433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69223067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AD7A99E-5B7F-6649-9A4D-E3C41FE51E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1074419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8258194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/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sz="2500" dirty="0"/>
              <a:t>Click to edit Master title style</a:t>
            </a:r>
            <a:endParaRPr lang="en-US" sz="2500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D1C6F2FA-9D48-5647-B3AE-270F4C5B452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695090" y="1516008"/>
            <a:ext cx="477089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453368001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E3A74712-E683-8D4A-897E-564DD5A5F4C0}"/>
              </a:ext>
            </a:extLst>
          </p:cNvPr>
          <p:cNvSpPr txBox="1">
            <a:spLocks/>
          </p:cNvSpPr>
          <p:nvPr/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sz="2500" dirty="0"/>
              <a:t>Click to edit Master title style</a:t>
            </a:r>
            <a:endParaRPr lang="en-US" sz="2500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16161775-7EDC-3249-8DBB-B8547B34CE0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695090" y="1516008"/>
            <a:ext cx="477089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80254103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13553-AB8B-C341-93A5-5CC82D843D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1CB8C6-8818-9C4E-9A49-B521788745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6"/>
            <a:ext cx="10515600" cy="3203575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968282375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57033D-9F3E-8248-9B9F-E98406770C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518" y="365126"/>
            <a:ext cx="11193517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D8C34B-9896-0E40-BD81-61E38533FA8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5517" y="1825626"/>
            <a:ext cx="5468883" cy="386572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8F99B9-D9F3-D448-81A1-3C9FA0DB51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84918" y="1825626"/>
            <a:ext cx="5834117" cy="386572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630360830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39562979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A08889-95C7-C547-A1EA-A22929CE98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A5581E7-B6AD-1144-AFF7-D87531D2208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457201"/>
            <a:ext cx="6172200" cy="450105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FC0E95-E99E-4C48-9AA8-DCB1302800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887371619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0" y="1106105"/>
            <a:ext cx="1133277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380" y="2566604"/>
            <a:ext cx="11332779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280368097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12380" y="2632841"/>
            <a:ext cx="5973379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1780" y="2632841"/>
            <a:ext cx="5973379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0" y="1106105"/>
            <a:ext cx="1133277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470818259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51234498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0" y="1106105"/>
            <a:ext cx="1133277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380" y="2566604"/>
            <a:ext cx="11332779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22891228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12380" y="2632841"/>
            <a:ext cx="5973379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1780" y="2632841"/>
            <a:ext cx="5973379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0" y="1106105"/>
            <a:ext cx="1133277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758473616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30022627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7CF91-8FB7-0B42-A329-E11BE478FD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34FCA1-D7E4-A64A-B793-6901C347CA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EEFF4-2699-2845-91D9-D5A07A0788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6/11/2024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3D7AE9-B962-CC42-BA86-B1E5EDE33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47482-2CC9-0E4C-870E-8D35795D5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987773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91516-56E3-FE49-AF8F-9F2EF75D8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EEC7E-522D-5245-80F4-6045A4C8C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853E28-50D1-DB40-925E-1865E073DF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6/11/2024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0EE0FC-C5EA-7B43-A0D8-933FEEC1E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9ED53-FDF6-FE4E-8218-A5DCCBEBF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5694887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149A6-312A-DE4B-B032-3C87D4A1F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53AC8F-1D8F-4045-BA5F-AC0745D4C4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7A2DA-0D49-1243-97F3-8C33ED427B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6/11/2024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D2AB8-7709-F248-874B-15AF8A8F2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3051CA-2F1D-EF43-AB3E-970DE78EC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6673776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CC5C1-CEEC-A54F-8061-670B3716B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6779F-F147-C642-A601-EB30995A30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339AF6-4ECF-C940-B2CD-54C3A84818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C2FBBA-1744-7C44-BDC5-5E40FC4E724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6/11/2024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4CE875-541F-134E-8E16-39C758721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3B6349-EA0A-2142-8CEF-E85D325A4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5094741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4223D-B3AF-FC43-8E2C-CD1AAF862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BF013F-2912-624D-8195-A67E139018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3456B4-6048-6640-9D7D-42EA2A6DDE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7129F5-4B35-4648-9238-99F17302CF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6AB2B2-2AF7-4E41-BF6E-38905C051B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1B7545-C2A4-3C49-AFF2-44FB003DC6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6/11/2024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6D25BF-5E79-9048-9C82-AFCE84DEAF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1EC22-A66B-F44B-96E5-15E164D9B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6074053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FC50D-4F82-6D41-B29B-7D5BFC9BC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24865E-E560-0B4E-9395-474CD6DBF7E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6/11/2024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83FAC-4B1F-7341-B306-E3666ACF0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7A9CF-F8E0-444E-872B-29AF2503B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2791390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E6DEFC-6AE7-8546-81B6-A8985717AB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6/11/2024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23E71D-C4D2-684F-A864-9E8A10CACB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E9DACB-F630-B743-96E9-3C02225BD9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4798127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2CFC4-E0FF-CD48-BF1D-8282D552A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5B17B-9BE6-EB49-B5FB-C098D6C43A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FB7D76-9210-8F49-9A78-8747A6504A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75A7EF-7E39-2F4E-9A2D-6C0F4CDC5A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6/11/2024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4F60D-F04A-8F46-8F4B-C293A3F22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DBFFEF-7F5C-3E4A-AEBA-AE008AE7F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3509203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254E5-EC60-7642-89FC-E0005F24D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6ABA9B-C852-BD4C-8EBB-DCA38ABAFB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052852-941B-934D-8B59-88371343E6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4B2328-0A43-4342-A653-438448402AB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6/11/2024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64BB61-D3D6-F54F-B677-477ED6253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DC3A9F-519B-324E-8B37-F8E2A6208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799233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CF624-42BE-7644-90FA-098E6BC22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3350E3-FA89-4446-9F4F-2DDCB0D724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560375-BEC7-464A-8FED-420C1DCCF5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6/11/2024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49956A-D1B6-2141-8227-E96F875731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1AFAD8-75E0-E74B-8E53-F8DAA76AF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6238300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022C87-B12F-C545-920B-2FEA49D862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44DBAF-A21F-884B-8893-93D4AB4B5B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EBC95F-39B8-0C49-A006-DB8F65C05F8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6/11/2024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480421-2463-624E-8B83-7E103ADC9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D2072A-1BC5-4B41-9369-C7AF05D0B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4827950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D55A6-6F6E-F74C-9EA0-0B5928337F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8C1E26-42A5-B440-B9C8-CEDD2A852D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BA9EB3-C20B-DF4F-A968-B10AB5D9013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6/11/2024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CFCFFA-B6A2-F74A-8C54-0B36FE17BA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04AC94-14D0-8B40-AC33-71C6CF7329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704778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67951-B918-894D-BB5C-B72A99F2C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155AD-98F2-734A-B92B-9C6661F3C0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5785D2-81B9-2F43-9E4D-DCD90694EEA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6/11/2024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954D14-FC43-0C4F-858F-9CF6665D8C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E1104-FF98-FB4B-B38F-9C077F967F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0525810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4934C-B4C9-2A4C-B88F-D91E73D7B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872BD2-5D0B-BE48-AE5D-B91BF84DDF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F626BB-7637-DB46-87CD-5A77DA4902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6/11/2024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3CCEE1-9588-4642-91F6-0AC184FDD7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B459B8-64BF-5141-A955-95F9AB23B6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830261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149ED-0700-344B-AF7A-1FAA12702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A7911-5EFA-6B4D-B369-D7ED660597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518818-A7A5-334F-9BB5-DFA66F746D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AB2CE8-7DFC-4B40-B4C2-64F6E9FBFAF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6/11/2024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CBC5FC-F8C6-7C4C-94CD-C312E0BE0C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FDDFD-CB88-F141-906B-DA0E35C36F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3907940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FC1F5-AB6D-1847-9672-250A387E47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DF9861-87E1-A249-8299-7C29BE7639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8CB95E-5618-844C-9757-B733223DB9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77E6FB-192F-AE40-AEC5-D27B01360C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75A479-214E-D54F-8170-2D3F57C9848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631FE86-DB76-8547-829A-D16D296EA3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6/11/2024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17C808-3559-C84E-ADFE-CCB80B260D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4519476-8DF1-314F-A373-B7B26111A9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1088987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8C171-7289-D249-A793-DE9F5EB81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74DBDE-AF66-704B-98B2-37FDC1193E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6/11/2024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370EF4-5D33-D84F-AB32-3D385BC1E0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4884FD-90BC-1A43-9B75-28B27C166D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079278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1A62C1-3DEA-5546-9E5E-C32410A1B5D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6/11/2024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BF570D8-3B80-564F-929A-04BEC36B70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58973F-C520-6D4D-A4B2-CF1EF89EF3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5134077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79CFF-BF8F-F744-B9EE-60193117DA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6C392F-8BA6-C843-BFA2-37A235A7C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608ED9-A011-4342-B842-18012F2EC2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6CEA99-61DA-0A49-BCD4-AB1492700F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6/11/2024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D48789-EEBB-4C4E-8064-2E64AF75EF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A39AF6-375A-F64D-85EE-A8E0181556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3686013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C32E7-F382-9F46-9FA8-FE1B6E22E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B8F85F5-1E2C-EA48-A168-AA871577DBF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341BF9-8683-A247-94F0-3F8EAD5B70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E2EBB5-B5D0-C645-B0DC-15CFC0D9C6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6/11/2024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121C38-F234-5640-81F2-7023DE9EC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E6311F-C9BC-A04C-90E6-58694A8DB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457810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E4A9D-2A4B-E242-AD73-2213273B5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F8B4BA-D763-A749-B180-F12D47DD80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9FC624-76C3-9848-B506-CB4DF01315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6/11/2024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1B07F3-6F8C-304D-B01C-87FA8B3D2D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749C26-FC13-B042-8323-29B4ED26C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1184281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331CA3-6867-2B41-A4AC-AE41453A33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C6E175-D0C1-6F4F-BBCE-07E66A026E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1061C9-1FDF-BB42-9982-77DF7AF43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6/11/2024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9E19CD-FADD-E442-BE32-978030C696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8F8E86-7E3C-5045-B990-0EB986A57F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229252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white text 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11" name="Picture 10" descr="Text&#10;&#10;Description automatically generated with medium confidence">
            <a:extLst>
              <a:ext uri="{FF2B5EF4-FFF2-40B4-BE49-F238E27FC236}">
                <a16:creationId xmlns:a16="http://schemas.microsoft.com/office/drawing/2014/main" id="{466B934A-A475-114C-AA1B-5F9F12584F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8768429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only white text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736A280-2C91-F548-B032-A04AB39CF2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665435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mono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79AAABAA-0F32-FD4D-BFBE-5CFAD828F7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0869274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Mono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0F8DD660-4622-2A47-82B3-18A6984986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6211179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Mono White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4" name="Picture 3" descr="Text&#10;&#10;Description automatically generated with medium confidence">
            <a:extLst>
              <a:ext uri="{FF2B5EF4-FFF2-40B4-BE49-F238E27FC236}">
                <a16:creationId xmlns:a16="http://schemas.microsoft.com/office/drawing/2014/main" id="{6B516FE7-964A-1E4E-9AD2-64229A0C31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4712543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Mono White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1B6401D3-A379-1A4C-84B3-73B1DEBDD1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019383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Full Colour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4D3D6F76-26A7-0E46-9BE1-B7F0729402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274184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Full colour_C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4" name="Picture 3" descr="A picture containing chart&#10;&#10;Description automatically generated">
            <a:extLst>
              <a:ext uri="{FF2B5EF4-FFF2-40B4-BE49-F238E27FC236}">
                <a16:creationId xmlns:a16="http://schemas.microsoft.com/office/drawing/2014/main" id="{2AEF8B83-F027-5B40-9BE5-0DC1AAF1C7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6206040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DAD03F90-B9E3-4C10-9FC0-09E069C4900C}" type="datetimeFigureOut">
              <a:rPr lang="en-GB" smtClean="0"/>
              <a:t>11/06/2024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7A50888C-648F-49BB-B49E-C28287897F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885013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DAD03F90-B9E3-4C10-9FC0-09E069C4900C}" type="datetimeFigureOut">
              <a:rPr lang="en-GB" smtClean="0"/>
              <a:t>11/06/2024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7A50888C-648F-49BB-B49E-C28287897F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1689002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A66546C-8383-4484-A493-8022FA251935}" type="datetimeFigureOut">
              <a:rPr lang="en-GB" smtClean="0"/>
              <a:t>11/06/2024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62103F4B-D915-4EE4-803F-830B73E39E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6808036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A66546C-8383-4484-A493-8022FA251935}" type="datetimeFigureOut">
              <a:rPr lang="en-GB" smtClean="0"/>
              <a:t>11/06/2024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62103F4B-D915-4EE4-803F-830B73E39E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7857605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A66546C-8383-4484-A493-8022FA251935}" type="datetimeFigureOut">
              <a:rPr lang="en-GB" smtClean="0"/>
              <a:t>11/06/2024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62103F4B-D915-4EE4-803F-830B73E39E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9434603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A66546C-8383-4484-A493-8022FA251935}" type="datetimeFigureOut">
              <a:rPr lang="en-GB" smtClean="0"/>
              <a:t>11/06/2024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62103F4B-D915-4EE4-803F-830B73E39E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6350275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A66546C-8383-4484-A493-8022FA251935}" type="datetimeFigureOut">
              <a:rPr lang="en-GB" smtClean="0"/>
              <a:t>11/06/2024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62103F4B-D915-4EE4-803F-830B73E39E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9691916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A66546C-8383-4484-A493-8022FA251935}" type="datetimeFigureOut">
              <a:rPr lang="en-GB" smtClean="0"/>
              <a:t>11/06/2024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62103F4B-D915-4EE4-803F-830B73E39E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0679059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A66546C-8383-4484-A493-8022FA251935}" type="datetimeFigureOut">
              <a:rPr lang="en-GB" smtClean="0"/>
              <a:t>11/06/2024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62103F4B-D915-4EE4-803F-830B73E39E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3576413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A66546C-8383-4484-A493-8022FA251935}" type="datetimeFigureOut">
              <a:rPr lang="en-GB" smtClean="0"/>
              <a:t>11/06/2024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62103F4B-D915-4EE4-803F-830B73E39E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4871494"/>
      </p:ext>
    </p:extLst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A66546C-8383-4484-A493-8022FA251935}" type="datetimeFigureOut">
              <a:rPr lang="en-GB" smtClean="0"/>
              <a:t>11/06/2024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62103F4B-D915-4EE4-803F-830B73E39E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912271"/>
      </p:ext>
    </p:extLst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69308972"/>
      </p:ext>
    </p:extLst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1201" y="4495800"/>
            <a:ext cx="8739823" cy="1524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1201" y="533400"/>
            <a:ext cx="8739823" cy="3767670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66546C-8383-4484-A493-8022FA251935}" type="datetimeFigureOut">
              <a:rPr lang="en-GB" smtClean="0"/>
              <a:t>11/06/2024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103F4B-D915-4EE4-803F-830B73E39E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6933226"/>
      </p:ext>
    </p:extLst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A66546C-8383-4484-A493-8022FA251935}" type="datetimeFigureOut">
              <a:rPr lang="en-GB" smtClean="0"/>
              <a:t>11/06/2024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62103F4B-D915-4EE4-803F-830B73E39E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3782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png"/><Relationship Id="rId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1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6.xml"/><Relationship Id="rId7" Type="http://schemas.openxmlformats.org/officeDocument/2006/relationships/slideLayout" Target="../slideLayouts/slideLayout10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4.xml"/><Relationship Id="rId5" Type="http://schemas.openxmlformats.org/officeDocument/2006/relationships/slideLayout" Target="../slideLayouts/slideLayout8.xml"/><Relationship Id="rId10" Type="http://schemas.openxmlformats.org/officeDocument/2006/relationships/slideLayout" Target="../slideLayouts/slideLayout13.xml"/><Relationship Id="rId4" Type="http://schemas.openxmlformats.org/officeDocument/2006/relationships/slideLayout" Target="../slideLayouts/slideLayout7.xml"/><Relationship Id="rId9" Type="http://schemas.openxmlformats.org/officeDocument/2006/relationships/slideLayout" Target="../slideLayouts/slideLayout1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2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17.xml"/><Relationship Id="rId7" Type="http://schemas.openxmlformats.org/officeDocument/2006/relationships/slideLayout" Target="../slideLayouts/slideLayout21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6" Type="http://schemas.openxmlformats.org/officeDocument/2006/relationships/slideLayout" Target="../slideLayouts/slideLayout20.xml"/><Relationship Id="rId11" Type="http://schemas.openxmlformats.org/officeDocument/2006/relationships/slideLayout" Target="../slideLayouts/slideLayout25.xml"/><Relationship Id="rId5" Type="http://schemas.openxmlformats.org/officeDocument/2006/relationships/slideLayout" Target="../slideLayouts/slideLayout19.xml"/><Relationship Id="rId10" Type="http://schemas.openxmlformats.org/officeDocument/2006/relationships/slideLayout" Target="../slideLayouts/slideLayout24.xml"/><Relationship Id="rId4" Type="http://schemas.openxmlformats.org/officeDocument/2006/relationships/slideLayout" Target="../slideLayouts/slideLayout18.xml"/><Relationship Id="rId9" Type="http://schemas.openxmlformats.org/officeDocument/2006/relationships/slideLayout" Target="../slideLayouts/slideLayout2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4" Type="http://schemas.openxmlformats.org/officeDocument/2006/relationships/image" Target="../media/image3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28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29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30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31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theme" Target="../theme/theme9.xml"/><Relationship Id="rId2" Type="http://schemas.openxmlformats.org/officeDocument/2006/relationships/slideLayout" Target="../slideLayouts/slideLayout33.xml"/><Relationship Id="rId1" Type="http://schemas.openxmlformats.org/officeDocument/2006/relationships/slideLayout" Target="../slideLayouts/slideLayout32.xml"/><Relationship Id="rId4" Type="http://schemas.openxmlformats.org/officeDocument/2006/relationships/image" Target="../media/image8.png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34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35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36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9.xml"/><Relationship Id="rId2" Type="http://schemas.openxmlformats.org/officeDocument/2006/relationships/slideLayout" Target="../slideLayouts/slideLayout38.xml"/><Relationship Id="rId1" Type="http://schemas.openxmlformats.org/officeDocument/2006/relationships/slideLayout" Target="../slideLayouts/slideLayout37.xml"/><Relationship Id="rId6" Type="http://schemas.openxmlformats.org/officeDocument/2006/relationships/image" Target="../media/image12.png"/><Relationship Id="rId5" Type="http://schemas.openxmlformats.org/officeDocument/2006/relationships/theme" Target="../theme/theme13.xml"/><Relationship Id="rId4" Type="http://schemas.openxmlformats.org/officeDocument/2006/relationships/slideLayout" Target="../slideLayouts/slideLayout40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3.xml"/><Relationship Id="rId2" Type="http://schemas.openxmlformats.org/officeDocument/2006/relationships/slideLayout" Target="../slideLayouts/slideLayout42.xml"/><Relationship Id="rId1" Type="http://schemas.openxmlformats.org/officeDocument/2006/relationships/slideLayout" Target="../slideLayouts/slideLayout41.xml"/><Relationship Id="rId5" Type="http://schemas.openxmlformats.org/officeDocument/2006/relationships/image" Target="../media/image13.png"/><Relationship Id="rId4" Type="http://schemas.openxmlformats.org/officeDocument/2006/relationships/theme" Target="../theme/theme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6.xml"/><Relationship Id="rId2" Type="http://schemas.openxmlformats.org/officeDocument/2006/relationships/slideLayout" Target="../slideLayouts/slideLayout45.xml"/><Relationship Id="rId1" Type="http://schemas.openxmlformats.org/officeDocument/2006/relationships/slideLayout" Target="../slideLayouts/slideLayout44.xml"/><Relationship Id="rId5" Type="http://schemas.openxmlformats.org/officeDocument/2006/relationships/image" Target="../media/image14.png"/><Relationship Id="rId4" Type="http://schemas.openxmlformats.org/officeDocument/2006/relationships/theme" Target="../theme/theme15.xml"/></Relationships>
</file>

<file path=ppt/slideMasters/_rels/slideMaster1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4.xml"/><Relationship Id="rId13" Type="http://schemas.openxmlformats.org/officeDocument/2006/relationships/image" Target="../media/image15.png"/><Relationship Id="rId3" Type="http://schemas.openxmlformats.org/officeDocument/2006/relationships/slideLayout" Target="../slideLayouts/slideLayout49.xml"/><Relationship Id="rId7" Type="http://schemas.openxmlformats.org/officeDocument/2006/relationships/slideLayout" Target="../slideLayouts/slideLayout53.xml"/><Relationship Id="rId12" Type="http://schemas.openxmlformats.org/officeDocument/2006/relationships/theme" Target="../theme/theme16.xml"/><Relationship Id="rId2" Type="http://schemas.openxmlformats.org/officeDocument/2006/relationships/slideLayout" Target="../slideLayouts/slideLayout48.xml"/><Relationship Id="rId1" Type="http://schemas.openxmlformats.org/officeDocument/2006/relationships/slideLayout" Target="../slideLayouts/slideLayout47.xml"/><Relationship Id="rId6" Type="http://schemas.openxmlformats.org/officeDocument/2006/relationships/slideLayout" Target="../slideLayouts/slideLayout52.xml"/><Relationship Id="rId11" Type="http://schemas.openxmlformats.org/officeDocument/2006/relationships/slideLayout" Target="../slideLayouts/slideLayout57.xml"/><Relationship Id="rId5" Type="http://schemas.openxmlformats.org/officeDocument/2006/relationships/slideLayout" Target="../slideLayouts/slideLayout51.xml"/><Relationship Id="rId10" Type="http://schemas.openxmlformats.org/officeDocument/2006/relationships/slideLayout" Target="../slideLayouts/slideLayout56.xml"/><Relationship Id="rId4" Type="http://schemas.openxmlformats.org/officeDocument/2006/relationships/slideLayout" Target="../slideLayouts/slideLayout50.xml"/><Relationship Id="rId9" Type="http://schemas.openxmlformats.org/officeDocument/2006/relationships/slideLayout" Target="../slideLayouts/slideLayout55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5.xml"/><Relationship Id="rId13" Type="http://schemas.openxmlformats.org/officeDocument/2006/relationships/image" Target="../media/image16.png"/><Relationship Id="rId3" Type="http://schemas.openxmlformats.org/officeDocument/2006/relationships/slideLayout" Target="../slideLayouts/slideLayout60.xml"/><Relationship Id="rId7" Type="http://schemas.openxmlformats.org/officeDocument/2006/relationships/slideLayout" Target="../slideLayouts/slideLayout64.xml"/><Relationship Id="rId12" Type="http://schemas.openxmlformats.org/officeDocument/2006/relationships/theme" Target="../theme/theme17.xml"/><Relationship Id="rId2" Type="http://schemas.openxmlformats.org/officeDocument/2006/relationships/slideLayout" Target="../slideLayouts/slideLayout59.xml"/><Relationship Id="rId1" Type="http://schemas.openxmlformats.org/officeDocument/2006/relationships/slideLayout" Target="../slideLayouts/slideLayout58.xml"/><Relationship Id="rId6" Type="http://schemas.openxmlformats.org/officeDocument/2006/relationships/slideLayout" Target="../slideLayouts/slideLayout63.xml"/><Relationship Id="rId11" Type="http://schemas.openxmlformats.org/officeDocument/2006/relationships/slideLayout" Target="../slideLayouts/slideLayout68.xml"/><Relationship Id="rId5" Type="http://schemas.openxmlformats.org/officeDocument/2006/relationships/slideLayout" Target="../slideLayouts/slideLayout62.xml"/><Relationship Id="rId10" Type="http://schemas.openxmlformats.org/officeDocument/2006/relationships/slideLayout" Target="../slideLayouts/slideLayout67.xml"/><Relationship Id="rId4" Type="http://schemas.openxmlformats.org/officeDocument/2006/relationships/slideLayout" Target="../slideLayouts/slideLayout61.xml"/><Relationship Id="rId9" Type="http://schemas.openxmlformats.org/officeDocument/2006/relationships/slideLayout" Target="../slideLayouts/slideLayout66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6.xml"/><Relationship Id="rId3" Type="http://schemas.openxmlformats.org/officeDocument/2006/relationships/slideLayout" Target="../slideLayouts/slideLayout71.xml"/><Relationship Id="rId7" Type="http://schemas.openxmlformats.org/officeDocument/2006/relationships/slideLayout" Target="../slideLayouts/slideLayout75.xml"/><Relationship Id="rId2" Type="http://schemas.openxmlformats.org/officeDocument/2006/relationships/slideLayout" Target="../slideLayouts/slideLayout70.xml"/><Relationship Id="rId1" Type="http://schemas.openxmlformats.org/officeDocument/2006/relationships/slideLayout" Target="../slideLayouts/slideLayout69.xml"/><Relationship Id="rId6" Type="http://schemas.openxmlformats.org/officeDocument/2006/relationships/slideLayout" Target="../slideLayouts/slideLayout74.xml"/><Relationship Id="rId5" Type="http://schemas.openxmlformats.org/officeDocument/2006/relationships/slideLayout" Target="../slideLayouts/slideLayout73.xml"/><Relationship Id="rId4" Type="http://schemas.openxmlformats.org/officeDocument/2006/relationships/slideLayout" Target="../slideLayouts/slideLayout72.xml"/><Relationship Id="rId9" Type="http://schemas.openxmlformats.org/officeDocument/2006/relationships/theme" Target="../theme/theme18.xml"/></Relationships>
</file>

<file path=ppt/slideMasters/_rels/slideMaster1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4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79.xml"/><Relationship Id="rId7" Type="http://schemas.openxmlformats.org/officeDocument/2006/relationships/slideLayout" Target="../slideLayouts/slideLayout83.xml"/><Relationship Id="rId12" Type="http://schemas.openxmlformats.org/officeDocument/2006/relationships/theme" Target="../theme/theme19.xml"/><Relationship Id="rId2" Type="http://schemas.openxmlformats.org/officeDocument/2006/relationships/slideLayout" Target="../slideLayouts/slideLayout78.xml"/><Relationship Id="rId1" Type="http://schemas.openxmlformats.org/officeDocument/2006/relationships/slideLayout" Target="../slideLayouts/slideLayout77.xml"/><Relationship Id="rId6" Type="http://schemas.openxmlformats.org/officeDocument/2006/relationships/slideLayout" Target="../slideLayouts/slideLayout82.xml"/><Relationship Id="rId11" Type="http://schemas.openxmlformats.org/officeDocument/2006/relationships/slideLayout" Target="../slideLayouts/slideLayout87.xml"/><Relationship Id="rId5" Type="http://schemas.openxmlformats.org/officeDocument/2006/relationships/slideLayout" Target="../slideLayouts/slideLayout81.xml"/><Relationship Id="rId10" Type="http://schemas.openxmlformats.org/officeDocument/2006/relationships/slideLayout" Target="../slideLayouts/slideLayout86.xml"/><Relationship Id="rId4" Type="http://schemas.openxmlformats.org/officeDocument/2006/relationships/slideLayout" Target="../slideLayouts/slideLayout80.xml"/><Relationship Id="rId9" Type="http://schemas.openxmlformats.org/officeDocument/2006/relationships/slideLayout" Target="../slideLayouts/slideLayout8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0.xml"/><Relationship Id="rId2" Type="http://schemas.openxmlformats.org/officeDocument/2006/relationships/slideLayout" Target="../slideLayouts/slideLayout89.xml"/><Relationship Id="rId1" Type="http://schemas.openxmlformats.org/officeDocument/2006/relationships/slideLayout" Target="../slideLayouts/slideLayout88.xml"/><Relationship Id="rId5" Type="http://schemas.openxmlformats.org/officeDocument/2006/relationships/image" Target="../media/image1.png"/><Relationship Id="rId4" Type="http://schemas.openxmlformats.org/officeDocument/2006/relationships/theme" Target="../theme/theme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4544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2A00376-38CB-5547-8DDE-248B1E7270B7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54151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5" r:id="rId1"/>
    <p:sldLayoutId id="2147483666" r:id="rId2"/>
    <p:sldLayoutId id="2147483667" r:id="rId3"/>
    <p:sldLayoutId id="2147483668" r:id="rId4"/>
    <p:sldLayoutId id="2147483669" r:id="rId5"/>
    <p:sldLayoutId id="2147483670" r:id="rId6"/>
    <p:sldLayoutId id="2147483671" r:id="rId7"/>
    <p:sldLayoutId id="2147483672" r:id="rId8"/>
    <p:sldLayoutId id="2147483673" r:id="rId9"/>
    <p:sldLayoutId id="2147483674" r:id="rId10"/>
    <p:sldLayoutId id="214748367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2A00376-38CB-5547-8DDE-248B1E7270B7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8081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678" r:id="rId2"/>
    <p:sldLayoutId id="2147483679" r:id="rId3"/>
    <p:sldLayoutId id="2147483680" r:id="rId4"/>
    <p:sldLayoutId id="2147483681" r:id="rId5"/>
    <p:sldLayoutId id="2147483682" r:id="rId6"/>
    <p:sldLayoutId id="2147483683" r:id="rId7"/>
    <p:sldLayoutId id="2147483684" r:id="rId8"/>
    <p:sldLayoutId id="2147483685" r:id="rId9"/>
    <p:sldLayoutId id="2147483686" r:id="rId10"/>
    <p:sldLayoutId id="214748368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5A667A1-ECA2-024B-9CB5-ABBC0AAC5E4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4254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690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33843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outdoor, sky, grass&#10;&#10;Description automatically generated">
            <a:extLst>
              <a:ext uri="{FF2B5EF4-FFF2-40B4-BE49-F238E27FC236}">
                <a16:creationId xmlns:a16="http://schemas.microsoft.com/office/drawing/2014/main" id="{6F6BDCC3-68A5-F445-88C0-DAB78F462C8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6616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0C1BDC32-D4F1-3049-91DC-0E2B06EFA5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54790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BE69152-AADC-5147-A851-5818AE827F0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86408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65277B58-6235-064D-97B2-D0F4DEB59BA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5946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0" r:id="rId1"/>
    <p:sldLayoutId id="2147483701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444BC08C-2962-454D-849E-17D2822D138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12842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9204EC72-2D01-394B-9A9E-F65E10B37F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44873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07D91359-67D2-A247-898E-E5E6274F864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05000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82E4C30-7575-D148-87A5-842F6A4E7C8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03654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B4127EB-145A-B946-9EF1-43A59ADB340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7866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6" r:id="rId1"/>
    <p:sldLayoutId id="2147483727" r:id="rId2"/>
    <p:sldLayoutId id="2147483728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3A81A8AB-655B-9F44-A0B6-888AE8CA54F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58608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0" r:id="rId1"/>
    <p:sldLayoutId id="2147483731" r:id="rId2"/>
    <p:sldLayoutId id="2147483732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Text&#10;&#10;Description automatically generated with low confidence">
            <a:extLst>
              <a:ext uri="{FF2B5EF4-FFF2-40B4-BE49-F238E27FC236}">
                <a16:creationId xmlns:a16="http://schemas.microsoft.com/office/drawing/2014/main" id="{CD47BF98-06ED-7B44-BEB7-FB20FA299010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77393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4" r:id="rId1"/>
    <p:sldLayoutId id="2147483735" r:id="rId2"/>
    <p:sldLayoutId id="2147483736" r:id="rId3"/>
    <p:sldLayoutId id="2147483737" r:id="rId4"/>
    <p:sldLayoutId id="2147483738" r:id="rId5"/>
    <p:sldLayoutId id="2147483739" r:id="rId6"/>
    <p:sldLayoutId id="2147483740" r:id="rId7"/>
    <p:sldLayoutId id="2147483741" r:id="rId8"/>
    <p:sldLayoutId id="2147483742" r:id="rId9"/>
    <p:sldLayoutId id="2147483743" r:id="rId10"/>
    <p:sldLayoutId id="2147483744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alendar&#10;&#10;Description automatically generated with low confidence">
            <a:extLst>
              <a:ext uri="{FF2B5EF4-FFF2-40B4-BE49-F238E27FC236}">
                <a16:creationId xmlns:a16="http://schemas.microsoft.com/office/drawing/2014/main" id="{3B2201CD-8F67-7B41-B60B-AFDD0004B68A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7979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6" r:id="rId1"/>
    <p:sldLayoutId id="2147483747" r:id="rId2"/>
    <p:sldLayoutId id="2147483748" r:id="rId3"/>
    <p:sldLayoutId id="2147483749" r:id="rId4"/>
    <p:sldLayoutId id="2147483750" r:id="rId5"/>
    <p:sldLayoutId id="2147483751" r:id="rId6"/>
    <p:sldLayoutId id="2147483752" r:id="rId7"/>
    <p:sldLayoutId id="2147483753" r:id="rId8"/>
    <p:sldLayoutId id="2147483754" r:id="rId9"/>
    <p:sldLayoutId id="2147483755" r:id="rId10"/>
    <p:sldLayoutId id="2147483756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621239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8" r:id="rId1"/>
    <p:sldLayoutId id="2147483759" r:id="rId2"/>
    <p:sldLayoutId id="2147483760" r:id="rId3"/>
    <p:sldLayoutId id="2147483761" r:id="rId4"/>
    <p:sldLayoutId id="2147483762" r:id="rId5"/>
    <p:sldLayoutId id="2147483763" r:id="rId6"/>
    <p:sldLayoutId id="2147483764" r:id="rId7"/>
    <p:sldLayoutId id="214748376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2A00376-38CB-5547-8DDE-248B1E7270B7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47237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9" r:id="rId1"/>
    <p:sldLayoutId id="2147483870" r:id="rId2"/>
    <p:sldLayoutId id="2147483871" r:id="rId3"/>
    <p:sldLayoutId id="2147483872" r:id="rId4"/>
    <p:sldLayoutId id="2147483873" r:id="rId5"/>
    <p:sldLayoutId id="2147483874" r:id="rId6"/>
    <p:sldLayoutId id="2147483875" r:id="rId7"/>
    <p:sldLayoutId id="2147483876" r:id="rId8"/>
    <p:sldLayoutId id="2147483877" r:id="rId9"/>
    <p:sldLayoutId id="2147483878" r:id="rId10"/>
    <p:sldLayoutId id="214748387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42477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81" r:id="rId1"/>
    <p:sldLayoutId id="2147483882" r:id="rId2"/>
    <p:sldLayoutId id="2147483883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8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1CB718-36D1-6572-1F02-6A8D9791E33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Tutorial Activity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FA0241B-FDE6-9009-6B1B-D639C3B02D1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68695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Library Reception Desk | Counters &amp; Pods | FG Library">
            <a:extLst>
              <a:ext uri="{FF2B5EF4-FFF2-40B4-BE49-F238E27FC236}">
                <a16:creationId xmlns:a16="http://schemas.microsoft.com/office/drawing/2014/main" id="{1F25FA39-AFA2-CDB8-C46D-F0F1A14DB74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83" r="2380" b="-3"/>
          <a:stretch/>
        </p:blipFill>
        <p:spPr bwMode="auto">
          <a:xfrm>
            <a:off x="6541029" y="830263"/>
            <a:ext cx="5426307" cy="4284661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0A6F9F6-A18F-DABA-0203-2E1EEB4295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11730" y="759619"/>
            <a:ext cx="5324739" cy="4976811"/>
          </a:xfrm>
        </p:spPr>
        <p:txBody>
          <a:bodyPr>
            <a:normAutofit/>
          </a:bodyPr>
          <a:lstStyle/>
          <a:p>
            <a:r>
              <a:rPr lang="en-GB" sz="1800" kern="1400" spc="25" dirty="0">
                <a:solidFill>
                  <a:srgbClr val="17365D"/>
                </a:solidFill>
                <a:effectLst/>
                <a:latin typeface="Cambria" panose="02040503050406030204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Try it…</a:t>
            </a:r>
          </a:p>
          <a:p>
            <a:r>
              <a:rPr lang="en-GB" sz="16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Activity 1: Identify the relationships between the entities</a:t>
            </a:r>
          </a:p>
          <a:p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US" sz="1600" dirty="0">
                <a:effectLst/>
                <a:latin typeface="Gill Sans MT" panose="020B0502020104020203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Draw the appropriate relationship for each of the following cases. Justify your answer and also complete the sentences as in the following example: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US" sz="1600" dirty="0">
                <a:effectLst/>
                <a:latin typeface="Gill Sans MT" panose="020B0502020104020203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</a:p>
          <a:p>
            <a:r>
              <a:rPr lang="en-US" sz="1600" dirty="0">
                <a:effectLst/>
                <a:latin typeface="Gill Sans MT" panose="020B0502020104020203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relationship between </a:t>
            </a:r>
            <a:r>
              <a:rPr lang="en-US" sz="1600" b="1" dirty="0">
                <a:effectLst/>
                <a:latin typeface="Gill Sans MT" panose="020B0502020104020203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lecturer</a:t>
            </a:r>
            <a:r>
              <a:rPr lang="en-US" sz="1600" dirty="0">
                <a:effectLst/>
                <a:latin typeface="Gill Sans MT" panose="020B0502020104020203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and </a:t>
            </a:r>
            <a:r>
              <a:rPr lang="en-US" sz="1600" b="1" dirty="0">
                <a:effectLst/>
                <a:latin typeface="Gill Sans MT" panose="020B0502020104020203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module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US" sz="1600" dirty="0">
                <a:effectLst/>
                <a:latin typeface="Gill Sans MT" panose="020B0502020104020203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Lecturer teach many different modules, and a module can be teach by many lecturers. thus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72B7E57-F0B4-AFDA-9BBF-17983B7AC96F}"/>
              </a:ext>
            </a:extLst>
          </p:cNvPr>
          <p:cNvSpPr txBox="1"/>
          <p:nvPr/>
        </p:nvSpPr>
        <p:spPr>
          <a:xfrm>
            <a:off x="6096936" y="5114924"/>
            <a:ext cx="6095064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600" i="1" dirty="0">
                <a:effectLst/>
              </a:rPr>
              <a:t>Library reception desks &amp; counters</a:t>
            </a:r>
            <a:r>
              <a:rPr lang="en-GB" sz="600" dirty="0">
                <a:effectLst/>
              </a:rPr>
              <a:t> (no date) </a:t>
            </a:r>
            <a:r>
              <a:rPr lang="en-GB" sz="600" i="1" dirty="0">
                <a:effectLst/>
              </a:rPr>
              <a:t>Library Reception Desk | Counters &amp; Pods | FG Library</a:t>
            </a:r>
            <a:r>
              <a:rPr lang="en-GB" sz="600" dirty="0">
                <a:effectLst/>
              </a:rPr>
              <a:t>. Available at: https://www.fglibrary.co.uk/furniture/counters-pods (Accessed: 29 September 2023). 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5CF8AE5C-D30F-C495-62F7-AB81E600F22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0440" y="4036974"/>
            <a:ext cx="5124450" cy="1504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12947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B2B8788-B3BF-66B0-F0C6-DB833A08B7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782200"/>
            <a:ext cx="10515600" cy="4351338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lvl="0"/>
            <a:r>
              <a:rPr lang="en-US" dirty="0"/>
              <a:t>The relationship between </a:t>
            </a:r>
            <a:r>
              <a:rPr lang="en-US" b="1" dirty="0"/>
              <a:t>movie </a:t>
            </a:r>
            <a:r>
              <a:rPr lang="en-US" dirty="0"/>
              <a:t>and </a:t>
            </a:r>
            <a:r>
              <a:rPr lang="en-US" b="1" dirty="0"/>
              <a:t>actor</a:t>
            </a:r>
            <a:endParaRPr lang="en-GB" dirty="0"/>
          </a:p>
          <a:p>
            <a:pPr lvl="0"/>
            <a:r>
              <a:rPr lang="en-US" dirty="0"/>
              <a:t>The relationship between </a:t>
            </a:r>
            <a:r>
              <a:rPr lang="en-US" b="1" dirty="0"/>
              <a:t>constituency</a:t>
            </a:r>
            <a:r>
              <a:rPr lang="en-US" dirty="0"/>
              <a:t> and </a:t>
            </a:r>
            <a:r>
              <a:rPr lang="en-US" b="1" dirty="0"/>
              <a:t>member of parliament</a:t>
            </a:r>
            <a:endParaRPr lang="en-GB" dirty="0"/>
          </a:p>
          <a:p>
            <a:pPr lvl="0"/>
            <a:r>
              <a:rPr lang="en-US" dirty="0"/>
              <a:t>The relationship between </a:t>
            </a:r>
            <a:r>
              <a:rPr lang="en-US" b="1" dirty="0"/>
              <a:t>owner</a:t>
            </a:r>
            <a:r>
              <a:rPr lang="en-US" dirty="0"/>
              <a:t> and </a:t>
            </a:r>
            <a:r>
              <a:rPr lang="en-US" b="1" dirty="0"/>
              <a:t>pet</a:t>
            </a:r>
            <a:endParaRPr lang="en-GB" dirty="0"/>
          </a:p>
          <a:p>
            <a:pPr lvl="0"/>
            <a:r>
              <a:rPr lang="en-US" dirty="0"/>
              <a:t>The relationship between </a:t>
            </a:r>
            <a:r>
              <a:rPr lang="en-US" b="1" dirty="0"/>
              <a:t>book</a:t>
            </a:r>
            <a:r>
              <a:rPr lang="en-US" dirty="0"/>
              <a:t> and </a:t>
            </a:r>
            <a:r>
              <a:rPr lang="en-US" b="1" dirty="0"/>
              <a:t>chapter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90244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D33AD6-57C3-0F42-E135-B16A97CC75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en-GB" sz="4400" dirty="0"/>
          </a:p>
          <a:p>
            <a:pPr marL="0" indent="0" algn="ctr">
              <a:buNone/>
            </a:pPr>
            <a:endParaRPr lang="en-GB" sz="4400" dirty="0"/>
          </a:p>
          <a:p>
            <a:pPr marL="0" indent="0" algn="ctr">
              <a:buNone/>
            </a:pPr>
            <a:r>
              <a:rPr lang="en-GB" sz="4400" dirty="0"/>
              <a:t>"Your effort matters!“</a:t>
            </a:r>
          </a:p>
          <a:p>
            <a:pPr marL="0" indent="0" algn="ctr">
              <a:buNone/>
            </a:pPr>
            <a:r>
              <a:rPr lang="en-GB" sz="6600" dirty="0">
                <a:sym typeface="Wingdings" panose="05000000000000000000" pitchFamily="2" charset="2"/>
              </a:rPr>
              <a:t></a:t>
            </a:r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21595629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content slide templat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ontent slide template" id="{125065F7-B211-4A5C-A1CF-B50C7211C943}" vid="{B8301DC0-4BAA-4361-B5F2-DD5D06C69812}"/>
    </a:ext>
  </a:extLst>
</a:theme>
</file>

<file path=ppt/theme/theme2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Holding PAg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Title Slid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Sub 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Sub 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Text Break / Info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Text Break Info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Only_Image Bkgr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title and content new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itle and content new" id="{B47FA701-FB60-4F58-990A-23DAFAA0A824}" vid="{E7D14248-1312-4751-828B-7EEC4C836A3D}"/>
    </a:ext>
  </a:extLst>
</a:theme>
</file>

<file path=ppt/theme/theme20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content slide template</Template>
  <TotalTime>0</TotalTime>
  <Words>138</Words>
  <Application>Microsoft Office PowerPoint</Application>
  <PresentationFormat>Widescreen</PresentationFormat>
  <Paragraphs>18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4</vt:i4>
      </vt:variant>
    </vt:vector>
  </HeadingPairs>
  <TitlesOfParts>
    <vt:vector size="29" baseType="lpstr">
      <vt:lpstr>Arial</vt:lpstr>
      <vt:lpstr>Calibri</vt:lpstr>
      <vt:lpstr>Cambria</vt:lpstr>
      <vt:lpstr>Gill Sans MT</vt:lpstr>
      <vt:lpstr>Wingdings</vt:lpstr>
      <vt:lpstr>content slide template</vt:lpstr>
      <vt:lpstr>Text 1</vt:lpstr>
      <vt:lpstr>1_Text 1</vt:lpstr>
      <vt:lpstr>Holding PAge</vt:lpstr>
      <vt:lpstr>Title Slide 1</vt:lpstr>
      <vt:lpstr>Title Slide 2</vt:lpstr>
      <vt:lpstr>Title Slide 3</vt:lpstr>
      <vt:lpstr>Title Slide 4</vt:lpstr>
      <vt:lpstr>Sub Title 1</vt:lpstr>
      <vt:lpstr>Sub Title 2</vt:lpstr>
      <vt:lpstr>Sub Title 3</vt:lpstr>
      <vt:lpstr>Sub Title 4</vt:lpstr>
      <vt:lpstr>Text 2</vt:lpstr>
      <vt:lpstr>Text 3</vt:lpstr>
      <vt:lpstr>Text 4</vt:lpstr>
      <vt:lpstr>Text Break / Info Slide 1</vt:lpstr>
      <vt:lpstr>Text Break Info Slide 2</vt:lpstr>
      <vt:lpstr>UWTSD Logo Only_Image Bkgrnd</vt:lpstr>
      <vt:lpstr>title and content new</vt:lpstr>
      <vt:lpstr>UWTSD 200_Title Page 2</vt:lpstr>
      <vt:lpstr>Tutorial Activity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Pre-Tutorial Activity</dc:title>
  <dc:creator>Divya Chidambaram</dc:creator>
  <cp:lastModifiedBy>Renuga Jayakumar</cp:lastModifiedBy>
  <cp:revision>3</cp:revision>
  <dcterms:created xsi:type="dcterms:W3CDTF">2023-09-29T11:09:13Z</dcterms:created>
  <dcterms:modified xsi:type="dcterms:W3CDTF">2024-06-11T21:21:57Z</dcterms:modified>
</cp:coreProperties>
</file>