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sldIdLst>
    <p:sldId id="256" r:id="rId2"/>
    <p:sldId id="364" r:id="rId3"/>
    <p:sldId id="367" r:id="rId4"/>
    <p:sldId id="369" r:id="rId5"/>
    <p:sldId id="371" r:id="rId6"/>
    <p:sldId id="370" r:id="rId7"/>
    <p:sldId id="365" r:id="rId8"/>
    <p:sldId id="366" r:id="rId9"/>
    <p:sldId id="363" r:id="rId10"/>
    <p:sldId id="373" r:id="rId11"/>
    <p:sldId id="368" r:id="rId12"/>
    <p:sldId id="374" r:id="rId13"/>
    <p:sldId id="372" r:id="rId14"/>
    <p:sldId id="375" r:id="rId15"/>
    <p:sldId id="376" r:id="rId16"/>
    <p:sldId id="378" r:id="rId17"/>
    <p:sldId id="379" r:id="rId18"/>
    <p:sldId id="380" r:id="rId19"/>
    <p:sldId id="381" r:id="rId20"/>
    <p:sldId id="377" r:id="rId21"/>
    <p:sldId id="288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DBB01C-22E5-4478-9946-DA08075962D6}" v="21" dt="2025-12-28T13:33:08.7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85" d="100"/>
          <a:sy n="85" d="100"/>
        </p:scale>
        <p:origin x="9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221E59-9835-4275-A830-2AF2D2038E12}"/>
    <pc:docChg chg="undo custSel addSld delSld modSld sldOrd">
      <pc:chgData name="Cerys Davies" userId="61e71dc1-9594-4277-b52b-4420989f68ee" providerId="ADAL" clId="{92221E59-9835-4275-A830-2AF2D2038E12}" dt="2025-12-28T13:42:18.252" v="2572"/>
      <pc:docMkLst>
        <pc:docMk/>
      </pc:docMkLst>
      <pc:sldChg chg="modSp mod">
        <pc:chgData name="Cerys Davies" userId="61e71dc1-9594-4277-b52b-4420989f68ee" providerId="ADAL" clId="{92221E59-9835-4275-A830-2AF2D2038E12}" dt="2025-12-28T11:40:53.829" v="16" actId="20577"/>
        <pc:sldMkLst>
          <pc:docMk/>
          <pc:sldMk cId="1352214674" sldId="256"/>
        </pc:sldMkLst>
        <pc:spChg chg="mod">
          <ac:chgData name="Cerys Davies" userId="61e71dc1-9594-4277-b52b-4420989f68ee" providerId="ADAL" clId="{92221E59-9835-4275-A830-2AF2D2038E12}" dt="2025-12-28T11:40:53.829" v="16" actId="20577"/>
          <ac:spMkLst>
            <pc:docMk/>
            <pc:sldMk cId="1352214674" sldId="256"/>
            <ac:spMk id="2" creationId="{7042105B-DFFC-C9DA-2695-DC43229F8453}"/>
          </ac:spMkLst>
        </pc:spChg>
      </pc:sldChg>
      <pc:sldChg chg="add del">
        <pc:chgData name="Cerys Davies" userId="61e71dc1-9594-4277-b52b-4420989f68ee" providerId="ADAL" clId="{92221E59-9835-4275-A830-2AF2D2038E12}" dt="2025-12-28T12:23:25.981" v="1046" actId="47"/>
        <pc:sldMkLst>
          <pc:docMk/>
          <pc:sldMk cId="0" sldId="270"/>
        </pc:sldMkLst>
      </pc:sldChg>
      <pc:sldChg chg="add del">
        <pc:chgData name="Cerys Davies" userId="61e71dc1-9594-4277-b52b-4420989f68ee" providerId="ADAL" clId="{92221E59-9835-4275-A830-2AF2D2038E12}" dt="2025-12-28T11:57:01.081" v="135" actId="47"/>
        <pc:sldMkLst>
          <pc:docMk/>
          <pc:sldMk cId="0" sldId="277"/>
        </pc:sldMkLst>
      </pc:sldChg>
      <pc:sldChg chg="modSp add del mod">
        <pc:chgData name="Cerys Davies" userId="61e71dc1-9594-4277-b52b-4420989f68ee" providerId="ADAL" clId="{92221E59-9835-4275-A830-2AF2D2038E12}" dt="2025-12-28T11:57:03.589" v="136" actId="47"/>
        <pc:sldMkLst>
          <pc:docMk/>
          <pc:sldMk cId="0" sldId="285"/>
        </pc:sldMkLst>
        <pc:picChg chg="mod">
          <ac:chgData name="Cerys Davies" userId="61e71dc1-9594-4277-b52b-4420989f68ee" providerId="ADAL" clId="{92221E59-9835-4275-A830-2AF2D2038E12}" dt="2025-12-28T11:56:14.886" v="128" actId="14100"/>
          <ac:picMkLst>
            <pc:docMk/>
            <pc:sldMk cId="0" sldId="285"/>
            <ac:picMk id="12290" creationId="{AC22DD07-ED60-026D-C6C0-C043C7305831}"/>
          </ac:picMkLst>
        </pc:picChg>
      </pc:sldChg>
      <pc:sldChg chg="add">
        <pc:chgData name="Cerys Davies" userId="61e71dc1-9594-4277-b52b-4420989f68ee" providerId="ADAL" clId="{92221E59-9835-4275-A830-2AF2D2038E12}" dt="2025-12-28T13:26:06.964" v="2274"/>
        <pc:sldMkLst>
          <pc:docMk/>
          <pc:sldMk cId="198172567" sldId="288"/>
        </pc:sldMkLst>
      </pc:sldChg>
      <pc:sldChg chg="modSp add del mod">
        <pc:chgData name="Cerys Davies" userId="61e71dc1-9594-4277-b52b-4420989f68ee" providerId="ADAL" clId="{92221E59-9835-4275-A830-2AF2D2038E12}" dt="2025-12-28T11:43:51.806" v="125" actId="47"/>
        <pc:sldMkLst>
          <pc:docMk/>
          <pc:sldMk cId="0" sldId="311"/>
        </pc:sldMkLst>
        <pc:graphicFrameChg chg="mod modGraphic">
          <ac:chgData name="Cerys Davies" userId="61e71dc1-9594-4277-b52b-4420989f68ee" providerId="ADAL" clId="{92221E59-9835-4275-A830-2AF2D2038E12}" dt="2025-12-28T11:43:03.092" v="104" actId="6549"/>
          <ac:graphicFrameMkLst>
            <pc:docMk/>
            <pc:sldMk cId="0" sldId="311"/>
            <ac:graphicFrameMk id="94220" creationId="{8C7FFDFF-8DE7-D568-F9A6-BA59A2CE6900}"/>
          </ac:graphicFrameMkLst>
        </pc:graphicFrameChg>
      </pc:sldChg>
      <pc:sldChg chg="add del">
        <pc:chgData name="Cerys Davies" userId="61e71dc1-9594-4277-b52b-4420989f68ee" providerId="ADAL" clId="{92221E59-9835-4275-A830-2AF2D2038E12}" dt="2025-12-28T12:08:07.754" v="653" actId="47"/>
        <pc:sldMkLst>
          <pc:docMk/>
          <pc:sldMk cId="0" sldId="314"/>
        </pc:sldMkLst>
      </pc:sldChg>
      <pc:sldChg chg="add del">
        <pc:chgData name="Cerys Davies" userId="61e71dc1-9594-4277-b52b-4420989f68ee" providerId="ADAL" clId="{92221E59-9835-4275-A830-2AF2D2038E12}" dt="2025-12-28T11:58:23.229" v="147" actId="47"/>
        <pc:sldMkLst>
          <pc:docMk/>
          <pc:sldMk cId="0" sldId="316"/>
        </pc:sldMkLst>
      </pc:sldChg>
      <pc:sldChg chg="add del">
        <pc:chgData name="Cerys Davies" userId="61e71dc1-9594-4277-b52b-4420989f68ee" providerId="ADAL" clId="{92221E59-9835-4275-A830-2AF2D2038E12}" dt="2025-12-28T12:08:01.589" v="652" actId="47"/>
        <pc:sldMkLst>
          <pc:docMk/>
          <pc:sldMk cId="0" sldId="317"/>
        </pc:sldMkLst>
      </pc:sldChg>
      <pc:sldChg chg="add del">
        <pc:chgData name="Cerys Davies" userId="61e71dc1-9594-4277-b52b-4420989f68ee" providerId="ADAL" clId="{92221E59-9835-4275-A830-2AF2D2038E12}" dt="2025-12-28T12:14:38.744" v="945" actId="47"/>
        <pc:sldMkLst>
          <pc:docMk/>
          <pc:sldMk cId="0" sldId="318"/>
        </pc:sldMkLst>
      </pc:sldChg>
      <pc:sldChg chg="add del">
        <pc:chgData name="Cerys Davies" userId="61e71dc1-9594-4277-b52b-4420989f68ee" providerId="ADAL" clId="{92221E59-9835-4275-A830-2AF2D2038E12}" dt="2025-12-28T12:14:45.352" v="946" actId="47"/>
        <pc:sldMkLst>
          <pc:docMk/>
          <pc:sldMk cId="0" sldId="319"/>
        </pc:sldMkLst>
      </pc:sldChg>
      <pc:sldChg chg="add del">
        <pc:chgData name="Cerys Davies" userId="61e71dc1-9594-4277-b52b-4420989f68ee" providerId="ADAL" clId="{92221E59-9835-4275-A830-2AF2D2038E12}" dt="2025-12-28T12:18:40.538" v="1022" actId="47"/>
        <pc:sldMkLst>
          <pc:docMk/>
          <pc:sldMk cId="0" sldId="321"/>
        </pc:sldMkLst>
      </pc:sldChg>
      <pc:sldChg chg="add del">
        <pc:chgData name="Cerys Davies" userId="61e71dc1-9594-4277-b52b-4420989f68ee" providerId="ADAL" clId="{92221E59-9835-4275-A830-2AF2D2038E12}" dt="2025-12-28T12:35:58.429" v="1599" actId="47"/>
        <pc:sldMkLst>
          <pc:docMk/>
          <pc:sldMk cId="0" sldId="322"/>
        </pc:sldMkLst>
      </pc:sldChg>
      <pc:sldChg chg="add del">
        <pc:chgData name="Cerys Davies" userId="61e71dc1-9594-4277-b52b-4420989f68ee" providerId="ADAL" clId="{92221E59-9835-4275-A830-2AF2D2038E12}" dt="2025-12-28T12:36:06.459" v="1600" actId="47"/>
        <pc:sldMkLst>
          <pc:docMk/>
          <pc:sldMk cId="0" sldId="323"/>
        </pc:sldMkLst>
      </pc:sldChg>
      <pc:sldChg chg="add del">
        <pc:chgData name="Cerys Davies" userId="61e71dc1-9594-4277-b52b-4420989f68ee" providerId="ADAL" clId="{92221E59-9835-4275-A830-2AF2D2038E12}" dt="2025-12-28T12:34:01.908" v="1592" actId="47"/>
        <pc:sldMkLst>
          <pc:docMk/>
          <pc:sldMk cId="0" sldId="325"/>
        </pc:sldMkLst>
      </pc:sldChg>
      <pc:sldChg chg="add del">
        <pc:chgData name="Cerys Davies" userId="61e71dc1-9594-4277-b52b-4420989f68ee" providerId="ADAL" clId="{92221E59-9835-4275-A830-2AF2D2038E12}" dt="2025-12-28T12:33:50.734" v="1590" actId="47"/>
        <pc:sldMkLst>
          <pc:docMk/>
          <pc:sldMk cId="0" sldId="326"/>
        </pc:sldMkLst>
      </pc:sldChg>
      <pc:sldChg chg="add del">
        <pc:chgData name="Cerys Davies" userId="61e71dc1-9594-4277-b52b-4420989f68ee" providerId="ADAL" clId="{92221E59-9835-4275-A830-2AF2D2038E12}" dt="2025-12-28T12:33:46.762" v="1589" actId="47"/>
        <pc:sldMkLst>
          <pc:docMk/>
          <pc:sldMk cId="0" sldId="327"/>
        </pc:sldMkLst>
      </pc:sldChg>
      <pc:sldChg chg="add del">
        <pc:chgData name="Cerys Davies" userId="61e71dc1-9594-4277-b52b-4420989f68ee" providerId="ADAL" clId="{92221E59-9835-4275-A830-2AF2D2038E12}" dt="2025-12-28T12:33:52.494" v="1591" actId="47"/>
        <pc:sldMkLst>
          <pc:docMk/>
          <pc:sldMk cId="0" sldId="328"/>
        </pc:sldMkLst>
      </pc:sldChg>
      <pc:sldChg chg="add del">
        <pc:chgData name="Cerys Davies" userId="61e71dc1-9594-4277-b52b-4420989f68ee" providerId="ADAL" clId="{92221E59-9835-4275-A830-2AF2D2038E12}" dt="2025-12-28T12:50:25.856" v="1916" actId="47"/>
        <pc:sldMkLst>
          <pc:docMk/>
          <pc:sldMk cId="0" sldId="329"/>
        </pc:sldMkLst>
      </pc:sldChg>
      <pc:sldChg chg="add del">
        <pc:chgData name="Cerys Davies" userId="61e71dc1-9594-4277-b52b-4420989f68ee" providerId="ADAL" clId="{92221E59-9835-4275-A830-2AF2D2038E12}" dt="2025-12-28T12:55:52.034" v="2073" actId="47"/>
        <pc:sldMkLst>
          <pc:docMk/>
          <pc:sldMk cId="0" sldId="330"/>
        </pc:sldMkLst>
      </pc:sldChg>
      <pc:sldChg chg="add del">
        <pc:chgData name="Cerys Davies" userId="61e71dc1-9594-4277-b52b-4420989f68ee" providerId="ADAL" clId="{92221E59-9835-4275-A830-2AF2D2038E12}" dt="2025-12-28T12:51:11.538" v="1921" actId="47"/>
        <pc:sldMkLst>
          <pc:docMk/>
          <pc:sldMk cId="0" sldId="331"/>
        </pc:sldMkLst>
      </pc:sldChg>
      <pc:sldChg chg="add del">
        <pc:chgData name="Cerys Davies" userId="61e71dc1-9594-4277-b52b-4420989f68ee" providerId="ADAL" clId="{92221E59-9835-4275-A830-2AF2D2038E12}" dt="2025-12-28T12:55:59.468" v="2074" actId="47"/>
        <pc:sldMkLst>
          <pc:docMk/>
          <pc:sldMk cId="0" sldId="332"/>
        </pc:sldMkLst>
      </pc:sldChg>
      <pc:sldChg chg="add del">
        <pc:chgData name="Cerys Davies" userId="61e71dc1-9594-4277-b52b-4420989f68ee" providerId="ADAL" clId="{92221E59-9835-4275-A830-2AF2D2038E12}" dt="2025-12-28T13:01:38.706" v="2211" actId="47"/>
        <pc:sldMkLst>
          <pc:docMk/>
          <pc:sldMk cId="0" sldId="333"/>
        </pc:sldMkLst>
      </pc:sldChg>
      <pc:sldChg chg="add del">
        <pc:chgData name="Cerys Davies" userId="61e71dc1-9594-4277-b52b-4420989f68ee" providerId="ADAL" clId="{92221E59-9835-4275-A830-2AF2D2038E12}" dt="2025-12-28T13:01:41.880" v="2212" actId="47"/>
        <pc:sldMkLst>
          <pc:docMk/>
          <pc:sldMk cId="0" sldId="334"/>
        </pc:sldMkLst>
      </pc:sldChg>
      <pc:sldChg chg="add del">
        <pc:chgData name="Cerys Davies" userId="61e71dc1-9594-4277-b52b-4420989f68ee" providerId="ADAL" clId="{92221E59-9835-4275-A830-2AF2D2038E12}" dt="2025-12-28T13:01:44.428" v="2213" actId="47"/>
        <pc:sldMkLst>
          <pc:docMk/>
          <pc:sldMk cId="0" sldId="335"/>
        </pc:sldMkLst>
      </pc:sldChg>
      <pc:sldChg chg="add del">
        <pc:chgData name="Cerys Davies" userId="61e71dc1-9594-4277-b52b-4420989f68ee" providerId="ADAL" clId="{92221E59-9835-4275-A830-2AF2D2038E12}" dt="2025-12-28T13:01:47.112" v="2214" actId="47"/>
        <pc:sldMkLst>
          <pc:docMk/>
          <pc:sldMk cId="0" sldId="336"/>
        </pc:sldMkLst>
      </pc:sldChg>
      <pc:sldChg chg="add del">
        <pc:chgData name="Cerys Davies" userId="61e71dc1-9594-4277-b52b-4420989f68ee" providerId="ADAL" clId="{92221E59-9835-4275-A830-2AF2D2038E12}" dt="2025-12-28T13:01:50.012" v="2215" actId="47"/>
        <pc:sldMkLst>
          <pc:docMk/>
          <pc:sldMk cId="0" sldId="338"/>
        </pc:sldMkLst>
      </pc:sldChg>
      <pc:sldChg chg="add del">
        <pc:chgData name="Cerys Davies" userId="61e71dc1-9594-4277-b52b-4420989f68ee" providerId="ADAL" clId="{92221E59-9835-4275-A830-2AF2D2038E12}" dt="2025-12-28T13:01:55.316" v="2217" actId="47"/>
        <pc:sldMkLst>
          <pc:docMk/>
          <pc:sldMk cId="0" sldId="339"/>
        </pc:sldMkLst>
      </pc:sldChg>
      <pc:sldChg chg="add del">
        <pc:chgData name="Cerys Davies" userId="61e71dc1-9594-4277-b52b-4420989f68ee" providerId="ADAL" clId="{92221E59-9835-4275-A830-2AF2D2038E12}" dt="2025-12-28T13:01:52.776" v="2216" actId="47"/>
        <pc:sldMkLst>
          <pc:docMk/>
          <pc:sldMk cId="0" sldId="340"/>
        </pc:sldMkLst>
      </pc:sldChg>
      <pc:sldChg chg="add del">
        <pc:chgData name="Cerys Davies" userId="61e71dc1-9594-4277-b52b-4420989f68ee" providerId="ADAL" clId="{92221E59-9835-4275-A830-2AF2D2038E12}" dt="2025-12-28T13:02:02.016" v="2221" actId="47"/>
        <pc:sldMkLst>
          <pc:docMk/>
          <pc:sldMk cId="0" sldId="341"/>
        </pc:sldMkLst>
      </pc:sldChg>
      <pc:sldChg chg="add del">
        <pc:chgData name="Cerys Davies" userId="61e71dc1-9594-4277-b52b-4420989f68ee" providerId="ADAL" clId="{92221E59-9835-4275-A830-2AF2D2038E12}" dt="2025-12-28T13:02:09.308" v="2225" actId="47"/>
        <pc:sldMkLst>
          <pc:docMk/>
          <pc:sldMk cId="0" sldId="346"/>
        </pc:sldMkLst>
      </pc:sldChg>
      <pc:sldChg chg="add del">
        <pc:chgData name="Cerys Davies" userId="61e71dc1-9594-4277-b52b-4420989f68ee" providerId="ADAL" clId="{92221E59-9835-4275-A830-2AF2D2038E12}" dt="2025-12-28T13:01:57.348" v="2218" actId="47"/>
        <pc:sldMkLst>
          <pc:docMk/>
          <pc:sldMk cId="0" sldId="348"/>
        </pc:sldMkLst>
      </pc:sldChg>
      <pc:sldChg chg="add del">
        <pc:chgData name="Cerys Davies" userId="61e71dc1-9594-4277-b52b-4420989f68ee" providerId="ADAL" clId="{92221E59-9835-4275-A830-2AF2D2038E12}" dt="2025-12-28T13:01:58.456" v="2219" actId="47"/>
        <pc:sldMkLst>
          <pc:docMk/>
          <pc:sldMk cId="0" sldId="349"/>
        </pc:sldMkLst>
      </pc:sldChg>
      <pc:sldChg chg="add del">
        <pc:chgData name="Cerys Davies" userId="61e71dc1-9594-4277-b52b-4420989f68ee" providerId="ADAL" clId="{92221E59-9835-4275-A830-2AF2D2038E12}" dt="2025-12-28T13:01:59.448" v="2220" actId="47"/>
        <pc:sldMkLst>
          <pc:docMk/>
          <pc:sldMk cId="0" sldId="350"/>
        </pc:sldMkLst>
      </pc:sldChg>
      <pc:sldChg chg="add del">
        <pc:chgData name="Cerys Davies" userId="61e71dc1-9594-4277-b52b-4420989f68ee" providerId="ADAL" clId="{92221E59-9835-4275-A830-2AF2D2038E12}" dt="2025-12-28T13:02:10.369" v="2226" actId="47"/>
        <pc:sldMkLst>
          <pc:docMk/>
          <pc:sldMk cId="0" sldId="353"/>
        </pc:sldMkLst>
      </pc:sldChg>
      <pc:sldChg chg="add del">
        <pc:chgData name="Cerys Davies" userId="61e71dc1-9594-4277-b52b-4420989f68ee" providerId="ADAL" clId="{92221E59-9835-4275-A830-2AF2D2038E12}" dt="2025-12-28T13:02:05.036" v="2222" actId="47"/>
        <pc:sldMkLst>
          <pc:docMk/>
          <pc:sldMk cId="0" sldId="355"/>
        </pc:sldMkLst>
      </pc:sldChg>
      <pc:sldChg chg="add del">
        <pc:chgData name="Cerys Davies" userId="61e71dc1-9594-4277-b52b-4420989f68ee" providerId="ADAL" clId="{92221E59-9835-4275-A830-2AF2D2038E12}" dt="2025-12-28T13:02:06.669" v="2223" actId="47"/>
        <pc:sldMkLst>
          <pc:docMk/>
          <pc:sldMk cId="0" sldId="358"/>
        </pc:sldMkLst>
      </pc:sldChg>
      <pc:sldChg chg="add del">
        <pc:chgData name="Cerys Davies" userId="61e71dc1-9594-4277-b52b-4420989f68ee" providerId="ADAL" clId="{92221E59-9835-4275-A830-2AF2D2038E12}" dt="2025-12-28T13:02:08.022" v="2224" actId="47"/>
        <pc:sldMkLst>
          <pc:docMk/>
          <pc:sldMk cId="0" sldId="359"/>
        </pc:sldMkLst>
      </pc:sldChg>
      <pc:sldChg chg="add del ord">
        <pc:chgData name="Cerys Davies" userId="61e71dc1-9594-4277-b52b-4420989f68ee" providerId="ADAL" clId="{92221E59-9835-4275-A830-2AF2D2038E12}" dt="2025-12-28T12:23:17.492" v="1045" actId="47"/>
        <pc:sldMkLst>
          <pc:docMk/>
          <pc:sldMk cId="0" sldId="360"/>
        </pc:sldMkLst>
      </pc:sldChg>
      <pc:sldChg chg="add del">
        <pc:chgData name="Cerys Davies" userId="61e71dc1-9594-4277-b52b-4420989f68ee" providerId="ADAL" clId="{92221E59-9835-4275-A830-2AF2D2038E12}" dt="2025-12-28T12:23:15.014" v="1044" actId="47"/>
        <pc:sldMkLst>
          <pc:docMk/>
          <pc:sldMk cId="1935725520" sldId="362"/>
        </pc:sldMkLst>
      </pc:sldChg>
      <pc:sldChg chg="addSp modSp add mod ord">
        <pc:chgData name="Cerys Davies" userId="61e71dc1-9594-4277-b52b-4420989f68ee" providerId="ADAL" clId="{92221E59-9835-4275-A830-2AF2D2038E12}" dt="2025-12-28T12:20:55.407" v="1043"/>
        <pc:sldMkLst>
          <pc:docMk/>
          <pc:sldMk cId="1683922368" sldId="363"/>
        </pc:sldMkLst>
        <pc:spChg chg="mod">
          <ac:chgData name="Cerys Davies" userId="61e71dc1-9594-4277-b52b-4420989f68ee" providerId="ADAL" clId="{92221E59-9835-4275-A830-2AF2D2038E12}" dt="2025-12-28T12:18:03.344" v="1018" actId="14100"/>
          <ac:spMkLst>
            <pc:docMk/>
            <pc:sldMk cId="1683922368" sldId="363"/>
            <ac:spMk id="2" creationId="{5F5EB41E-C0EA-D129-0490-7E7661EE35E4}"/>
          </ac:spMkLst>
        </pc:spChg>
        <pc:spChg chg="mod">
          <ac:chgData name="Cerys Davies" userId="61e71dc1-9594-4277-b52b-4420989f68ee" providerId="ADAL" clId="{92221E59-9835-4275-A830-2AF2D2038E12}" dt="2025-12-28T12:18:06.815" v="1019" actId="1076"/>
          <ac:spMkLst>
            <pc:docMk/>
            <pc:sldMk cId="1683922368" sldId="363"/>
            <ac:spMk id="3" creationId="{2A4D13E0-007D-C680-6753-A47EE3877FD1}"/>
          </ac:spMkLst>
        </pc:spChg>
        <pc:picChg chg="add mod">
          <ac:chgData name="Cerys Davies" userId="61e71dc1-9594-4277-b52b-4420989f68ee" providerId="ADAL" clId="{92221E59-9835-4275-A830-2AF2D2038E12}" dt="2025-12-28T12:18:25.994" v="1021" actId="1076"/>
          <ac:picMkLst>
            <pc:docMk/>
            <pc:sldMk cId="1683922368" sldId="363"/>
            <ac:picMk id="4" creationId="{11FCA65B-114D-114E-7001-1F3471B9C0B7}"/>
          </ac:picMkLst>
        </pc:picChg>
      </pc:sldChg>
      <pc:sldChg chg="addSp modSp add mod ord">
        <pc:chgData name="Cerys Davies" userId="61e71dc1-9594-4277-b52b-4420989f68ee" providerId="ADAL" clId="{92221E59-9835-4275-A830-2AF2D2038E12}" dt="2025-12-28T11:56:46.998" v="134" actId="14100"/>
        <pc:sldMkLst>
          <pc:docMk/>
          <pc:sldMk cId="3999832364" sldId="364"/>
        </pc:sldMkLst>
        <pc:spChg chg="mod">
          <ac:chgData name="Cerys Davies" userId="61e71dc1-9594-4277-b52b-4420989f68ee" providerId="ADAL" clId="{92221E59-9835-4275-A830-2AF2D2038E12}" dt="2025-12-28T11:43:45.853" v="124" actId="113"/>
          <ac:spMkLst>
            <pc:docMk/>
            <pc:sldMk cId="3999832364" sldId="364"/>
            <ac:spMk id="2" creationId="{CDEF2E26-618C-4973-9E1C-48A240406512}"/>
          </ac:spMkLst>
        </pc:spChg>
        <pc:spChg chg="mod">
          <ac:chgData name="Cerys Davies" userId="61e71dc1-9594-4277-b52b-4420989f68ee" providerId="ADAL" clId="{92221E59-9835-4275-A830-2AF2D2038E12}" dt="2025-12-28T11:56:46.998" v="134" actId="14100"/>
          <ac:spMkLst>
            <pc:docMk/>
            <pc:sldMk cId="3999832364" sldId="364"/>
            <ac:spMk id="3" creationId="{6D3FE5D5-5FA7-BFFE-6D5D-6ACFB7359F13}"/>
          </ac:spMkLst>
        </pc:spChg>
        <pc:picChg chg="add mod">
          <ac:chgData name="Cerys Davies" userId="61e71dc1-9594-4277-b52b-4420989f68ee" providerId="ADAL" clId="{92221E59-9835-4275-A830-2AF2D2038E12}" dt="2025-12-28T11:56:32.820" v="132" actId="1076"/>
          <ac:picMkLst>
            <pc:docMk/>
            <pc:sldMk cId="3999832364" sldId="364"/>
            <ac:picMk id="4" creationId="{AC973151-674B-810E-B733-2DFBD55D5C4B}"/>
          </ac:picMkLst>
        </pc:picChg>
      </pc:sldChg>
      <pc:sldChg chg="modSp add mod ord">
        <pc:chgData name="Cerys Davies" userId="61e71dc1-9594-4277-b52b-4420989f68ee" providerId="ADAL" clId="{92221E59-9835-4275-A830-2AF2D2038E12}" dt="2025-12-28T12:19:02.117" v="1024"/>
        <pc:sldMkLst>
          <pc:docMk/>
          <pc:sldMk cId="742742170" sldId="365"/>
        </pc:sldMkLst>
        <pc:spChg chg="mod">
          <ac:chgData name="Cerys Davies" userId="61e71dc1-9594-4277-b52b-4420989f68ee" providerId="ADAL" clId="{92221E59-9835-4275-A830-2AF2D2038E12}" dt="2025-12-28T11:41:29.456" v="20" actId="27636"/>
          <ac:spMkLst>
            <pc:docMk/>
            <pc:sldMk cId="742742170" sldId="365"/>
            <ac:spMk id="2" creationId="{F3674B9A-AB8B-0F77-B0FB-C35D210A5A66}"/>
          </ac:spMkLst>
        </pc:spChg>
      </pc:sldChg>
      <pc:sldChg chg="delSp modSp add mod ord setBg delDesignElem">
        <pc:chgData name="Cerys Davies" userId="61e71dc1-9594-4277-b52b-4420989f68ee" providerId="ADAL" clId="{92221E59-9835-4275-A830-2AF2D2038E12}" dt="2025-12-28T12:20:18.761" v="1038" actId="1076"/>
        <pc:sldMkLst>
          <pc:docMk/>
          <pc:sldMk cId="2611521083" sldId="366"/>
        </pc:sldMkLst>
        <pc:spChg chg="mod">
          <ac:chgData name="Cerys Davies" userId="61e71dc1-9594-4277-b52b-4420989f68ee" providerId="ADAL" clId="{92221E59-9835-4275-A830-2AF2D2038E12}" dt="2025-12-28T12:20:18.761" v="1038" actId="1076"/>
          <ac:spMkLst>
            <pc:docMk/>
            <pc:sldMk cId="2611521083" sldId="366"/>
            <ac:spMk id="2" creationId="{CCE63F6D-92B2-2628-C6BD-5BCBA1165F95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24" creationId="{66D61E08-70C3-48D8-BEA0-787111DC30DA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26" creationId="{FC55298F-0AE5-478E-AD2B-03C2614C5833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28" creationId="{C180E4EA-0B63-4779-A895-7E90E71088F3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30" creationId="{CEE01D9D-3DE8-4EED-B0D3-8F3C79CC7673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32" creationId="{89AF5CE9-607F-43F4-8983-DCD6DA4051FD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34" creationId="{6EEA2DBD-9E1E-4521-8C01-F32AD18A89E3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611521083" sldId="366"/>
            <ac:spMk id="36" creationId="{15BBD2C1-BA9B-46A9-A27A-33498B169272}"/>
          </ac:spMkLst>
        </pc:spChg>
        <pc:grpChg chg="del">
          <ac:chgData name="Cerys Davies" userId="61e71dc1-9594-4277-b52b-4420989f68ee" providerId="ADAL" clId="{92221E59-9835-4275-A830-2AF2D2038E12}" dt="2025-12-28T11:41:29.335" v="19"/>
          <ac:grpSpMkLst>
            <pc:docMk/>
            <pc:sldMk cId="2611521083" sldId="366"/>
            <ac:grpSpMk id="8" creationId="{A5AFB369-4673-4727-A7CD-D86AFE0AE069}"/>
          </ac:grpSpMkLst>
        </pc:grpChg>
        <pc:cxnChg chg="del">
          <ac:chgData name="Cerys Davies" userId="61e71dc1-9594-4277-b52b-4420989f68ee" providerId="ADAL" clId="{92221E59-9835-4275-A830-2AF2D2038E12}" dt="2025-12-28T11:41:29.335" v="19"/>
          <ac:cxnSpMkLst>
            <pc:docMk/>
            <pc:sldMk cId="2611521083" sldId="366"/>
            <ac:cxnSpMk id="20" creationId="{A57C1A16-B8AB-4D99-A195-A38F556A6486}"/>
          </ac:cxnSpMkLst>
        </pc:cxnChg>
        <pc:cxnChg chg="del">
          <ac:chgData name="Cerys Davies" userId="61e71dc1-9594-4277-b52b-4420989f68ee" providerId="ADAL" clId="{92221E59-9835-4275-A830-2AF2D2038E12}" dt="2025-12-28T11:41:29.335" v="19"/>
          <ac:cxnSpMkLst>
            <pc:docMk/>
            <pc:sldMk cId="2611521083" sldId="366"/>
            <ac:cxnSpMk id="22" creationId="{F8A9B20B-D1DD-4573-B5EC-558029519236}"/>
          </ac:cxnSpMkLst>
        </pc:cxnChg>
      </pc:sldChg>
      <pc:sldChg chg="delSp modSp add mod ord setBg delDesignElem">
        <pc:chgData name="Cerys Davies" userId="61e71dc1-9594-4277-b52b-4420989f68ee" providerId="ADAL" clId="{92221E59-9835-4275-A830-2AF2D2038E12}" dt="2025-12-28T12:19:27.381" v="1030" actId="113"/>
        <pc:sldMkLst>
          <pc:docMk/>
          <pc:sldMk cId="2414580017" sldId="367"/>
        </pc:sldMkLst>
        <pc:spChg chg="mod">
          <ac:chgData name="Cerys Davies" userId="61e71dc1-9594-4277-b52b-4420989f68ee" providerId="ADAL" clId="{92221E59-9835-4275-A830-2AF2D2038E12}" dt="2025-12-28T12:19:27.381" v="1030" actId="113"/>
          <ac:spMkLst>
            <pc:docMk/>
            <pc:sldMk cId="2414580017" sldId="367"/>
            <ac:spMk id="2" creationId="{48B1C6CF-0F58-C6AD-5696-D36CA9C6B96C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414580017" sldId="367"/>
            <ac:spMk id="19" creationId="{0ADFFC45-3DC9-4433-926F-043E879D9DFC}"/>
          </ac:spMkLst>
        </pc:spChg>
        <pc:spChg chg="del">
          <ac:chgData name="Cerys Davies" userId="61e71dc1-9594-4277-b52b-4420989f68ee" providerId="ADAL" clId="{92221E59-9835-4275-A830-2AF2D2038E12}" dt="2025-12-28T11:41:29.335" v="19"/>
          <ac:spMkLst>
            <pc:docMk/>
            <pc:sldMk cId="2414580017" sldId="367"/>
            <ac:spMk id="30" creationId="{69370F01-B8C9-4CE4-824C-92B2792E6ED0}"/>
          </ac:spMkLst>
        </pc:spChg>
        <pc:grpChg chg="del">
          <ac:chgData name="Cerys Davies" userId="61e71dc1-9594-4277-b52b-4420989f68ee" providerId="ADAL" clId="{92221E59-9835-4275-A830-2AF2D2038E12}" dt="2025-12-28T11:41:29.335" v="19"/>
          <ac:grpSpMkLst>
            <pc:docMk/>
            <pc:sldMk cId="2414580017" sldId="367"/>
            <ac:grpSpMk id="7" creationId="{76582886-877C-4AEC-A77F-8055EB9A0CF9}"/>
          </ac:grpSpMkLst>
        </pc:grpChg>
        <pc:grpChg chg="del">
          <ac:chgData name="Cerys Davies" userId="61e71dc1-9594-4277-b52b-4420989f68ee" providerId="ADAL" clId="{92221E59-9835-4275-A830-2AF2D2038E12}" dt="2025-12-28T11:41:29.335" v="19"/>
          <ac:grpSpMkLst>
            <pc:docMk/>
            <pc:sldMk cId="2414580017" sldId="367"/>
            <ac:grpSpMk id="21" creationId="{B5F26A87-0610-435F-AA13-BD658385C9D9}"/>
          </ac:grpSpMkLst>
        </pc:grpChg>
      </pc:sldChg>
      <pc:sldChg chg="modSp add mod ord">
        <pc:chgData name="Cerys Davies" userId="61e71dc1-9594-4277-b52b-4420989f68ee" providerId="ADAL" clId="{92221E59-9835-4275-A830-2AF2D2038E12}" dt="2025-12-28T12:20:40.975" v="1041" actId="14100"/>
        <pc:sldMkLst>
          <pc:docMk/>
          <pc:sldMk cId="3901253096" sldId="368"/>
        </pc:sldMkLst>
        <pc:spChg chg="mod">
          <ac:chgData name="Cerys Davies" userId="61e71dc1-9594-4277-b52b-4420989f68ee" providerId="ADAL" clId="{92221E59-9835-4275-A830-2AF2D2038E12}" dt="2025-12-28T12:20:34.048" v="1040" actId="14100"/>
          <ac:spMkLst>
            <pc:docMk/>
            <pc:sldMk cId="3901253096" sldId="368"/>
            <ac:spMk id="2" creationId="{48D6A85F-834B-AD59-88A0-E3A403A5DA50}"/>
          </ac:spMkLst>
        </pc:spChg>
        <pc:picChg chg="mod">
          <ac:chgData name="Cerys Davies" userId="61e71dc1-9594-4277-b52b-4420989f68ee" providerId="ADAL" clId="{92221E59-9835-4275-A830-2AF2D2038E12}" dt="2025-12-28T12:20:40.975" v="1041" actId="14100"/>
          <ac:picMkLst>
            <pc:docMk/>
            <pc:sldMk cId="3901253096" sldId="368"/>
            <ac:picMk id="5" creationId="{47456925-39F9-BE20-5769-C4925E0261D9}"/>
          </ac:picMkLst>
        </pc:picChg>
      </pc:sldChg>
      <pc:sldChg chg="modSp add mod ord">
        <pc:chgData name="Cerys Davies" userId="61e71dc1-9594-4277-b52b-4420989f68ee" providerId="ADAL" clId="{92221E59-9835-4275-A830-2AF2D2038E12}" dt="2025-12-28T12:07:52.727" v="651" actId="27636"/>
        <pc:sldMkLst>
          <pc:docMk/>
          <pc:sldMk cId="4267246929" sldId="369"/>
        </pc:sldMkLst>
        <pc:spChg chg="mod">
          <ac:chgData name="Cerys Davies" userId="61e71dc1-9594-4277-b52b-4420989f68ee" providerId="ADAL" clId="{92221E59-9835-4275-A830-2AF2D2038E12}" dt="2025-12-28T12:05:46.595" v="603" actId="1076"/>
          <ac:spMkLst>
            <pc:docMk/>
            <pc:sldMk cId="4267246929" sldId="369"/>
            <ac:spMk id="2" creationId="{AF0861D6-84C4-DD90-C842-ACC077ED1038}"/>
          </ac:spMkLst>
        </pc:spChg>
        <pc:spChg chg="mod">
          <ac:chgData name="Cerys Davies" userId="61e71dc1-9594-4277-b52b-4420989f68ee" providerId="ADAL" clId="{92221E59-9835-4275-A830-2AF2D2038E12}" dt="2025-12-28T12:07:52.727" v="651" actId="27636"/>
          <ac:spMkLst>
            <pc:docMk/>
            <pc:sldMk cId="4267246929" sldId="369"/>
            <ac:spMk id="3" creationId="{13A343B6-C36F-0BE4-549A-A0F5A3D5C31B}"/>
          </ac:spMkLst>
        </pc:spChg>
      </pc:sldChg>
      <pc:sldChg chg="modSp add mod">
        <pc:chgData name="Cerys Davies" userId="61e71dc1-9594-4277-b52b-4420989f68ee" providerId="ADAL" clId="{92221E59-9835-4275-A830-2AF2D2038E12}" dt="2025-12-28T12:04:13.514" v="450" actId="6549"/>
        <pc:sldMkLst>
          <pc:docMk/>
          <pc:sldMk cId="1699443154" sldId="370"/>
        </pc:sldMkLst>
        <pc:spChg chg="mod">
          <ac:chgData name="Cerys Davies" userId="61e71dc1-9594-4277-b52b-4420989f68ee" providerId="ADAL" clId="{92221E59-9835-4275-A830-2AF2D2038E12}" dt="2025-12-28T12:02:25.569" v="253" actId="1076"/>
          <ac:spMkLst>
            <pc:docMk/>
            <pc:sldMk cId="1699443154" sldId="370"/>
            <ac:spMk id="2" creationId="{51775583-F8DA-A80E-174C-120EFEF755C5}"/>
          </ac:spMkLst>
        </pc:spChg>
        <pc:spChg chg="mod">
          <ac:chgData name="Cerys Davies" userId="61e71dc1-9594-4277-b52b-4420989f68ee" providerId="ADAL" clId="{92221E59-9835-4275-A830-2AF2D2038E12}" dt="2025-12-28T12:04:13.514" v="450" actId="6549"/>
          <ac:spMkLst>
            <pc:docMk/>
            <pc:sldMk cId="1699443154" sldId="370"/>
            <ac:spMk id="3" creationId="{DEB9B3F7-D5B0-4765-265C-EB4199CFF30B}"/>
          </ac:spMkLst>
        </pc:spChg>
      </pc:sldChg>
      <pc:sldChg chg="modSp new mod">
        <pc:chgData name="Cerys Davies" userId="61e71dc1-9594-4277-b52b-4420989f68ee" providerId="ADAL" clId="{92221E59-9835-4275-A830-2AF2D2038E12}" dt="2025-12-28T12:14:29.197" v="944" actId="113"/>
        <pc:sldMkLst>
          <pc:docMk/>
          <pc:sldMk cId="2959886758" sldId="371"/>
        </pc:sldMkLst>
        <pc:spChg chg="mod">
          <ac:chgData name="Cerys Davies" userId="61e71dc1-9594-4277-b52b-4420989f68ee" providerId="ADAL" clId="{92221E59-9835-4275-A830-2AF2D2038E12}" dt="2025-12-28T12:14:29.197" v="944" actId="113"/>
          <ac:spMkLst>
            <pc:docMk/>
            <pc:sldMk cId="2959886758" sldId="371"/>
            <ac:spMk id="2" creationId="{0339648E-96F0-C604-5DD8-D642EF7FA27F}"/>
          </ac:spMkLst>
        </pc:spChg>
        <pc:spChg chg="mod">
          <ac:chgData name="Cerys Davies" userId="61e71dc1-9594-4277-b52b-4420989f68ee" providerId="ADAL" clId="{92221E59-9835-4275-A830-2AF2D2038E12}" dt="2025-12-28T12:14:20.933" v="943" actId="14100"/>
          <ac:spMkLst>
            <pc:docMk/>
            <pc:sldMk cId="2959886758" sldId="371"/>
            <ac:spMk id="3" creationId="{55606C63-BA09-B35E-7720-B89EAD2B2555}"/>
          </ac:spMkLst>
        </pc:spChg>
      </pc:sldChg>
      <pc:sldChg chg="add del">
        <pc:chgData name="Cerys Davies" userId="61e71dc1-9594-4277-b52b-4420989f68ee" providerId="ADAL" clId="{92221E59-9835-4275-A830-2AF2D2038E12}" dt="2025-12-28T11:59:37.934" v="178" actId="47"/>
        <pc:sldMkLst>
          <pc:docMk/>
          <pc:sldMk cId="3606106951" sldId="371"/>
        </pc:sldMkLst>
      </pc:sldChg>
      <pc:sldChg chg="modSp new mod">
        <pc:chgData name="Cerys Davies" userId="61e71dc1-9594-4277-b52b-4420989f68ee" providerId="ADAL" clId="{92221E59-9835-4275-A830-2AF2D2038E12}" dt="2025-12-28T12:29:27.263" v="1494" actId="14100"/>
        <pc:sldMkLst>
          <pc:docMk/>
          <pc:sldMk cId="2283828203" sldId="372"/>
        </pc:sldMkLst>
        <pc:spChg chg="mod">
          <ac:chgData name="Cerys Davies" userId="61e71dc1-9594-4277-b52b-4420989f68ee" providerId="ADAL" clId="{92221E59-9835-4275-A830-2AF2D2038E12}" dt="2025-12-28T12:27:30.511" v="1166" actId="255"/>
          <ac:spMkLst>
            <pc:docMk/>
            <pc:sldMk cId="2283828203" sldId="372"/>
            <ac:spMk id="2" creationId="{6978BC1C-87B0-88B2-9740-1F7858C2F056}"/>
          </ac:spMkLst>
        </pc:spChg>
        <pc:spChg chg="mod">
          <ac:chgData name="Cerys Davies" userId="61e71dc1-9594-4277-b52b-4420989f68ee" providerId="ADAL" clId="{92221E59-9835-4275-A830-2AF2D2038E12}" dt="2025-12-28T12:29:27.263" v="1494" actId="14100"/>
          <ac:spMkLst>
            <pc:docMk/>
            <pc:sldMk cId="2283828203" sldId="372"/>
            <ac:spMk id="3" creationId="{0A4B41E8-15A0-5B8D-8A48-0BBB476E06FC}"/>
          </ac:spMkLst>
        </pc:spChg>
      </pc:sldChg>
      <pc:sldChg chg="addSp modSp new mod setBg">
        <pc:chgData name="Cerys Davies" userId="61e71dc1-9594-4277-b52b-4420989f68ee" providerId="ADAL" clId="{92221E59-9835-4275-A830-2AF2D2038E12}" dt="2025-12-28T12:33:27.983" v="1588" actId="1076"/>
        <pc:sldMkLst>
          <pc:docMk/>
          <pc:sldMk cId="1390640297" sldId="373"/>
        </pc:sldMkLst>
        <pc:spChg chg="mod">
          <ac:chgData name="Cerys Davies" userId="61e71dc1-9594-4277-b52b-4420989f68ee" providerId="ADAL" clId="{92221E59-9835-4275-A830-2AF2D2038E12}" dt="2025-12-28T12:33:27.983" v="1588" actId="1076"/>
          <ac:spMkLst>
            <pc:docMk/>
            <pc:sldMk cId="1390640297" sldId="373"/>
            <ac:spMk id="2" creationId="{804A42EB-44A5-7893-1BF5-A02D86C29E0C}"/>
          </ac:spMkLst>
        </pc:spChg>
        <pc:spChg chg="mod ord">
          <ac:chgData name="Cerys Davies" userId="61e71dc1-9594-4277-b52b-4420989f68ee" providerId="ADAL" clId="{92221E59-9835-4275-A830-2AF2D2038E12}" dt="2025-12-28T12:33:22.801" v="1587" actId="255"/>
          <ac:spMkLst>
            <pc:docMk/>
            <pc:sldMk cId="1390640297" sldId="373"/>
            <ac:spMk id="3" creationId="{253CA66B-E760-DB3C-0957-72E988CCF1DF}"/>
          </ac:spMkLst>
        </pc:spChg>
        <pc:spChg chg="add">
          <ac:chgData name="Cerys Davies" userId="61e71dc1-9594-4277-b52b-4420989f68ee" providerId="ADAL" clId="{92221E59-9835-4275-A830-2AF2D2038E12}" dt="2025-12-28T12:33:02.442" v="1582" actId="26606"/>
          <ac:spMkLst>
            <pc:docMk/>
            <pc:sldMk cId="1390640297" sldId="373"/>
            <ac:spMk id="10" creationId="{ECD25CC7-FC66-488C-8D61-0FE7ECF1615F}"/>
          </ac:spMkLst>
        </pc:spChg>
        <pc:picChg chg="add mod">
          <ac:chgData name="Cerys Davies" userId="61e71dc1-9594-4277-b52b-4420989f68ee" providerId="ADAL" clId="{92221E59-9835-4275-A830-2AF2D2038E12}" dt="2025-12-28T12:33:06.413" v="1584" actId="962"/>
          <ac:picMkLst>
            <pc:docMk/>
            <pc:sldMk cId="1390640297" sldId="373"/>
            <ac:picMk id="5" creationId="{69C04EB3-619F-5120-70DA-0D65A596EA56}"/>
          </ac:picMkLst>
        </pc:picChg>
      </pc:sldChg>
      <pc:sldChg chg="modSp new mod">
        <pc:chgData name="Cerys Davies" userId="61e71dc1-9594-4277-b52b-4420989f68ee" providerId="ADAL" clId="{92221E59-9835-4275-A830-2AF2D2038E12}" dt="2025-12-28T12:36:35.104" v="1617" actId="27636"/>
        <pc:sldMkLst>
          <pc:docMk/>
          <pc:sldMk cId="1836156032" sldId="374"/>
        </pc:sldMkLst>
        <pc:spChg chg="mod">
          <ac:chgData name="Cerys Davies" userId="61e71dc1-9594-4277-b52b-4420989f68ee" providerId="ADAL" clId="{92221E59-9835-4275-A830-2AF2D2038E12}" dt="2025-12-28T12:36:18.247" v="1611" actId="113"/>
          <ac:spMkLst>
            <pc:docMk/>
            <pc:sldMk cId="1836156032" sldId="374"/>
            <ac:spMk id="2" creationId="{3EA0D49B-8B91-5591-E5BE-A8F8DF5806C8}"/>
          </ac:spMkLst>
        </pc:spChg>
        <pc:spChg chg="mod">
          <ac:chgData name="Cerys Davies" userId="61e71dc1-9594-4277-b52b-4420989f68ee" providerId="ADAL" clId="{92221E59-9835-4275-A830-2AF2D2038E12}" dt="2025-12-28T12:36:35.104" v="1617" actId="27636"/>
          <ac:spMkLst>
            <pc:docMk/>
            <pc:sldMk cId="1836156032" sldId="374"/>
            <ac:spMk id="3" creationId="{5794A992-D99B-7C69-C9A4-259D3041AE8F}"/>
          </ac:spMkLst>
        </pc:spChg>
      </pc:sldChg>
      <pc:sldChg chg="delSp modSp new mod">
        <pc:chgData name="Cerys Davies" userId="61e71dc1-9594-4277-b52b-4420989f68ee" providerId="ADAL" clId="{92221E59-9835-4275-A830-2AF2D2038E12}" dt="2025-12-28T12:50:48.409" v="1920" actId="1076"/>
        <pc:sldMkLst>
          <pc:docMk/>
          <pc:sldMk cId="2434625413" sldId="375"/>
        </pc:sldMkLst>
        <pc:spChg chg="mod">
          <ac:chgData name="Cerys Davies" userId="61e71dc1-9594-4277-b52b-4420989f68ee" providerId="ADAL" clId="{92221E59-9835-4275-A830-2AF2D2038E12}" dt="2025-12-28T12:50:48.409" v="1920" actId="1076"/>
          <ac:spMkLst>
            <pc:docMk/>
            <pc:sldMk cId="2434625413" sldId="375"/>
            <ac:spMk id="2" creationId="{26368B37-163F-386D-7FC6-8786F6586DD1}"/>
          </ac:spMkLst>
        </pc:spChg>
        <pc:spChg chg="del">
          <ac:chgData name="Cerys Davies" userId="61e71dc1-9594-4277-b52b-4420989f68ee" providerId="ADAL" clId="{92221E59-9835-4275-A830-2AF2D2038E12}" dt="2025-12-28T12:37:00.116" v="1635" actId="478"/>
          <ac:spMkLst>
            <pc:docMk/>
            <pc:sldMk cId="2434625413" sldId="375"/>
            <ac:spMk id="3" creationId="{9FB4BC4E-19BB-8CF2-0D2D-FCE4FC23509B}"/>
          </ac:spMkLst>
        </pc:spChg>
      </pc:sldChg>
      <pc:sldChg chg="modSp new mod">
        <pc:chgData name="Cerys Davies" userId="61e71dc1-9594-4277-b52b-4420989f68ee" providerId="ADAL" clId="{92221E59-9835-4275-A830-2AF2D2038E12}" dt="2025-12-28T12:49:21.670" v="1915" actId="27636"/>
        <pc:sldMkLst>
          <pc:docMk/>
          <pc:sldMk cId="2556142116" sldId="376"/>
        </pc:sldMkLst>
        <pc:spChg chg="mod">
          <ac:chgData name="Cerys Davies" userId="61e71dc1-9594-4277-b52b-4420989f68ee" providerId="ADAL" clId="{92221E59-9835-4275-A830-2AF2D2038E12}" dt="2025-12-28T12:38:12.098" v="1651" actId="255"/>
          <ac:spMkLst>
            <pc:docMk/>
            <pc:sldMk cId="2556142116" sldId="376"/>
            <ac:spMk id="2" creationId="{D13929D9-52D7-9E84-7499-1A8EA2A58049}"/>
          </ac:spMkLst>
        </pc:spChg>
        <pc:spChg chg="mod">
          <ac:chgData name="Cerys Davies" userId="61e71dc1-9594-4277-b52b-4420989f68ee" providerId="ADAL" clId="{92221E59-9835-4275-A830-2AF2D2038E12}" dt="2025-12-28T12:49:21.670" v="1915" actId="27636"/>
          <ac:spMkLst>
            <pc:docMk/>
            <pc:sldMk cId="2556142116" sldId="376"/>
            <ac:spMk id="3" creationId="{3F9B6130-9287-0C0B-17B1-F4D7ADEE8E44}"/>
          </ac:spMkLst>
        </pc:spChg>
      </pc:sldChg>
      <pc:sldChg chg="modSp new mod ord">
        <pc:chgData name="Cerys Davies" userId="61e71dc1-9594-4277-b52b-4420989f68ee" providerId="ADAL" clId="{92221E59-9835-4275-A830-2AF2D2038E12}" dt="2025-12-28T13:42:18.252" v="2572"/>
        <pc:sldMkLst>
          <pc:docMk/>
          <pc:sldMk cId="3915630120" sldId="377"/>
        </pc:sldMkLst>
        <pc:spChg chg="mod">
          <ac:chgData name="Cerys Davies" userId="61e71dc1-9594-4277-b52b-4420989f68ee" providerId="ADAL" clId="{92221E59-9835-4275-A830-2AF2D2038E12}" dt="2025-12-28T12:57:32.969" v="2197" actId="14100"/>
          <ac:spMkLst>
            <pc:docMk/>
            <pc:sldMk cId="3915630120" sldId="377"/>
            <ac:spMk id="2" creationId="{DABE9D84-C0C0-F937-01E9-AD44ACB94ACF}"/>
          </ac:spMkLst>
        </pc:spChg>
        <pc:spChg chg="mod">
          <ac:chgData name="Cerys Davies" userId="61e71dc1-9594-4277-b52b-4420989f68ee" providerId="ADAL" clId="{92221E59-9835-4275-A830-2AF2D2038E12}" dt="2025-12-28T12:58:28.014" v="2210" actId="20577"/>
          <ac:spMkLst>
            <pc:docMk/>
            <pc:sldMk cId="3915630120" sldId="377"/>
            <ac:spMk id="3" creationId="{93B52FE6-A22F-AE6C-A607-93A17F61F42F}"/>
          </ac:spMkLst>
        </pc:spChg>
      </pc:sldChg>
      <pc:sldChg chg="addSp delSp modSp new mod">
        <pc:chgData name="Cerys Davies" userId="61e71dc1-9594-4277-b52b-4420989f68ee" providerId="ADAL" clId="{92221E59-9835-4275-A830-2AF2D2038E12}" dt="2025-12-28T13:20:26.721" v="2273" actId="14100"/>
        <pc:sldMkLst>
          <pc:docMk/>
          <pc:sldMk cId="922133518" sldId="378"/>
        </pc:sldMkLst>
        <pc:spChg chg="del mod">
          <ac:chgData name="Cerys Davies" userId="61e71dc1-9594-4277-b52b-4420989f68ee" providerId="ADAL" clId="{92221E59-9835-4275-A830-2AF2D2038E12}" dt="2025-12-28T13:20:16.782" v="2270" actId="478"/>
          <ac:spMkLst>
            <pc:docMk/>
            <pc:sldMk cId="922133518" sldId="378"/>
            <ac:spMk id="2" creationId="{7DFC5C78-3449-5130-E450-1CD56B62E2E3}"/>
          </ac:spMkLst>
        </pc:spChg>
        <pc:spChg chg="del">
          <ac:chgData name="Cerys Davies" userId="61e71dc1-9594-4277-b52b-4420989f68ee" providerId="ADAL" clId="{92221E59-9835-4275-A830-2AF2D2038E12}" dt="2025-12-28T13:18:41.580" v="2254" actId="478"/>
          <ac:spMkLst>
            <pc:docMk/>
            <pc:sldMk cId="922133518" sldId="378"/>
            <ac:spMk id="3" creationId="{24604CB4-DA59-5AC5-4409-147B13089961}"/>
          </ac:spMkLst>
        </pc:spChg>
        <pc:spChg chg="add del mod">
          <ac:chgData name="Cerys Davies" userId="61e71dc1-9594-4277-b52b-4420989f68ee" providerId="ADAL" clId="{92221E59-9835-4275-A830-2AF2D2038E12}" dt="2025-12-28T13:20:19.653" v="2271" actId="478"/>
          <ac:spMkLst>
            <pc:docMk/>
            <pc:sldMk cId="922133518" sldId="378"/>
            <ac:spMk id="7" creationId="{5903D2CD-D7D7-D16B-AFFE-C8BA98AEB8FF}"/>
          </ac:spMkLst>
        </pc:spChg>
        <pc:picChg chg="add mod">
          <ac:chgData name="Cerys Davies" userId="61e71dc1-9594-4277-b52b-4420989f68ee" providerId="ADAL" clId="{92221E59-9835-4275-A830-2AF2D2038E12}" dt="2025-12-28T13:20:26.721" v="2273" actId="14100"/>
          <ac:picMkLst>
            <pc:docMk/>
            <pc:sldMk cId="922133518" sldId="378"/>
            <ac:picMk id="5" creationId="{967B368F-D58A-5275-EA9D-2292FAF17C21}"/>
          </ac:picMkLst>
        </pc:picChg>
      </pc:sldChg>
      <pc:sldChg chg="modSp new mod">
        <pc:chgData name="Cerys Davies" userId="61e71dc1-9594-4277-b52b-4420989f68ee" providerId="ADAL" clId="{92221E59-9835-4275-A830-2AF2D2038E12}" dt="2025-12-28T13:38:35.235" v="2360" actId="6549"/>
        <pc:sldMkLst>
          <pc:docMk/>
          <pc:sldMk cId="2183189470" sldId="379"/>
        </pc:sldMkLst>
        <pc:spChg chg="mod">
          <ac:chgData name="Cerys Davies" userId="61e71dc1-9594-4277-b52b-4420989f68ee" providerId="ADAL" clId="{92221E59-9835-4275-A830-2AF2D2038E12}" dt="2025-12-28T13:38:35.235" v="2360" actId="6549"/>
          <ac:spMkLst>
            <pc:docMk/>
            <pc:sldMk cId="2183189470" sldId="379"/>
            <ac:spMk id="2" creationId="{8B3C8599-A4A0-CA44-15F7-01523EA32EF1}"/>
          </ac:spMkLst>
        </pc:spChg>
      </pc:sldChg>
      <pc:sldChg chg="modSp new mod">
        <pc:chgData name="Cerys Davies" userId="61e71dc1-9594-4277-b52b-4420989f68ee" providerId="ADAL" clId="{92221E59-9835-4275-A830-2AF2D2038E12}" dt="2025-12-28T13:41:32.704" v="2556" actId="255"/>
        <pc:sldMkLst>
          <pc:docMk/>
          <pc:sldMk cId="3000252147" sldId="380"/>
        </pc:sldMkLst>
        <pc:spChg chg="mod">
          <ac:chgData name="Cerys Davies" userId="61e71dc1-9594-4277-b52b-4420989f68ee" providerId="ADAL" clId="{92221E59-9835-4275-A830-2AF2D2038E12}" dt="2025-12-28T13:40:06.896" v="2376" actId="113"/>
          <ac:spMkLst>
            <pc:docMk/>
            <pc:sldMk cId="3000252147" sldId="380"/>
            <ac:spMk id="2" creationId="{6466A3B2-826B-4314-B59C-E98AB85BC67B}"/>
          </ac:spMkLst>
        </pc:spChg>
        <pc:spChg chg="mod">
          <ac:chgData name="Cerys Davies" userId="61e71dc1-9594-4277-b52b-4420989f68ee" providerId="ADAL" clId="{92221E59-9835-4275-A830-2AF2D2038E12}" dt="2025-12-28T13:41:32.704" v="2556" actId="255"/>
          <ac:spMkLst>
            <pc:docMk/>
            <pc:sldMk cId="3000252147" sldId="380"/>
            <ac:spMk id="3" creationId="{54FD253B-E163-9429-5338-DBDFEE7AA42C}"/>
          </ac:spMkLst>
        </pc:spChg>
      </pc:sldChg>
      <pc:sldChg chg="addSp modSp new mod">
        <pc:chgData name="Cerys Davies" userId="61e71dc1-9594-4277-b52b-4420989f68ee" providerId="ADAL" clId="{92221E59-9835-4275-A830-2AF2D2038E12}" dt="2025-12-28T13:42:07.437" v="2570" actId="14100"/>
        <pc:sldMkLst>
          <pc:docMk/>
          <pc:sldMk cId="2933765529" sldId="381"/>
        </pc:sldMkLst>
        <pc:spChg chg="mod">
          <ac:chgData name="Cerys Davies" userId="61e71dc1-9594-4277-b52b-4420989f68ee" providerId="ADAL" clId="{92221E59-9835-4275-A830-2AF2D2038E12}" dt="2025-12-28T13:41:51.344" v="2565" actId="14100"/>
          <ac:spMkLst>
            <pc:docMk/>
            <pc:sldMk cId="2933765529" sldId="381"/>
            <ac:spMk id="2" creationId="{E6E85CAE-12B9-9B2C-76EE-20F0AEEE8F00}"/>
          </ac:spMkLst>
        </pc:spChg>
        <pc:picChg chg="add mod">
          <ac:chgData name="Cerys Davies" userId="61e71dc1-9594-4277-b52b-4420989f68ee" providerId="ADAL" clId="{92221E59-9835-4275-A830-2AF2D2038E12}" dt="2025-12-28T13:42:07.437" v="2570" actId="14100"/>
          <ac:picMkLst>
            <pc:docMk/>
            <pc:sldMk cId="2933765529" sldId="381"/>
            <ac:picMk id="4" creationId="{1E30C4C6-C53F-4E69-9F31-D0EEABB2449E}"/>
          </ac:picMkLst>
        </pc:picChg>
      </pc:sldChg>
      <pc:sldMasterChg chg="delSldLayout">
        <pc:chgData name="Cerys Davies" userId="61e71dc1-9594-4277-b52b-4420989f68ee" providerId="ADAL" clId="{92221E59-9835-4275-A830-2AF2D2038E12}" dt="2025-12-28T13:02:10.369" v="2226" actId="47"/>
        <pc:sldMasterMkLst>
          <pc:docMk/>
          <pc:sldMasterMk cId="2862857110" sldId="2147483677"/>
        </pc:sldMasterMkLst>
        <pc:sldLayoutChg chg="del">
          <pc:chgData name="Cerys Davies" userId="61e71dc1-9594-4277-b52b-4420989f68ee" providerId="ADAL" clId="{92221E59-9835-4275-A830-2AF2D2038E12}" dt="2025-12-28T13:02:10.369" v="2226" actId="47"/>
          <pc:sldLayoutMkLst>
            <pc:docMk/>
            <pc:sldMasterMk cId="2862857110" sldId="2147483677"/>
            <pc:sldLayoutMk cId="1797247336" sldId="2147483694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E4BCD-C8B1-4FED-81A8-06E980186589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2FE498-5989-4E90-966C-705D71B4B4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281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402605-7320-4EEF-8918-9240D5027D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454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555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97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920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0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545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880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99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426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1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6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27781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2949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28301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02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364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901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22ECA-ECE9-4905-9114-32308EAA3405}" type="datetimeFigureOut">
              <a:rPr lang="en-GB" smtClean="0"/>
              <a:t>28/12/2025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42E111B-6914-43A1-9715-676CCC5934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857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2105B-DFFC-C9DA-2695-DC43229F84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Legal Personnel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B7C9CD-3041-859D-3EB7-90001F7C46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2146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F2E26-618C-4973-9E1C-48A240406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The Professions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FE5D5-5FA7-BFFE-6D5D-6ACFB7359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865164" cy="3880773"/>
          </a:xfrm>
        </p:spPr>
        <p:txBody>
          <a:bodyPr/>
          <a:lstStyle/>
          <a:p>
            <a:pPr marL="0" lvl="0" indent="0" defTabSz="91440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</a:pPr>
            <a:r>
              <a:rPr lang="cy-GB" altLang="en-US" sz="4800" dirty="0" err="1">
                <a:solidFill>
                  <a:schemeClr val="tx1"/>
                </a:solidFill>
              </a:rPr>
              <a:t>Solicitors</a:t>
            </a:r>
            <a:endParaRPr lang="cy-GB" altLang="en-US" sz="4800" dirty="0">
              <a:solidFill>
                <a:schemeClr val="tx1"/>
              </a:solidFill>
            </a:endParaRPr>
          </a:p>
          <a:p>
            <a:pPr marL="0" lvl="0" indent="0" defTabSz="91440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</a:pPr>
            <a:r>
              <a:rPr lang="cy-GB" altLang="en-US" sz="4800" dirty="0" err="1">
                <a:solidFill>
                  <a:schemeClr val="tx1"/>
                </a:solidFill>
              </a:rPr>
              <a:t>Barristers</a:t>
            </a:r>
            <a:endParaRPr lang="cy-GB" altLang="en-US" sz="4800" dirty="0">
              <a:solidFill>
                <a:schemeClr val="tx1"/>
              </a:solidFill>
            </a:endParaRPr>
          </a:p>
          <a:p>
            <a:pPr marL="0" lvl="0" indent="0" defTabSz="91440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</a:pPr>
            <a:r>
              <a:rPr lang="cy-GB" altLang="en-US" sz="4800" dirty="0" err="1">
                <a:solidFill>
                  <a:schemeClr val="tx1"/>
                </a:solidFill>
              </a:rPr>
              <a:t>Paralegals</a:t>
            </a:r>
            <a:endParaRPr lang="cy-GB" altLang="en-US" sz="4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973151-674B-810E-B733-2DFBD55D5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74002" y="299803"/>
            <a:ext cx="2080894" cy="247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832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1C6CF-0F58-C6AD-5696-D36CA9C6B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2" y="1282701"/>
            <a:ext cx="6242477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dirty="0"/>
              <a:t>Solicitors</a:t>
            </a:r>
          </a:p>
        </p:txBody>
      </p:sp>
    </p:spTree>
    <p:extLst>
      <p:ext uri="{BB962C8B-B14F-4D97-AF65-F5344CB8AC3E}">
        <p14:creationId xmlns:p14="http://schemas.microsoft.com/office/powerpoint/2010/main" val="2414580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861D6-84C4-DD90-C842-ACC077ED1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441" y="127156"/>
            <a:ext cx="6348413" cy="875184"/>
          </a:xfrm>
        </p:spPr>
        <p:txBody>
          <a:bodyPr/>
          <a:lstStyle/>
          <a:p>
            <a:r>
              <a:rPr lang="en-GB" b="1" dirty="0"/>
              <a:t>Solicitors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343B6-C36F-0BE4-549A-A0F5A3D5C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414" y="920033"/>
            <a:ext cx="9259934" cy="5621012"/>
          </a:xfrm>
        </p:spPr>
        <p:txBody>
          <a:bodyPr>
            <a:normAutofit/>
          </a:bodyPr>
          <a:lstStyle/>
          <a:p>
            <a:r>
              <a:rPr lang="en-GB" dirty="0"/>
              <a:t>About 200,000 - 80% in private practice in a firm of solicitors – approx. 8700 firms</a:t>
            </a:r>
          </a:p>
          <a:p>
            <a:r>
              <a:rPr lang="en-GB" dirty="0"/>
              <a:t>Solicitors can be sole practitioners but most work in firms</a:t>
            </a:r>
          </a:p>
          <a:p>
            <a:r>
              <a:rPr lang="en-GB" dirty="0"/>
              <a:t>Can be specialised in a particular field e.g. Criminal or Family, or Conveyancing or Employment or be a generalist</a:t>
            </a:r>
          </a:p>
          <a:p>
            <a:r>
              <a:rPr lang="en-GB" dirty="0"/>
              <a:t>Governing Body: The Law Society </a:t>
            </a:r>
          </a:p>
          <a:p>
            <a:r>
              <a:rPr lang="en-GB" dirty="0"/>
              <a:t>Regulated by:  Solicitors Regulation Authority ( SRA)</a:t>
            </a:r>
          </a:p>
          <a:p>
            <a:pPr marL="0" indent="0">
              <a:buNone/>
            </a:pPr>
            <a:r>
              <a:rPr lang="en-GB" dirty="0"/>
              <a:t>Type of work includes: </a:t>
            </a:r>
          </a:p>
          <a:p>
            <a:r>
              <a:rPr lang="en-GB" dirty="0"/>
              <a:t>Interviewing clients</a:t>
            </a:r>
          </a:p>
          <a:p>
            <a:r>
              <a:rPr lang="en-GB" dirty="0"/>
              <a:t>Negotiating terms/contracts/dealings on a client’s behalf e.g.</a:t>
            </a:r>
          </a:p>
          <a:p>
            <a:r>
              <a:rPr lang="en-GB" dirty="0"/>
              <a:t>writing letters ;  </a:t>
            </a:r>
          </a:p>
          <a:p>
            <a:r>
              <a:rPr lang="en-GB" dirty="0"/>
              <a:t>drafting contracts, leases etc.; </a:t>
            </a:r>
          </a:p>
          <a:p>
            <a:r>
              <a:rPr lang="en-GB" dirty="0"/>
              <a:t>making wills; </a:t>
            </a:r>
          </a:p>
          <a:p>
            <a:r>
              <a:rPr lang="en-GB" dirty="0"/>
              <a:t>conveyancing</a:t>
            </a:r>
          </a:p>
          <a:p>
            <a:r>
              <a:rPr lang="en-GB" dirty="0"/>
              <a:t>Advocacy/ Litigation (representing clients in court or tribunal)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246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648E-96F0-C604-5DD8-D642EF7FA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Solicitors and Advocacy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06C63-BA09-B35E-7720-B89EAD2B2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357" y="1571558"/>
            <a:ext cx="8596668" cy="4537532"/>
          </a:xfrm>
        </p:spPr>
        <p:txBody>
          <a:bodyPr>
            <a:normAutofit/>
          </a:bodyPr>
          <a:lstStyle/>
          <a:p>
            <a:r>
              <a:rPr lang="en-GB" sz="2800" dirty="0"/>
              <a:t>Solicitors have always been allowed to speak in magistrates' courts and county courts.</a:t>
            </a:r>
          </a:p>
          <a:p>
            <a:r>
              <a:rPr lang="en-GB" sz="2800" dirty="0"/>
              <a:t>Since January 2008, they can represent clients in higher courts if they have achieved Higher Rights of Audience qualification</a:t>
            </a:r>
          </a:p>
          <a:p>
            <a:r>
              <a:rPr lang="en-GB" sz="2800" dirty="0"/>
              <a:t>They can also become King’s Counsel – the highest recognised standard of advocate</a:t>
            </a:r>
          </a:p>
        </p:txBody>
      </p:sp>
    </p:spTree>
    <p:extLst>
      <p:ext uri="{BB962C8B-B14F-4D97-AF65-F5344CB8AC3E}">
        <p14:creationId xmlns:p14="http://schemas.microsoft.com/office/powerpoint/2010/main" val="2959886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BA9DBE-29FA-6CC5-AC47-EE0704A34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75583-F8DA-A80E-174C-120EFEF75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521" y="222523"/>
            <a:ext cx="6348413" cy="875184"/>
          </a:xfrm>
        </p:spPr>
        <p:txBody>
          <a:bodyPr/>
          <a:lstStyle/>
          <a:p>
            <a:r>
              <a:rPr lang="en-GB" b="1" dirty="0"/>
              <a:t>Types of Employer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9B3F7-D5B0-4765-265C-EB4199CFF3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511" y="1097707"/>
            <a:ext cx="8463342" cy="5331142"/>
          </a:xfrm>
        </p:spPr>
        <p:txBody>
          <a:bodyPr>
            <a:normAutofit/>
          </a:bodyPr>
          <a:lstStyle/>
          <a:p>
            <a:r>
              <a:rPr lang="en-GB" sz="2000" dirty="0"/>
              <a:t>An existing partnership (large firm, no limit on the number of partners, even &gt;100) – very specialised, usually commercial and business law, with each lawyer dealing with one aspect only</a:t>
            </a:r>
          </a:p>
          <a:p>
            <a:r>
              <a:rPr lang="en-GB" sz="2000" dirty="0"/>
              <a:t>High Street firms – more general in nature, although some solicitors will have particular areas of expertise.</a:t>
            </a:r>
          </a:p>
          <a:p>
            <a:r>
              <a:rPr lang="en-GB" sz="2000" dirty="0"/>
              <a:t>Crown Prosecution Service – prosecuting criminal actions in court </a:t>
            </a:r>
          </a:p>
          <a:p>
            <a:r>
              <a:rPr lang="en-GB" sz="2000" dirty="0"/>
              <a:t>Local government – ​​land law; employment law; housing and planning………</a:t>
            </a:r>
          </a:p>
          <a:p>
            <a:r>
              <a:rPr lang="en-GB" sz="2000" dirty="0"/>
              <a:t>National Government Department – ​​education law; environmental law</a:t>
            </a:r>
          </a:p>
          <a:p>
            <a:r>
              <a:rPr lang="en-GB" sz="2000" dirty="0"/>
              <a:t>Legal advisers in trade or industry (business) – business law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443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74B9A-AB8B-0F77-B0FB-C35D210A5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188640"/>
            <a:ext cx="2664296" cy="803176"/>
          </a:xfrm>
        </p:spPr>
        <p:txBody>
          <a:bodyPr>
            <a:normAutofit fontScale="90000"/>
          </a:bodyPr>
          <a:lstStyle/>
          <a:p>
            <a:r>
              <a:rPr lang="en-GB" dirty="0"/>
              <a:t>Becoming a solicitor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B89FD7-448F-DFC2-2B81-64923D650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848" y="10507"/>
            <a:ext cx="5184576" cy="6727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742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8A6C36D8-AF15-B97B-92AB-CA884F66B7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168" b="-2"/>
          <a:stretch>
            <a:fillRect/>
          </a:stretch>
        </p:blipFill>
        <p:spPr>
          <a:xfrm>
            <a:off x="4726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E63F6D-92B2-2628-C6BD-5BCBA1165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446" y="2002705"/>
            <a:ext cx="4463493" cy="9904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1" dirty="0"/>
              <a:t>Barrister</a:t>
            </a:r>
          </a:p>
        </p:txBody>
      </p:sp>
    </p:spTree>
    <p:extLst>
      <p:ext uri="{BB962C8B-B14F-4D97-AF65-F5344CB8AC3E}">
        <p14:creationId xmlns:p14="http://schemas.microsoft.com/office/powerpoint/2010/main" val="261152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EB41E-C0EA-D129-0490-7E7661EE35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184" y="244962"/>
            <a:ext cx="8596668" cy="899440"/>
          </a:xfrm>
        </p:spPr>
        <p:txBody>
          <a:bodyPr>
            <a:normAutofit/>
          </a:bodyPr>
          <a:lstStyle/>
          <a:p>
            <a:r>
              <a:rPr lang="en-GB" sz="4800" b="1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D13E0-007D-C680-6753-A47EE3877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942" y="1208122"/>
            <a:ext cx="8596668" cy="499633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About 18,000 (most in London) including approx. 2000 King’s Counsel</a:t>
            </a:r>
          </a:p>
          <a:p>
            <a:r>
              <a:rPr lang="en-GB" sz="2800" dirty="0"/>
              <a:t>Governing body = Bar Council - controls training, conduct etc</a:t>
            </a:r>
          </a:p>
          <a:p>
            <a:r>
              <a:rPr lang="en-GB" sz="2800" dirty="0"/>
              <a:t>Main role = ADVOCACY (presenting a case in court)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Also: </a:t>
            </a:r>
          </a:p>
          <a:p>
            <a:r>
              <a:rPr lang="en-GB" sz="2800" dirty="0"/>
              <a:t>Pre-trial work</a:t>
            </a:r>
          </a:p>
          <a:p>
            <a:r>
              <a:rPr lang="en-GB" sz="2800" dirty="0"/>
              <a:t>Providing an 'opinion' (a balanced assessment of the case)</a:t>
            </a:r>
          </a:p>
          <a:p>
            <a:r>
              <a:rPr lang="en-GB" sz="2800" dirty="0" err="1"/>
              <a:t>Consultong</a:t>
            </a:r>
            <a:r>
              <a:rPr lang="en-GB" sz="2800" dirty="0"/>
              <a:t> with lawyers/clients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FCA65B-114D-114E-7001-1F3471B9C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259011" y="2091127"/>
            <a:ext cx="2080894" cy="247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922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A42EB-44A5-7893-1BF5-A02D86C29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9074" y="256182"/>
            <a:ext cx="6424440" cy="1320800"/>
          </a:xfrm>
        </p:spPr>
        <p:txBody>
          <a:bodyPr>
            <a:normAutofit/>
          </a:bodyPr>
          <a:lstStyle/>
          <a:p>
            <a:r>
              <a:rPr lang="en-GB" b="1" dirty="0"/>
              <a:t>King’s Counsel</a:t>
            </a:r>
          </a:p>
        </p:txBody>
      </p:sp>
      <p:pic>
        <p:nvPicPr>
          <p:cNvPr id="5" name="Picture 4" descr="A group of people wearing black robes and white gloves&#10;&#10;AI-generated content may be incorrect.">
            <a:extLst>
              <a:ext uri="{FF2B5EF4-FFF2-40B4-BE49-F238E27FC236}">
                <a16:creationId xmlns:a16="http://schemas.microsoft.com/office/drawing/2014/main" id="{69C04EB3-619F-5120-70DA-0D65A596EA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440" r="16550" b="9090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CA66B-E760-DB3C-0957-72E988CCF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1" y="1267819"/>
            <a:ext cx="7107861" cy="4773544"/>
          </a:xfrm>
        </p:spPr>
        <p:txBody>
          <a:bodyPr>
            <a:normAutofit/>
          </a:bodyPr>
          <a:lstStyle/>
          <a:p>
            <a:r>
              <a:rPr lang="en-GB" sz="2800" dirty="0"/>
              <a:t>Application can be made after spending 10 years as a 'junior barrister'  </a:t>
            </a:r>
          </a:p>
          <a:p>
            <a:r>
              <a:rPr lang="en-GB" sz="2800" dirty="0"/>
              <a:t>Around 10% of the Bar will be 'silked'</a:t>
            </a:r>
          </a:p>
          <a:p>
            <a:r>
              <a:rPr lang="en-GB" sz="2800" dirty="0"/>
              <a:t>As a rule, the King’s Counsel will undertake more complex and significant cases</a:t>
            </a:r>
          </a:p>
          <a:p>
            <a:r>
              <a:rPr lang="en-GB" sz="2800" dirty="0"/>
              <a:t>They demand higher fees</a:t>
            </a:r>
          </a:p>
          <a:p>
            <a:r>
              <a:rPr lang="en-GB" sz="2800" dirty="0"/>
              <a:t>As a rule, they will have junior barristers to assist them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640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6A85F-834B-AD59-88A0-E3A403A5D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693" y="289617"/>
            <a:ext cx="2705803" cy="115212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Becoming a Barrister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456925-39F9-BE20-5769-C4925E026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574" y="210089"/>
            <a:ext cx="6743890" cy="654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253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0D49B-8B91-5591-E5BE-A8F8DF580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6238"/>
            <a:ext cx="8596668" cy="735723"/>
          </a:xfrm>
        </p:spPr>
        <p:txBody>
          <a:bodyPr/>
          <a:lstStyle/>
          <a:p>
            <a:r>
              <a:rPr lang="en-GB" b="1" dirty="0"/>
              <a:t>Barristers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4A992-D99B-7C69-C9A4-259D3041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31" y="1004157"/>
            <a:ext cx="9022038" cy="5402253"/>
          </a:xfrm>
        </p:spPr>
        <p:txBody>
          <a:bodyPr>
            <a:normAutofit/>
          </a:bodyPr>
          <a:lstStyle/>
          <a:p>
            <a:r>
              <a:rPr lang="en-GB" sz="2400" dirty="0"/>
              <a:t>Self Employed</a:t>
            </a:r>
          </a:p>
          <a:p>
            <a:r>
              <a:rPr lang="en-GB" sz="2400" dirty="0"/>
              <a:t>Working, as a rule, from a set of chambers: 15-40 barristers; share administrative costs</a:t>
            </a:r>
          </a:p>
          <a:p>
            <a:r>
              <a:rPr lang="en-GB" sz="2400" dirty="0"/>
              <a:t>Employ a clerk to administer the practice: receiving cases, negotiating fees, other support staff</a:t>
            </a:r>
          </a:p>
          <a:p>
            <a:r>
              <a:rPr lang="en-GB" sz="2400" dirty="0"/>
              <a:t>Finding a tenancy can be difficult</a:t>
            </a:r>
          </a:p>
          <a:p>
            <a:r>
              <a:rPr lang="en-GB" sz="2400" dirty="0"/>
              <a:t>A trial period of a further 6 months can be spent with a pupil-master, followed by a 'squat'</a:t>
            </a:r>
          </a:p>
          <a:p>
            <a:r>
              <a:rPr lang="en-GB" sz="2400" dirty="0"/>
              <a:t>It is technically possible to work from home, but tenancy is still considered to be the way to succeed </a:t>
            </a:r>
          </a:p>
          <a:p>
            <a:r>
              <a:rPr lang="en-GB" sz="2400" dirty="0"/>
              <a:t>Gaining a reputation is difficult and takes time: Young barristers can be poor!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560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8BC1C-87B0-88B2-9740-1F7858C2F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797" y="222522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b="1" dirty="0"/>
              <a:t>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B41E8-15A0-5B8D-8A48-0BBB476E0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381" y="1190090"/>
            <a:ext cx="8887402" cy="5193880"/>
          </a:xfrm>
        </p:spPr>
        <p:txBody>
          <a:bodyPr>
            <a:normAutofit/>
          </a:bodyPr>
          <a:lstStyle/>
          <a:p>
            <a:r>
              <a:rPr lang="en-GB" sz="2800" dirty="0"/>
              <a:t>Financial problems: very expensive process/students in significant debt – does this put off students from poorer backgrounds from entering the profession</a:t>
            </a:r>
          </a:p>
          <a:p>
            <a:r>
              <a:rPr lang="en-GB" sz="2800" dirty="0"/>
              <a:t>Barristers – graduates who have not graduated in law will only study law for one year</a:t>
            </a:r>
          </a:p>
          <a:p>
            <a:r>
              <a:rPr lang="en-GB" sz="2800" dirty="0"/>
              <a:t>Too many qualifying for the number of positions available</a:t>
            </a:r>
          </a:p>
          <a:p>
            <a:r>
              <a:rPr lang="en-GB" sz="2800" dirty="0"/>
              <a:t>Under-represented groups in both professions but especially at the Bar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828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68B37-163F-386D-7FC6-8786F658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8074" y="1500367"/>
            <a:ext cx="5330778" cy="1826581"/>
          </a:xfrm>
        </p:spPr>
        <p:txBody>
          <a:bodyPr>
            <a:normAutofit/>
          </a:bodyPr>
          <a:lstStyle/>
          <a:p>
            <a:r>
              <a:rPr lang="en-GB" sz="6600" b="1" dirty="0"/>
              <a:t>Paralegals</a:t>
            </a:r>
          </a:p>
        </p:txBody>
      </p:sp>
    </p:spTree>
    <p:extLst>
      <p:ext uri="{BB962C8B-B14F-4D97-AF65-F5344CB8AC3E}">
        <p14:creationId xmlns:p14="http://schemas.microsoft.com/office/powerpoint/2010/main" val="24346254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29D9-52D7-9E84-7499-1A8EA2A58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968" y="289841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b="1" dirty="0"/>
              <a:t>Paralegals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B6130-9287-0C0B-17B1-F4D7ADEE8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68" y="1313507"/>
            <a:ext cx="8596668" cy="4649727"/>
          </a:xfrm>
        </p:spPr>
        <p:txBody>
          <a:bodyPr>
            <a:normAutofit/>
          </a:bodyPr>
          <a:lstStyle/>
          <a:p>
            <a:r>
              <a:rPr lang="en-GB" sz="3200" dirty="0"/>
              <a:t>Have some legal training </a:t>
            </a:r>
          </a:p>
          <a:p>
            <a:r>
              <a:rPr lang="en-GB" sz="3200" dirty="0"/>
              <a:t>Can become licensed conveyancers</a:t>
            </a:r>
          </a:p>
          <a:p>
            <a:r>
              <a:rPr lang="en-GB" sz="3200" dirty="0"/>
              <a:t>Doing professional work under lawyers: tending to specialise</a:t>
            </a:r>
          </a:p>
          <a:p>
            <a:r>
              <a:rPr lang="en-GB" sz="3200" dirty="0"/>
              <a:t>Able to go on to qualify as a lawyer</a:t>
            </a:r>
          </a:p>
          <a:p>
            <a:r>
              <a:rPr lang="en-GB" sz="3200" dirty="0"/>
              <a:t>Membership and training body: Chartered Institute of Legal Executives ( CILEX) 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142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67B368F-D58A-5275-EA9D-2292FAF17C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46" y="168614"/>
            <a:ext cx="11163533" cy="652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335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C8599-A4A0-CA44-15F7-01523EA32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Adviser (Courts)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77FD3-5D7A-06C8-A59E-27A901C312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189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6A3B2-826B-4314-B59C-E98AB85BC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Legal Adviser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253B-E163-9429-5338-DBDFEE7AA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82" y="1270000"/>
            <a:ext cx="8596668" cy="5310314"/>
          </a:xfrm>
        </p:spPr>
        <p:txBody>
          <a:bodyPr>
            <a:normAutofit/>
          </a:bodyPr>
          <a:lstStyle/>
          <a:p>
            <a:r>
              <a:rPr lang="en-GB" sz="2800" dirty="0"/>
              <a:t>One in each court (more in a large court)</a:t>
            </a:r>
          </a:p>
          <a:p>
            <a:r>
              <a:rPr lang="en-GB" sz="2800" dirty="0"/>
              <a:t>Legally qualified </a:t>
            </a:r>
          </a:p>
          <a:p>
            <a:r>
              <a:rPr lang="en-GB" sz="2800" dirty="0"/>
              <a:t>Provide advice on the law to magistrates- no part in the decision</a:t>
            </a:r>
          </a:p>
          <a:p>
            <a:r>
              <a:rPr lang="en-GB" sz="2800" dirty="0"/>
              <a:t>Formerly known as Justices/Magistrates Clerks</a:t>
            </a:r>
          </a:p>
          <a:p>
            <a:r>
              <a:rPr lang="en-GB" sz="2800" dirty="0"/>
              <a:t>Now allowed to raise arrest warrants, extend bail period and adjourn criminal proceedings</a:t>
            </a:r>
          </a:p>
          <a:p>
            <a:r>
              <a:rPr lang="en-GB" sz="2800" dirty="0"/>
              <a:t>Crime and Disorder Act 1998: power to deal with Early Administrative Hearings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252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85CAE-12B9-9B2C-76EE-20F0AEEE8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526" y="211303"/>
            <a:ext cx="1549762" cy="1320800"/>
          </a:xfrm>
        </p:spPr>
        <p:txBody>
          <a:bodyPr/>
          <a:lstStyle/>
          <a:p>
            <a:r>
              <a:rPr lang="en-GB" dirty="0"/>
              <a:t>Route 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30C4C6-C53F-4E69-9F31-D0EEABB24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340" y="844483"/>
            <a:ext cx="10137877" cy="580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7655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E9D84-C0C0-F937-01E9-AD44ACB94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37" y="132766"/>
            <a:ext cx="8596668" cy="837732"/>
          </a:xfrm>
        </p:spPr>
        <p:txBody>
          <a:bodyPr>
            <a:normAutofit/>
          </a:bodyPr>
          <a:lstStyle/>
          <a:p>
            <a:r>
              <a:rPr lang="en-GB" sz="4400" b="1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52FE6-A22F-AE6C-A607-93A17F61F4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037" y="970498"/>
            <a:ext cx="8596668" cy="5497620"/>
          </a:xfrm>
        </p:spPr>
        <p:txBody>
          <a:bodyPr>
            <a:normAutofit/>
          </a:bodyPr>
          <a:lstStyle/>
          <a:p>
            <a:r>
              <a:rPr lang="en-GB" sz="2800" dirty="0"/>
              <a:t>Social composition of the professions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 Women in the profession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 Ethnic Minorities 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 Accountability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/>
              <a:t>Prohibitive cost of study, training and exams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56301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33B4-5710-A0AE-1234-6A17009D5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QUESTIONS? </a:t>
            </a:r>
          </a:p>
        </p:txBody>
      </p:sp>
      <p:pic>
        <p:nvPicPr>
          <p:cNvPr id="4" name="Picture 3" descr="A group of colorful bubbles with white question marks&#10;&#10;AI-generated content may be incorrect.">
            <a:extLst>
              <a:ext uri="{FF2B5EF4-FFF2-40B4-BE49-F238E27FC236}">
                <a16:creationId xmlns:a16="http://schemas.microsoft.com/office/drawing/2014/main" id="{E7022DE2-DB5A-ADCA-8830-F330D3189F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603" y="1785072"/>
            <a:ext cx="4887354" cy="328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7256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111</TotalTime>
  <Words>693</Words>
  <Application>Microsoft Office PowerPoint</Application>
  <PresentationFormat>Widescreen</PresentationFormat>
  <Paragraphs>86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Aptos</vt:lpstr>
      <vt:lpstr>Arial</vt:lpstr>
      <vt:lpstr>Trebuchet MS</vt:lpstr>
      <vt:lpstr>Wingdings</vt:lpstr>
      <vt:lpstr>Wingdings 3</vt:lpstr>
      <vt:lpstr>Facet</vt:lpstr>
      <vt:lpstr>Legal Personnel</vt:lpstr>
      <vt:lpstr>The Professions</vt:lpstr>
      <vt:lpstr>Solicitors</vt:lpstr>
      <vt:lpstr>Solicitors</vt:lpstr>
      <vt:lpstr>Solicitors and Advocacy</vt:lpstr>
      <vt:lpstr>Types of Employer</vt:lpstr>
      <vt:lpstr>Becoming a solicitor</vt:lpstr>
      <vt:lpstr>Barrister</vt:lpstr>
      <vt:lpstr>Barristers</vt:lpstr>
      <vt:lpstr>King’s Counsel</vt:lpstr>
      <vt:lpstr>Becoming a Barrister</vt:lpstr>
      <vt:lpstr>Barristers</vt:lpstr>
      <vt:lpstr>Criticisms</vt:lpstr>
      <vt:lpstr>Paralegals</vt:lpstr>
      <vt:lpstr>Paralegals</vt:lpstr>
      <vt:lpstr>PowerPoint Presentation</vt:lpstr>
      <vt:lpstr>Legal Adviser (Courts) </vt:lpstr>
      <vt:lpstr>Legal Adviser</vt:lpstr>
      <vt:lpstr>Route in</vt:lpstr>
      <vt:lpstr>Issues</vt:lpstr>
      <vt:lpstr>QUESTIONS?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Cerys Davies</dc:creator>
  <cp:lastModifiedBy>Cerys Davies</cp:lastModifiedBy>
  <cp:revision>1</cp:revision>
  <dcterms:created xsi:type="dcterms:W3CDTF">2025-12-28T11:38:52Z</dcterms:created>
  <dcterms:modified xsi:type="dcterms:W3CDTF">2025-12-28T13:42:23Z</dcterms:modified>
</cp:coreProperties>
</file>