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26EAE7-4BF4-8E09-D8AD-B83124B91B3F}" v="742" dt="2025-04-11T00:15:10.305"/>
    <p1510:client id="{88C5CE46-AC15-F9DB-A8D5-FB9D88910E80}" v="69" dt="2025-04-11T10:58:00.5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6" d="100"/>
          <a:sy n="66" d="100"/>
        </p:scale>
        <p:origin x="4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ie Evans (2420134)" userId="S::2420134@student.uwtsd.ac.uk::f6a25730-117e-40d9-bf49-e4bb8e6dcb96" providerId="AD" clId="Web-{88C5CE46-AC15-F9DB-A8D5-FB9D88910E80}"/>
    <pc:docChg chg="modSld">
      <pc:chgData name="Charlie Evans (2420134)" userId="S::2420134@student.uwtsd.ac.uk::f6a25730-117e-40d9-bf49-e4bb8e6dcb96" providerId="AD" clId="Web-{88C5CE46-AC15-F9DB-A8D5-FB9D88910E80}" dt="2025-04-11T10:58:52.273" v="84"/>
      <pc:docMkLst>
        <pc:docMk/>
      </pc:docMkLst>
      <pc:sldChg chg="addSp delSp modSp mod setBg">
        <pc:chgData name="Charlie Evans (2420134)" userId="S::2420134@student.uwtsd.ac.uk::f6a25730-117e-40d9-bf49-e4bb8e6dcb96" providerId="AD" clId="Web-{88C5CE46-AC15-F9DB-A8D5-FB9D88910E80}" dt="2025-04-11T10:54:17.167" v="26"/>
        <pc:sldMkLst>
          <pc:docMk/>
          <pc:sldMk cId="23657573" sldId="257"/>
        </pc:sldMkLst>
        <pc:spChg chg="mod">
          <ac:chgData name="Charlie Evans (2420134)" userId="S::2420134@student.uwtsd.ac.uk::f6a25730-117e-40d9-bf49-e4bb8e6dcb96" providerId="AD" clId="Web-{88C5CE46-AC15-F9DB-A8D5-FB9D88910E80}" dt="2025-04-11T10:51:46.739" v="17"/>
          <ac:spMkLst>
            <pc:docMk/>
            <pc:sldMk cId="23657573" sldId="257"/>
            <ac:spMk id="2" creationId="{54CBC139-99F0-B571-1656-1A1B6E0AD04D}"/>
          </ac:spMkLst>
        </pc:spChg>
        <pc:spChg chg="del">
          <ac:chgData name="Charlie Evans (2420134)" userId="S::2420134@student.uwtsd.ac.uk::f6a25730-117e-40d9-bf49-e4bb8e6dcb96" providerId="AD" clId="Web-{88C5CE46-AC15-F9DB-A8D5-FB9D88910E80}" dt="2025-04-11T10:49:50.140" v="4"/>
          <ac:spMkLst>
            <pc:docMk/>
            <pc:sldMk cId="23657573" sldId="257"/>
            <ac:spMk id="3" creationId="{9F74287C-3C63-8C29-55D3-F5142FC914F9}"/>
          </ac:spMkLst>
        </pc:spChg>
        <pc:spChg chg="add del">
          <ac:chgData name="Charlie Evans (2420134)" userId="S::2420134@student.uwtsd.ac.uk::f6a25730-117e-40d9-bf49-e4bb8e6dcb96" providerId="AD" clId="Web-{88C5CE46-AC15-F9DB-A8D5-FB9D88910E80}" dt="2025-04-11T10:51:40.723" v="15"/>
          <ac:spMkLst>
            <pc:docMk/>
            <pc:sldMk cId="23657573" sldId="257"/>
            <ac:spMk id="10" creationId="{C9B44886-047B-4C3D-B24D-40372BAF672C}"/>
          </ac:spMkLst>
        </pc:spChg>
        <pc:spChg chg="add del">
          <ac:chgData name="Charlie Evans (2420134)" userId="S::2420134@student.uwtsd.ac.uk::f6a25730-117e-40d9-bf49-e4bb8e6dcb96" providerId="AD" clId="Web-{88C5CE46-AC15-F9DB-A8D5-FB9D88910E80}" dt="2025-04-11T10:51:40.723" v="15"/>
          <ac:spMkLst>
            <pc:docMk/>
            <pc:sldMk cId="23657573" sldId="257"/>
            <ac:spMk id="12" creationId="{C69F3D2E-2D8E-4CC9-A453-44EB58CF1067}"/>
          </ac:spMkLst>
        </pc:spChg>
        <pc:spChg chg="add del">
          <ac:chgData name="Charlie Evans (2420134)" userId="S::2420134@student.uwtsd.ac.uk::f6a25730-117e-40d9-bf49-e4bb8e6dcb96" providerId="AD" clId="Web-{88C5CE46-AC15-F9DB-A8D5-FB9D88910E80}" dt="2025-04-11T10:51:40.723" v="15"/>
          <ac:spMkLst>
            <pc:docMk/>
            <pc:sldMk cId="23657573" sldId="257"/>
            <ac:spMk id="16" creationId="{7D96F023-07C3-410F-8214-C77FAA8E7ED8}"/>
          </ac:spMkLst>
        </pc:spChg>
        <pc:spChg chg="add del">
          <ac:chgData name="Charlie Evans (2420134)" userId="S::2420134@student.uwtsd.ac.uk::f6a25730-117e-40d9-bf49-e4bb8e6dcb96" providerId="AD" clId="Web-{88C5CE46-AC15-F9DB-A8D5-FB9D88910E80}" dt="2025-04-11T10:51:46.739" v="17"/>
          <ac:spMkLst>
            <pc:docMk/>
            <pc:sldMk cId="23657573" sldId="257"/>
            <ac:spMk id="18" creationId="{C9B44886-047B-4C3D-B24D-40372BAF672C}"/>
          </ac:spMkLst>
        </pc:spChg>
        <pc:spChg chg="add del">
          <ac:chgData name="Charlie Evans (2420134)" userId="S::2420134@student.uwtsd.ac.uk::f6a25730-117e-40d9-bf49-e4bb8e6dcb96" providerId="AD" clId="Web-{88C5CE46-AC15-F9DB-A8D5-FB9D88910E80}" dt="2025-04-11T10:51:46.739" v="17"/>
          <ac:spMkLst>
            <pc:docMk/>
            <pc:sldMk cId="23657573" sldId="257"/>
            <ac:spMk id="19" creationId="{C69F3D2E-2D8E-4CC9-A453-44EB58CF1067}"/>
          </ac:spMkLst>
        </pc:spChg>
        <pc:spChg chg="add del">
          <ac:chgData name="Charlie Evans (2420134)" userId="S::2420134@student.uwtsd.ac.uk::f6a25730-117e-40d9-bf49-e4bb8e6dcb96" providerId="AD" clId="Web-{88C5CE46-AC15-F9DB-A8D5-FB9D88910E80}" dt="2025-04-11T10:51:46.739" v="17"/>
          <ac:spMkLst>
            <pc:docMk/>
            <pc:sldMk cId="23657573" sldId="257"/>
            <ac:spMk id="21" creationId="{7D96F023-07C3-410F-8214-C77FAA8E7ED8}"/>
          </ac:spMkLst>
        </pc:spChg>
        <pc:graphicFrameChg chg="add mod ord modGraphic">
          <ac:chgData name="Charlie Evans (2420134)" userId="S::2420134@student.uwtsd.ac.uk::f6a25730-117e-40d9-bf49-e4bb8e6dcb96" providerId="AD" clId="Web-{88C5CE46-AC15-F9DB-A8D5-FB9D88910E80}" dt="2025-04-11T10:51:46.739" v="18"/>
          <ac:graphicFrameMkLst>
            <pc:docMk/>
            <pc:sldMk cId="23657573" sldId="257"/>
            <ac:graphicFrameMk id="5" creationId="{A7D59D11-7508-AE81-C7FF-1889FE515345}"/>
          </ac:graphicFrameMkLst>
        </pc:graphicFrameChg>
        <pc:picChg chg="add del mod">
          <ac:chgData name="Charlie Evans (2420134)" userId="S::2420134@student.uwtsd.ac.uk::f6a25730-117e-40d9-bf49-e4bb8e6dcb96" providerId="AD" clId="Web-{88C5CE46-AC15-F9DB-A8D5-FB9D88910E80}" dt="2025-04-11T10:53:32.556" v="20"/>
          <ac:picMkLst>
            <pc:docMk/>
            <pc:sldMk cId="23657573" sldId="257"/>
            <ac:picMk id="92" creationId="{E4D1BFBB-C899-DAFF-5279-6186493CCD03}"/>
          </ac:picMkLst>
        </pc:picChg>
        <pc:picChg chg="add del mod">
          <ac:chgData name="Charlie Evans (2420134)" userId="S::2420134@student.uwtsd.ac.uk::f6a25730-117e-40d9-bf49-e4bb8e6dcb96" providerId="AD" clId="Web-{88C5CE46-AC15-F9DB-A8D5-FB9D88910E80}" dt="2025-04-11T10:54:17.167" v="26"/>
          <ac:picMkLst>
            <pc:docMk/>
            <pc:sldMk cId="23657573" sldId="257"/>
            <ac:picMk id="93" creationId="{E4F4C070-F320-EE9C-6EB8-06EA9976D4B4}"/>
          </ac:picMkLst>
        </pc:picChg>
        <pc:cxnChg chg="add del">
          <ac:chgData name="Charlie Evans (2420134)" userId="S::2420134@student.uwtsd.ac.uk::f6a25730-117e-40d9-bf49-e4bb8e6dcb96" providerId="AD" clId="Web-{88C5CE46-AC15-F9DB-A8D5-FB9D88910E80}" dt="2025-04-11T10:51:40.723" v="15"/>
          <ac:cxnSpMkLst>
            <pc:docMk/>
            <pc:sldMk cId="23657573" sldId="257"/>
            <ac:cxnSpMk id="14" creationId="{56319A8F-DEC0-498D-AD34-743F1F874155}"/>
          </ac:cxnSpMkLst>
        </pc:cxnChg>
        <pc:cxnChg chg="add del">
          <ac:chgData name="Charlie Evans (2420134)" userId="S::2420134@student.uwtsd.ac.uk::f6a25730-117e-40d9-bf49-e4bb8e6dcb96" providerId="AD" clId="Web-{88C5CE46-AC15-F9DB-A8D5-FB9D88910E80}" dt="2025-04-11T10:51:46.739" v="17"/>
          <ac:cxnSpMkLst>
            <pc:docMk/>
            <pc:sldMk cId="23657573" sldId="257"/>
            <ac:cxnSpMk id="20" creationId="{56319A8F-DEC0-498D-AD34-743F1F874155}"/>
          </ac:cxnSpMkLst>
        </pc:cxnChg>
      </pc:sldChg>
      <pc:sldChg chg="addSp modSp mod setBg">
        <pc:chgData name="Charlie Evans (2420134)" userId="S::2420134@student.uwtsd.ac.uk::f6a25730-117e-40d9-bf49-e4bb8e6dcb96" providerId="AD" clId="Web-{88C5CE46-AC15-F9DB-A8D5-FB9D88910E80}" dt="2025-04-11T10:39:04.129" v="3"/>
        <pc:sldMkLst>
          <pc:docMk/>
          <pc:sldMk cId="133342931" sldId="258"/>
        </pc:sldMkLst>
        <pc:spChg chg="mod">
          <ac:chgData name="Charlie Evans (2420134)" userId="S::2420134@student.uwtsd.ac.uk::f6a25730-117e-40d9-bf49-e4bb8e6dcb96" providerId="AD" clId="Web-{88C5CE46-AC15-F9DB-A8D5-FB9D88910E80}" dt="2025-04-11T10:38:55.191" v="0"/>
          <ac:spMkLst>
            <pc:docMk/>
            <pc:sldMk cId="133342931" sldId="258"/>
            <ac:spMk id="2" creationId="{F63F8B6F-2A49-488D-087F-B2FBCED249BB}"/>
          </ac:spMkLst>
        </pc:spChg>
        <pc:spChg chg="mod">
          <ac:chgData name="Charlie Evans (2420134)" userId="S::2420134@student.uwtsd.ac.uk::f6a25730-117e-40d9-bf49-e4bb8e6dcb96" providerId="AD" clId="Web-{88C5CE46-AC15-F9DB-A8D5-FB9D88910E80}" dt="2025-04-11T10:39:04.129" v="3"/>
          <ac:spMkLst>
            <pc:docMk/>
            <pc:sldMk cId="133342931" sldId="258"/>
            <ac:spMk id="3" creationId="{A0D2B8E7-0F42-8F87-1AAA-341ABED4DE36}"/>
          </ac:spMkLst>
        </pc:spChg>
        <pc:picChg chg="add">
          <ac:chgData name="Charlie Evans (2420134)" userId="S::2420134@student.uwtsd.ac.uk::f6a25730-117e-40d9-bf49-e4bb8e6dcb96" providerId="AD" clId="Web-{88C5CE46-AC15-F9DB-A8D5-FB9D88910E80}" dt="2025-04-11T10:38:55.191" v="0"/>
          <ac:picMkLst>
            <pc:docMk/>
            <pc:sldMk cId="133342931" sldId="258"/>
            <ac:picMk id="7" creationId="{AF4D9878-BAE7-2565-D389-03BD408B0A23}"/>
          </ac:picMkLst>
        </pc:picChg>
      </pc:sldChg>
      <pc:sldChg chg="modSp mod setBg">
        <pc:chgData name="Charlie Evans (2420134)" userId="S::2420134@student.uwtsd.ac.uk::f6a25730-117e-40d9-bf49-e4bb8e6dcb96" providerId="AD" clId="Web-{88C5CE46-AC15-F9DB-A8D5-FB9D88910E80}" dt="2025-04-11T10:50:43.783" v="8"/>
        <pc:sldMkLst>
          <pc:docMk/>
          <pc:sldMk cId="3175844576" sldId="259"/>
        </pc:sldMkLst>
        <pc:spChg chg="mod">
          <ac:chgData name="Charlie Evans (2420134)" userId="S::2420134@student.uwtsd.ac.uk::f6a25730-117e-40d9-bf49-e4bb8e6dcb96" providerId="AD" clId="Web-{88C5CE46-AC15-F9DB-A8D5-FB9D88910E80}" dt="2025-04-11T10:50:37.017" v="5"/>
          <ac:spMkLst>
            <pc:docMk/>
            <pc:sldMk cId="3175844576" sldId="259"/>
            <ac:spMk id="2" creationId="{1040FD8A-64E7-8667-5136-EDF1A7509C20}"/>
          </ac:spMkLst>
        </pc:spChg>
        <pc:spChg chg="mod">
          <ac:chgData name="Charlie Evans (2420134)" userId="S::2420134@student.uwtsd.ac.uk::f6a25730-117e-40d9-bf49-e4bb8e6dcb96" providerId="AD" clId="Web-{88C5CE46-AC15-F9DB-A8D5-FB9D88910E80}" dt="2025-04-11T10:50:43.783" v="8"/>
          <ac:spMkLst>
            <pc:docMk/>
            <pc:sldMk cId="3175844576" sldId="259"/>
            <ac:spMk id="3" creationId="{0115317D-F6D2-AADC-632A-2E88BBEEED5A}"/>
          </ac:spMkLst>
        </pc:spChg>
        <pc:picChg chg="mod">
          <ac:chgData name="Charlie Evans (2420134)" userId="S::2420134@student.uwtsd.ac.uk::f6a25730-117e-40d9-bf49-e4bb8e6dcb96" providerId="AD" clId="Web-{88C5CE46-AC15-F9DB-A8D5-FB9D88910E80}" dt="2025-04-11T10:50:37.017" v="5"/>
          <ac:picMkLst>
            <pc:docMk/>
            <pc:sldMk cId="3175844576" sldId="259"/>
            <ac:picMk id="4" creationId="{44FE4D6F-5DE5-F31A-BCA1-0871477DF197}"/>
          </ac:picMkLst>
        </pc:picChg>
      </pc:sldChg>
      <pc:sldChg chg="addSp delSp modSp mod setBg">
        <pc:chgData name="Charlie Evans (2420134)" userId="S::2420134@student.uwtsd.ac.uk::f6a25730-117e-40d9-bf49-e4bb8e6dcb96" providerId="AD" clId="Web-{88C5CE46-AC15-F9DB-A8D5-FB9D88910E80}" dt="2025-04-11T10:55:03.638" v="34"/>
        <pc:sldMkLst>
          <pc:docMk/>
          <pc:sldMk cId="342311080" sldId="260"/>
        </pc:sldMkLst>
        <pc:spChg chg="mod">
          <ac:chgData name="Charlie Evans (2420134)" userId="S::2420134@student.uwtsd.ac.uk::f6a25730-117e-40d9-bf49-e4bb8e6dcb96" providerId="AD" clId="Web-{88C5CE46-AC15-F9DB-A8D5-FB9D88910E80}" dt="2025-04-11T10:55:03.638" v="34"/>
          <ac:spMkLst>
            <pc:docMk/>
            <pc:sldMk cId="342311080" sldId="260"/>
            <ac:spMk id="2" creationId="{71DEA78F-74C8-5176-27DD-ECCF8635CD17}"/>
          </ac:spMkLst>
        </pc:spChg>
        <pc:spChg chg="del mod">
          <ac:chgData name="Charlie Evans (2420134)" userId="S::2420134@student.uwtsd.ac.uk::f6a25730-117e-40d9-bf49-e4bb8e6dcb96" providerId="AD" clId="Web-{88C5CE46-AC15-F9DB-A8D5-FB9D88910E80}" dt="2025-04-11T10:55:03.638" v="34"/>
          <ac:spMkLst>
            <pc:docMk/>
            <pc:sldMk cId="342311080" sldId="260"/>
            <ac:spMk id="3" creationId="{243B0431-C810-057F-DACA-C37EEA4934B6}"/>
          </ac:spMkLst>
        </pc:spChg>
        <pc:graphicFrameChg chg="add">
          <ac:chgData name="Charlie Evans (2420134)" userId="S::2420134@student.uwtsd.ac.uk::f6a25730-117e-40d9-bf49-e4bb8e6dcb96" providerId="AD" clId="Web-{88C5CE46-AC15-F9DB-A8D5-FB9D88910E80}" dt="2025-04-11T10:55:03.638" v="34"/>
          <ac:graphicFrameMkLst>
            <pc:docMk/>
            <pc:sldMk cId="342311080" sldId="260"/>
            <ac:graphicFrameMk id="6" creationId="{AD42FDFD-28A3-8F18-9604-50FC31F37DBF}"/>
          </ac:graphicFrameMkLst>
        </pc:graphicFrameChg>
        <pc:picChg chg="del mod">
          <ac:chgData name="Charlie Evans (2420134)" userId="S::2420134@student.uwtsd.ac.uk::f6a25730-117e-40d9-bf49-e4bb8e6dcb96" providerId="AD" clId="Web-{88C5CE46-AC15-F9DB-A8D5-FB9D88910E80}" dt="2025-04-11T10:54:43.153" v="28"/>
          <ac:picMkLst>
            <pc:docMk/>
            <pc:sldMk cId="342311080" sldId="260"/>
            <ac:picMk id="5" creationId="{3C5D99C1-2627-CBE9-1AAC-000E0FC8FEA6}"/>
          </ac:picMkLst>
        </pc:picChg>
      </pc:sldChg>
      <pc:sldChg chg="modSp">
        <pc:chgData name="Charlie Evans (2420134)" userId="S::2420134@student.uwtsd.ac.uk::f6a25730-117e-40d9-bf49-e4bb8e6dcb96" providerId="AD" clId="Web-{88C5CE46-AC15-F9DB-A8D5-FB9D88910E80}" dt="2025-04-11T10:55:25.936" v="39"/>
        <pc:sldMkLst>
          <pc:docMk/>
          <pc:sldMk cId="2737533829" sldId="261"/>
        </pc:sldMkLst>
        <pc:spChg chg="mod">
          <ac:chgData name="Charlie Evans (2420134)" userId="S::2420134@student.uwtsd.ac.uk::f6a25730-117e-40d9-bf49-e4bb8e6dcb96" providerId="AD" clId="Web-{88C5CE46-AC15-F9DB-A8D5-FB9D88910E80}" dt="2025-04-11T10:55:11.982" v="35"/>
          <ac:spMkLst>
            <pc:docMk/>
            <pc:sldMk cId="2737533829" sldId="261"/>
            <ac:spMk id="2" creationId="{AA863871-BA8B-96EE-4122-48AE34ABAD36}"/>
          </ac:spMkLst>
        </pc:spChg>
        <pc:spChg chg="mod">
          <ac:chgData name="Charlie Evans (2420134)" userId="S::2420134@student.uwtsd.ac.uk::f6a25730-117e-40d9-bf49-e4bb8e6dcb96" providerId="AD" clId="Web-{88C5CE46-AC15-F9DB-A8D5-FB9D88910E80}" dt="2025-04-11T10:55:25.936" v="39"/>
          <ac:spMkLst>
            <pc:docMk/>
            <pc:sldMk cId="2737533829" sldId="261"/>
            <ac:spMk id="3" creationId="{01C467F3-9C2C-C3E9-2894-575CECEDB416}"/>
          </ac:spMkLst>
        </pc:spChg>
        <pc:picChg chg="mod">
          <ac:chgData name="Charlie Evans (2420134)" userId="S::2420134@student.uwtsd.ac.uk::f6a25730-117e-40d9-bf49-e4bb8e6dcb96" providerId="AD" clId="Web-{88C5CE46-AC15-F9DB-A8D5-FB9D88910E80}" dt="2025-04-11T10:55:11.982" v="35"/>
          <ac:picMkLst>
            <pc:docMk/>
            <pc:sldMk cId="2737533829" sldId="261"/>
            <ac:picMk id="4" creationId="{3E40FAC0-D059-6B36-3DE1-7B0825032F55}"/>
          </ac:picMkLst>
        </pc:picChg>
      </pc:sldChg>
      <pc:sldChg chg="addSp delSp modSp mod setBg">
        <pc:chgData name="Charlie Evans (2420134)" userId="S::2420134@student.uwtsd.ac.uk::f6a25730-117e-40d9-bf49-e4bb8e6dcb96" providerId="AD" clId="Web-{88C5CE46-AC15-F9DB-A8D5-FB9D88910E80}" dt="2025-04-11T10:57:07.534" v="68"/>
        <pc:sldMkLst>
          <pc:docMk/>
          <pc:sldMk cId="3600243990" sldId="262"/>
        </pc:sldMkLst>
        <pc:spChg chg="mod">
          <ac:chgData name="Charlie Evans (2420134)" userId="S::2420134@student.uwtsd.ac.uk::f6a25730-117e-40d9-bf49-e4bb8e6dcb96" providerId="AD" clId="Web-{88C5CE46-AC15-F9DB-A8D5-FB9D88910E80}" dt="2025-04-11T10:57:07.534" v="68"/>
          <ac:spMkLst>
            <pc:docMk/>
            <pc:sldMk cId="3600243990" sldId="262"/>
            <ac:spMk id="2" creationId="{F3BD1BFC-EC88-D6F0-D640-BD756787DDA0}"/>
          </ac:spMkLst>
        </pc:spChg>
        <pc:spChg chg="del mod">
          <ac:chgData name="Charlie Evans (2420134)" userId="S::2420134@student.uwtsd.ac.uk::f6a25730-117e-40d9-bf49-e4bb8e6dcb96" providerId="AD" clId="Web-{88C5CE46-AC15-F9DB-A8D5-FB9D88910E80}" dt="2025-04-11T10:57:07.534" v="68"/>
          <ac:spMkLst>
            <pc:docMk/>
            <pc:sldMk cId="3600243990" sldId="262"/>
            <ac:spMk id="3" creationId="{F4BEAA74-68BF-8798-4707-D1E427F40AD8}"/>
          </ac:spMkLst>
        </pc:spChg>
        <pc:graphicFrameChg chg="add">
          <ac:chgData name="Charlie Evans (2420134)" userId="S::2420134@student.uwtsd.ac.uk::f6a25730-117e-40d9-bf49-e4bb8e6dcb96" providerId="AD" clId="Web-{88C5CE46-AC15-F9DB-A8D5-FB9D88910E80}" dt="2025-04-11T10:57:07.534" v="68"/>
          <ac:graphicFrameMkLst>
            <pc:docMk/>
            <pc:sldMk cId="3600243990" sldId="262"/>
            <ac:graphicFrameMk id="6" creationId="{3571899E-4740-2B1F-289D-276781A1A4B4}"/>
          </ac:graphicFrameMkLst>
        </pc:graphicFrameChg>
        <pc:picChg chg="del">
          <ac:chgData name="Charlie Evans (2420134)" userId="S::2420134@student.uwtsd.ac.uk::f6a25730-117e-40d9-bf49-e4bb8e6dcb96" providerId="AD" clId="Web-{88C5CE46-AC15-F9DB-A8D5-FB9D88910E80}" dt="2025-04-11T10:55:30.030" v="40"/>
          <ac:picMkLst>
            <pc:docMk/>
            <pc:sldMk cId="3600243990" sldId="262"/>
            <ac:picMk id="5" creationId="{8FB62270-9EAD-9C2C-A7B8-F1BBB49DE6E7}"/>
          </ac:picMkLst>
        </pc:picChg>
      </pc:sldChg>
      <pc:sldChg chg="modSp mod setBg">
        <pc:chgData name="Charlie Evans (2420134)" userId="S::2420134@student.uwtsd.ac.uk::f6a25730-117e-40d9-bf49-e4bb8e6dcb96" providerId="AD" clId="Web-{88C5CE46-AC15-F9DB-A8D5-FB9D88910E80}" dt="2025-04-11T10:57:34.488" v="74"/>
        <pc:sldMkLst>
          <pc:docMk/>
          <pc:sldMk cId="3647355721" sldId="263"/>
        </pc:sldMkLst>
        <pc:spChg chg="mod">
          <ac:chgData name="Charlie Evans (2420134)" userId="S::2420134@student.uwtsd.ac.uk::f6a25730-117e-40d9-bf49-e4bb8e6dcb96" providerId="AD" clId="Web-{88C5CE46-AC15-F9DB-A8D5-FB9D88910E80}" dt="2025-04-11T10:57:21.347" v="69"/>
          <ac:spMkLst>
            <pc:docMk/>
            <pc:sldMk cId="3647355721" sldId="263"/>
            <ac:spMk id="2" creationId="{334C36B6-13B7-019F-44BE-AA2F1EF9E7A5}"/>
          </ac:spMkLst>
        </pc:spChg>
        <pc:spChg chg="mod">
          <ac:chgData name="Charlie Evans (2420134)" userId="S::2420134@student.uwtsd.ac.uk::f6a25730-117e-40d9-bf49-e4bb8e6dcb96" providerId="AD" clId="Web-{88C5CE46-AC15-F9DB-A8D5-FB9D88910E80}" dt="2025-04-11T10:57:34.488" v="74"/>
          <ac:spMkLst>
            <pc:docMk/>
            <pc:sldMk cId="3647355721" sldId="263"/>
            <ac:spMk id="3" creationId="{3137B5FD-70FA-CA8A-3193-9270B88AFD19}"/>
          </ac:spMkLst>
        </pc:spChg>
        <pc:picChg chg="mod">
          <ac:chgData name="Charlie Evans (2420134)" userId="S::2420134@student.uwtsd.ac.uk::f6a25730-117e-40d9-bf49-e4bb8e6dcb96" providerId="AD" clId="Web-{88C5CE46-AC15-F9DB-A8D5-FB9D88910E80}" dt="2025-04-11T10:57:21.347" v="69"/>
          <ac:picMkLst>
            <pc:docMk/>
            <pc:sldMk cId="3647355721" sldId="263"/>
            <ac:picMk id="4" creationId="{FB426281-F083-80CF-EF4C-0A267AF0B5D9}"/>
          </ac:picMkLst>
        </pc:picChg>
      </pc:sldChg>
      <pc:sldChg chg="addSp delSp modSp mod setBg">
        <pc:chgData name="Charlie Evans (2420134)" userId="S::2420134@student.uwtsd.ac.uk::f6a25730-117e-40d9-bf49-e4bb8e6dcb96" providerId="AD" clId="Web-{88C5CE46-AC15-F9DB-A8D5-FB9D88910E80}" dt="2025-04-11T10:58:00.505" v="78"/>
        <pc:sldMkLst>
          <pc:docMk/>
          <pc:sldMk cId="1692497519" sldId="264"/>
        </pc:sldMkLst>
        <pc:spChg chg="mod">
          <ac:chgData name="Charlie Evans (2420134)" userId="S::2420134@student.uwtsd.ac.uk::f6a25730-117e-40d9-bf49-e4bb8e6dcb96" providerId="AD" clId="Web-{88C5CE46-AC15-F9DB-A8D5-FB9D88910E80}" dt="2025-04-11T10:57:52.176" v="76"/>
          <ac:spMkLst>
            <pc:docMk/>
            <pc:sldMk cId="1692497519" sldId="264"/>
            <ac:spMk id="2" creationId="{008370FA-137F-426A-89D3-97C186425404}"/>
          </ac:spMkLst>
        </pc:spChg>
        <pc:spChg chg="mod">
          <ac:chgData name="Charlie Evans (2420134)" userId="S::2420134@student.uwtsd.ac.uk::f6a25730-117e-40d9-bf49-e4bb8e6dcb96" providerId="AD" clId="Web-{88C5CE46-AC15-F9DB-A8D5-FB9D88910E80}" dt="2025-04-11T10:58:00.505" v="78"/>
          <ac:spMkLst>
            <pc:docMk/>
            <pc:sldMk cId="1692497519" sldId="264"/>
            <ac:spMk id="3" creationId="{CC666C13-5E9D-7ABE-4AD7-A8775CC32602}"/>
          </ac:spMkLst>
        </pc:spChg>
        <pc:picChg chg="del">
          <ac:chgData name="Charlie Evans (2420134)" userId="S::2420134@student.uwtsd.ac.uk::f6a25730-117e-40d9-bf49-e4bb8e6dcb96" providerId="AD" clId="Web-{88C5CE46-AC15-F9DB-A8D5-FB9D88910E80}" dt="2025-04-11T10:57:42.848" v="75"/>
          <ac:picMkLst>
            <pc:docMk/>
            <pc:sldMk cId="1692497519" sldId="264"/>
            <ac:picMk id="5" creationId="{AF7F5751-C3F7-3064-D9C2-AD5953CA9C1E}"/>
          </ac:picMkLst>
        </pc:picChg>
        <pc:picChg chg="add">
          <ac:chgData name="Charlie Evans (2420134)" userId="S::2420134@student.uwtsd.ac.uk::f6a25730-117e-40d9-bf49-e4bb8e6dcb96" providerId="AD" clId="Web-{88C5CE46-AC15-F9DB-A8D5-FB9D88910E80}" dt="2025-04-11T10:57:52.176" v="76"/>
          <ac:picMkLst>
            <pc:docMk/>
            <pc:sldMk cId="1692497519" sldId="264"/>
            <ac:picMk id="6" creationId="{AE84566B-232F-069F-C681-C3E5A3E8284E}"/>
          </ac:picMkLst>
        </pc:picChg>
      </pc:sldChg>
      <pc:sldChg chg="addSp delSp modSp mod setBg">
        <pc:chgData name="Charlie Evans (2420134)" userId="S::2420134@student.uwtsd.ac.uk::f6a25730-117e-40d9-bf49-e4bb8e6dcb96" providerId="AD" clId="Web-{88C5CE46-AC15-F9DB-A8D5-FB9D88910E80}" dt="2025-04-11T10:58:33.709" v="83" actId="20577"/>
        <pc:sldMkLst>
          <pc:docMk/>
          <pc:sldMk cId="1824844801" sldId="265"/>
        </pc:sldMkLst>
        <pc:spChg chg="mod">
          <ac:chgData name="Charlie Evans (2420134)" userId="S::2420134@student.uwtsd.ac.uk::f6a25730-117e-40d9-bf49-e4bb8e6dcb96" providerId="AD" clId="Web-{88C5CE46-AC15-F9DB-A8D5-FB9D88910E80}" dt="2025-04-11T10:58:24.849" v="79"/>
          <ac:spMkLst>
            <pc:docMk/>
            <pc:sldMk cId="1824844801" sldId="265"/>
            <ac:spMk id="2" creationId="{BE1FF43F-2118-95DE-B975-728D7B211646}"/>
          </ac:spMkLst>
        </pc:spChg>
        <pc:spChg chg="del">
          <ac:chgData name="Charlie Evans (2420134)" userId="S::2420134@student.uwtsd.ac.uk::f6a25730-117e-40d9-bf49-e4bb8e6dcb96" providerId="AD" clId="Web-{88C5CE46-AC15-F9DB-A8D5-FB9D88910E80}" dt="2025-04-11T10:58:24.849" v="79"/>
          <ac:spMkLst>
            <pc:docMk/>
            <pc:sldMk cId="1824844801" sldId="265"/>
            <ac:spMk id="3" creationId="{1D9CF3E1-13B2-3E34-71AB-F6BBF73E5BDD}"/>
          </ac:spMkLst>
        </pc:spChg>
        <pc:graphicFrameChg chg="add modGraphic">
          <ac:chgData name="Charlie Evans (2420134)" userId="S::2420134@student.uwtsd.ac.uk::f6a25730-117e-40d9-bf49-e4bb8e6dcb96" providerId="AD" clId="Web-{88C5CE46-AC15-F9DB-A8D5-FB9D88910E80}" dt="2025-04-11T10:58:33.709" v="83" actId="20577"/>
          <ac:graphicFrameMkLst>
            <pc:docMk/>
            <pc:sldMk cId="1824844801" sldId="265"/>
            <ac:graphicFrameMk id="5" creationId="{3A46B429-523E-5E6F-A3B9-2A651DA5A264}"/>
          </ac:graphicFrameMkLst>
        </pc:graphicFrameChg>
      </pc:sldChg>
      <pc:sldChg chg="addSp modSp mod setBg">
        <pc:chgData name="Charlie Evans (2420134)" userId="S::2420134@student.uwtsd.ac.uk::f6a25730-117e-40d9-bf49-e4bb8e6dcb96" providerId="AD" clId="Web-{88C5CE46-AC15-F9DB-A8D5-FB9D88910E80}" dt="2025-04-11T10:58:52.273" v="84"/>
        <pc:sldMkLst>
          <pc:docMk/>
          <pc:sldMk cId="3664919664" sldId="266"/>
        </pc:sldMkLst>
        <pc:spChg chg="mod">
          <ac:chgData name="Charlie Evans (2420134)" userId="S::2420134@student.uwtsd.ac.uk::f6a25730-117e-40d9-bf49-e4bb8e6dcb96" providerId="AD" clId="Web-{88C5CE46-AC15-F9DB-A8D5-FB9D88910E80}" dt="2025-04-11T10:58:52.273" v="84"/>
          <ac:spMkLst>
            <pc:docMk/>
            <pc:sldMk cId="3664919664" sldId="266"/>
            <ac:spMk id="2" creationId="{90A7CD29-0D2F-E795-6E49-9AC6B8281922}"/>
          </ac:spMkLst>
        </pc:spChg>
        <pc:spChg chg="mod">
          <ac:chgData name="Charlie Evans (2420134)" userId="S::2420134@student.uwtsd.ac.uk::f6a25730-117e-40d9-bf49-e4bb8e6dcb96" providerId="AD" clId="Web-{88C5CE46-AC15-F9DB-A8D5-FB9D88910E80}" dt="2025-04-11T10:58:52.273" v="84"/>
          <ac:spMkLst>
            <pc:docMk/>
            <pc:sldMk cId="3664919664" sldId="266"/>
            <ac:spMk id="3" creationId="{AF6B2785-8C26-81D5-847E-B0F36CEA3671}"/>
          </ac:spMkLst>
        </pc:spChg>
        <pc:spChg chg="add">
          <ac:chgData name="Charlie Evans (2420134)" userId="S::2420134@student.uwtsd.ac.uk::f6a25730-117e-40d9-bf49-e4bb8e6dcb96" providerId="AD" clId="Web-{88C5CE46-AC15-F9DB-A8D5-FB9D88910E80}" dt="2025-04-11T10:58:52.273" v="84"/>
          <ac:spMkLst>
            <pc:docMk/>
            <pc:sldMk cId="3664919664" sldId="266"/>
            <ac:spMk id="8" creationId="{8BCFA5F4-1A8E-48F5-9209-7F24485B1D78}"/>
          </ac:spMkLst>
        </pc:spChg>
        <pc:spChg chg="add">
          <ac:chgData name="Charlie Evans (2420134)" userId="S::2420134@student.uwtsd.ac.uk::f6a25730-117e-40d9-bf49-e4bb8e6dcb96" providerId="AD" clId="Web-{88C5CE46-AC15-F9DB-A8D5-FB9D88910E80}" dt="2025-04-11T10:58:52.273" v="84"/>
          <ac:spMkLst>
            <pc:docMk/>
            <pc:sldMk cId="3664919664" sldId="266"/>
            <ac:spMk id="10" creationId="{A8074621-AE44-40C4-8323-DF5185BC954E}"/>
          </ac:spMkLst>
        </pc:spChg>
      </pc:sldChg>
    </pc:docChg>
  </pc:docChgLst>
  <pc:docChgLst>
    <pc:chgData name="Charlie Evans (2420134)" userId="f6a25730-117e-40d9-bf49-e4bb8e6dcb96" providerId="ADAL" clId="{D9A59402-F3A1-4994-A679-E53378C27E7F}"/>
    <pc:docChg chg="modSld">
      <pc:chgData name="Charlie Evans (2420134)" userId="f6a25730-117e-40d9-bf49-e4bb8e6dcb96" providerId="ADAL" clId="{D9A59402-F3A1-4994-A679-E53378C27E7F}" dt="2025-04-11T12:05:12.444" v="20"/>
      <pc:docMkLst>
        <pc:docMk/>
      </pc:docMkLst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109857222" sldId="256"/>
        </pc:sldMkLst>
        <pc:picChg chg="add del mod">
          <ac:chgData name="Charlie Evans (2420134)" userId="f6a25730-117e-40d9-bf49-e4bb8e6dcb96" providerId="ADAL" clId="{D9A59402-F3A1-4994-A679-E53378C27E7F}" dt="2025-04-11T11:29:03.367" v="1"/>
          <ac:picMkLst>
            <pc:docMk/>
            <pc:sldMk cId="109857222" sldId="256"/>
            <ac:picMk id="7" creationId="{9C25A1A2-4541-408B-01DE-FF5357351119}"/>
          </ac:picMkLst>
        </pc:picChg>
        <pc:picChg chg="add del mod">
          <ac:chgData name="Charlie Evans (2420134)" userId="f6a25730-117e-40d9-bf49-e4bb8e6dcb96" providerId="ADAL" clId="{D9A59402-F3A1-4994-A679-E53378C27E7F}" dt="2025-04-11T11:30:12.287" v="3"/>
          <ac:picMkLst>
            <pc:docMk/>
            <pc:sldMk cId="109857222" sldId="256"/>
            <ac:picMk id="8" creationId="{0C72D5EF-716B-8F81-7450-B356C4DCC016}"/>
          </ac:picMkLst>
        </pc:picChg>
        <pc:picChg chg="add del mod">
          <ac:chgData name="Charlie Evans (2420134)" userId="f6a25730-117e-40d9-bf49-e4bb8e6dcb96" providerId="ADAL" clId="{D9A59402-F3A1-4994-A679-E53378C27E7F}" dt="2025-04-11T11:33:23.778" v="5"/>
          <ac:picMkLst>
            <pc:docMk/>
            <pc:sldMk cId="109857222" sldId="256"/>
            <ac:picMk id="9" creationId="{9ED37FC8-07B5-9414-C0A6-1E5B655C8F8B}"/>
          </ac:picMkLst>
        </pc:picChg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109857222" sldId="256"/>
            <ac:picMk id="10" creationId="{EB17AD70-80C8-6430-B1BF-C983E0FBA651}"/>
          </ac:picMkLst>
        </pc:picChg>
        <pc:picChg chg="add del mod">
          <ac:chgData name="Charlie Evans (2420134)" userId="f6a25730-117e-40d9-bf49-e4bb8e6dcb96" providerId="ADAL" clId="{D9A59402-F3A1-4994-A679-E53378C27E7F}" dt="2025-04-11T11:43:13.999" v="9"/>
          <ac:picMkLst>
            <pc:docMk/>
            <pc:sldMk cId="109857222" sldId="256"/>
            <ac:picMk id="12" creationId="{9FBD7496-DBD7-CB95-6BD4-21E555EF1A30}"/>
          </ac:picMkLst>
        </pc:picChg>
        <pc:picChg chg="add del mod">
          <ac:chgData name="Charlie Evans (2420134)" userId="f6a25730-117e-40d9-bf49-e4bb8e6dcb96" providerId="ADAL" clId="{D9A59402-F3A1-4994-A679-E53378C27E7F}" dt="2025-04-11T11:44:12.420" v="11"/>
          <ac:picMkLst>
            <pc:docMk/>
            <pc:sldMk cId="109857222" sldId="256"/>
            <ac:picMk id="13" creationId="{D01FB1A8-85CA-142E-F2EF-C79865C9117E}"/>
          </ac:picMkLst>
        </pc:picChg>
        <pc:picChg chg="add del mod">
          <ac:chgData name="Charlie Evans (2420134)" userId="f6a25730-117e-40d9-bf49-e4bb8e6dcb96" providerId="ADAL" clId="{D9A59402-F3A1-4994-A679-E53378C27E7F}" dt="2025-04-11T11:44:55.327" v="13"/>
          <ac:picMkLst>
            <pc:docMk/>
            <pc:sldMk cId="109857222" sldId="256"/>
            <ac:picMk id="14" creationId="{7CDAA869-E71B-8E1F-E062-AF8492A74742}"/>
          </ac:picMkLst>
        </pc:picChg>
        <pc:picChg chg="add del mod">
          <ac:chgData name="Charlie Evans (2420134)" userId="f6a25730-117e-40d9-bf49-e4bb8e6dcb96" providerId="ADAL" clId="{D9A59402-F3A1-4994-A679-E53378C27E7F}" dt="2025-04-11T11:45:44.258" v="15"/>
          <ac:picMkLst>
            <pc:docMk/>
            <pc:sldMk cId="109857222" sldId="256"/>
            <ac:picMk id="15" creationId="{AC4048D1-FFE4-6381-98F3-C63F207BDCD1}"/>
          </ac:picMkLst>
        </pc:picChg>
        <pc:picChg chg="add del mod">
          <ac:chgData name="Charlie Evans (2420134)" userId="f6a25730-117e-40d9-bf49-e4bb8e6dcb96" providerId="ADAL" clId="{D9A59402-F3A1-4994-A679-E53378C27E7F}" dt="2025-04-11T11:48:09.702" v="17"/>
          <ac:picMkLst>
            <pc:docMk/>
            <pc:sldMk cId="109857222" sldId="256"/>
            <ac:picMk id="16" creationId="{A451C68E-5760-E019-E989-653A877C4045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109857222" sldId="256"/>
            <ac:picMk id="17" creationId="{03F965A8-830C-9012-5C2B-BD1D4F8BFAEC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109857222" sldId="256"/>
            <ac:picMk id="18" creationId="{3D01E0A3-C706-034C-2F94-CBA8E30FFDB2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23657573" sldId="257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23657573" sldId="257"/>
            <ac:picMk id="3" creationId="{5A6038CB-8E9D-2CC6-AD3F-0F53C421CFFC}"/>
          </ac:picMkLst>
        </pc:picChg>
        <pc:picChg chg="add del mod">
          <ac:chgData name="Charlie Evans (2420134)" userId="f6a25730-117e-40d9-bf49-e4bb8e6dcb96" providerId="ADAL" clId="{D9A59402-F3A1-4994-A679-E53378C27E7F}" dt="2025-04-11T11:48:09.702" v="17"/>
          <ac:picMkLst>
            <pc:docMk/>
            <pc:sldMk cId="23657573" sldId="257"/>
            <ac:picMk id="4" creationId="{9F66E9B6-CC36-B0F7-A06F-40A984C82412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23657573" sldId="257"/>
            <ac:picMk id="6" creationId="{3C49B370-196C-8BD1-A432-B6CB0AE51587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23657573" sldId="257"/>
            <ac:picMk id="7" creationId="{0C3A5615-A73E-3646-71FF-FB0EFA226073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133342931" sldId="258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133342931" sldId="258"/>
            <ac:picMk id="4" creationId="{16960E62-4B43-4B7F-A454-87F719C860E5}"/>
          </ac:picMkLst>
        </pc:picChg>
        <pc:picChg chg="add del mod">
          <ac:chgData name="Charlie Evans (2420134)" userId="f6a25730-117e-40d9-bf49-e4bb8e6dcb96" providerId="ADAL" clId="{D9A59402-F3A1-4994-A679-E53378C27E7F}" dt="2025-04-11T11:43:13.999" v="9"/>
          <ac:picMkLst>
            <pc:docMk/>
            <pc:sldMk cId="133342931" sldId="258"/>
            <ac:picMk id="5" creationId="{92336E9F-C81A-8201-8402-2FACAF62B52C}"/>
          </ac:picMkLst>
        </pc:picChg>
        <pc:picChg chg="add del mod">
          <ac:chgData name="Charlie Evans (2420134)" userId="f6a25730-117e-40d9-bf49-e4bb8e6dcb96" providerId="ADAL" clId="{D9A59402-F3A1-4994-A679-E53378C27E7F}" dt="2025-04-11T11:44:12.420" v="11"/>
          <ac:picMkLst>
            <pc:docMk/>
            <pc:sldMk cId="133342931" sldId="258"/>
            <ac:picMk id="6" creationId="{0B8C8D07-80B3-BBFC-3D6F-FA2EFF0928C5}"/>
          </ac:picMkLst>
        </pc:picChg>
        <pc:picChg chg="add del mod">
          <ac:chgData name="Charlie Evans (2420134)" userId="f6a25730-117e-40d9-bf49-e4bb8e6dcb96" providerId="ADAL" clId="{D9A59402-F3A1-4994-A679-E53378C27E7F}" dt="2025-04-11T11:44:55.327" v="13"/>
          <ac:picMkLst>
            <pc:docMk/>
            <pc:sldMk cId="133342931" sldId="258"/>
            <ac:picMk id="8" creationId="{47EF4D2E-BBE3-C72C-5195-BDA04386860B}"/>
          </ac:picMkLst>
        </pc:picChg>
        <pc:picChg chg="add del mod">
          <ac:chgData name="Charlie Evans (2420134)" userId="f6a25730-117e-40d9-bf49-e4bb8e6dcb96" providerId="ADAL" clId="{D9A59402-F3A1-4994-A679-E53378C27E7F}" dt="2025-04-11T11:45:44.258" v="15"/>
          <ac:picMkLst>
            <pc:docMk/>
            <pc:sldMk cId="133342931" sldId="258"/>
            <ac:picMk id="9" creationId="{79AE3C58-592E-D3FA-5AF8-8B65372DCAF2}"/>
          </ac:picMkLst>
        </pc:picChg>
        <pc:picChg chg="add del mod">
          <ac:chgData name="Charlie Evans (2420134)" userId="f6a25730-117e-40d9-bf49-e4bb8e6dcb96" providerId="ADAL" clId="{D9A59402-F3A1-4994-A679-E53378C27E7F}" dt="2025-04-11T11:48:09.702" v="17"/>
          <ac:picMkLst>
            <pc:docMk/>
            <pc:sldMk cId="133342931" sldId="258"/>
            <ac:picMk id="10" creationId="{DDD89F8C-2D69-1BD1-E7EC-28E7933D3A7C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133342931" sldId="258"/>
            <ac:picMk id="11" creationId="{06A20BE2-2E98-E976-1E8C-2FD000E93EC4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133342931" sldId="258"/>
            <ac:picMk id="12" creationId="{32D6DD9B-9222-4307-2EC8-F12A3971E740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3175844576" sldId="259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3175844576" sldId="259"/>
            <ac:picMk id="5" creationId="{2C44D5DD-2D5E-3F57-2F83-634C4B3BAF36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3175844576" sldId="259"/>
            <ac:picMk id="6" creationId="{79007E40-57A9-0AE4-FDBA-4CACC4F1A700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3175844576" sldId="259"/>
            <ac:picMk id="7" creationId="{DAD711D4-2607-1F47-C737-351566E05DBC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342311080" sldId="260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342311080" sldId="260"/>
            <ac:picMk id="3" creationId="{29AB6717-A4FF-61DD-81FB-C1419D5B3E1A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342311080" sldId="260"/>
            <ac:picMk id="4" creationId="{E14481E5-F12C-8D00-2192-4F2C6A9EB9E3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342311080" sldId="260"/>
            <ac:picMk id="5" creationId="{67017F72-F321-CE7F-5BF3-E2E893E93F88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2737533829" sldId="261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2737533829" sldId="261"/>
            <ac:picMk id="5" creationId="{CCB6A7BB-C0DA-ED0C-C132-ADA9E543E770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2737533829" sldId="261"/>
            <ac:picMk id="6" creationId="{BF01F8C9-47E4-C6AA-3AA2-5DEF959CA100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2737533829" sldId="261"/>
            <ac:picMk id="7" creationId="{8CE4F7EA-45D5-563A-CD05-E1FF3226C6DD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3600243990" sldId="262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3600243990" sldId="262"/>
            <ac:picMk id="3" creationId="{6BAE29FB-4849-0CB2-F519-2702A046BDA4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3600243990" sldId="262"/>
            <ac:picMk id="4" creationId="{85B98D20-3F9E-FDBC-E0AD-81F675C0263A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3600243990" sldId="262"/>
            <ac:picMk id="5" creationId="{07399465-7103-74F1-139B-918D6F46961A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3647355721" sldId="263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3647355721" sldId="263"/>
            <ac:picMk id="5" creationId="{4402FE63-E22B-9211-B707-C3FC0182ADF5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3647355721" sldId="263"/>
            <ac:picMk id="6" creationId="{67A15A6D-C44A-A479-3C73-4C2D1ADCD836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3647355721" sldId="263"/>
            <ac:picMk id="7" creationId="{CD6728B5-D04A-6DEC-84D6-9AADCD4E4D89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1692497519" sldId="264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1692497519" sldId="264"/>
            <ac:picMk id="4" creationId="{82CE882A-EEE8-E9B3-291F-648724049013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1692497519" sldId="264"/>
            <ac:picMk id="5" creationId="{64499E1D-05DB-62C9-7CF9-62B38D5D35E9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1692497519" sldId="264"/>
            <ac:picMk id="7" creationId="{7370C1C9-9E1A-9179-76A6-A7A1444844ED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1824844801" sldId="265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1824844801" sldId="265"/>
            <ac:picMk id="3" creationId="{36F97CCF-4608-BE5B-373A-2B24058454BC}"/>
          </ac:picMkLst>
        </pc:picChg>
        <pc:picChg chg="add del mod">
          <ac:chgData name="Charlie Evans (2420134)" userId="f6a25730-117e-40d9-bf49-e4bb8e6dcb96" providerId="ADAL" clId="{D9A59402-F3A1-4994-A679-E53378C27E7F}" dt="2025-04-11T11:56:30.080" v="19"/>
          <ac:picMkLst>
            <pc:docMk/>
            <pc:sldMk cId="1824844801" sldId="265"/>
            <ac:picMk id="4" creationId="{A3EE68FB-EA6B-E228-4D93-67D9C63A173C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1824844801" sldId="265"/>
            <ac:picMk id="6" creationId="{90F23B87-F320-47D1-712B-0D4BB22E92CC}"/>
          </ac:picMkLst>
        </pc:picChg>
      </pc:sldChg>
      <pc:sldChg chg="addSp delSp modSp modTransition modAnim">
        <pc:chgData name="Charlie Evans (2420134)" userId="f6a25730-117e-40d9-bf49-e4bb8e6dcb96" providerId="ADAL" clId="{D9A59402-F3A1-4994-A679-E53378C27E7F}" dt="2025-04-11T12:05:12.444" v="20"/>
        <pc:sldMkLst>
          <pc:docMk/>
          <pc:sldMk cId="3664919664" sldId="266"/>
        </pc:sldMkLst>
        <pc:picChg chg="add del mod">
          <ac:chgData name="Charlie Evans (2420134)" userId="f6a25730-117e-40d9-bf49-e4bb8e6dcb96" providerId="ADAL" clId="{D9A59402-F3A1-4994-A679-E53378C27E7F}" dt="2025-04-11T11:42:48.804" v="7"/>
          <ac:picMkLst>
            <pc:docMk/>
            <pc:sldMk cId="3664919664" sldId="266"/>
            <ac:picMk id="4" creationId="{59FF7D1A-D5B7-9962-805B-26B46F61C316}"/>
          </ac:picMkLst>
        </pc:picChg>
        <pc:picChg chg="add mod">
          <ac:chgData name="Charlie Evans (2420134)" userId="f6a25730-117e-40d9-bf49-e4bb8e6dcb96" providerId="ADAL" clId="{D9A59402-F3A1-4994-A679-E53378C27E7F}" dt="2025-04-11T12:05:12.444" v="20"/>
          <ac:picMkLst>
            <pc:docMk/>
            <pc:sldMk cId="3664919664" sldId="266"/>
            <ac:picMk id="5" creationId="{DE5FA1D0-A327-C5D5-6E5B-53AA646940E8}"/>
          </ac:picMkLst>
        </pc:picChg>
      </pc:sldChg>
    </pc:docChg>
  </pc:docChgLst>
  <pc:docChgLst>
    <pc:chgData name="Charlie Evans (2420134)" userId="S::2420134@student.uwtsd.ac.uk::f6a25730-117e-40d9-bf49-e4bb8e6dcb96" providerId="AD" clId="Web-{4A26EAE7-4BF4-8E09-D8AD-B83124B91B3F}"/>
    <pc:docChg chg="addSld modSld addMainMaster delMainMaster">
      <pc:chgData name="Charlie Evans (2420134)" userId="S::2420134@student.uwtsd.ac.uk::f6a25730-117e-40d9-bf49-e4bb8e6dcb96" providerId="AD" clId="Web-{4A26EAE7-4BF4-8E09-D8AD-B83124B91B3F}" dt="2025-04-11T00:15:10.305" v="720" actId="20577"/>
      <pc:docMkLst>
        <pc:docMk/>
      </pc:docMkLst>
      <pc:sldChg chg="addSp delSp modSp mod setBg modClrScheme chgLayout">
        <pc:chgData name="Charlie Evans (2420134)" userId="S::2420134@student.uwtsd.ac.uk::f6a25730-117e-40d9-bf49-e4bb8e6dcb96" providerId="AD" clId="Web-{4A26EAE7-4BF4-8E09-D8AD-B83124B91B3F}" dt="2025-04-10T21:26:26.478" v="628" actId="20577"/>
        <pc:sldMkLst>
          <pc:docMk/>
          <pc:sldMk cId="109857222" sldId="256"/>
        </pc:sldMkLst>
        <pc:spChg chg="mod ord">
          <ac:chgData name="Charlie Evans (2420134)" userId="S::2420134@student.uwtsd.ac.uk::f6a25730-117e-40d9-bf49-e4bb8e6dcb96" providerId="AD" clId="Web-{4A26EAE7-4BF4-8E09-D8AD-B83124B91B3F}" dt="2025-04-10T18:34:20.398" v="22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Charlie Evans (2420134)" userId="S::2420134@student.uwtsd.ac.uk::f6a25730-117e-40d9-bf49-e4bb8e6dcb96" providerId="AD" clId="Web-{4A26EAE7-4BF4-8E09-D8AD-B83124B91B3F}" dt="2025-04-10T18:31:55.420" v="9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harlie Evans (2420134)" userId="S::2420134@student.uwtsd.ac.uk::f6a25730-117e-40d9-bf49-e4bb8e6dcb96" providerId="AD" clId="Web-{4A26EAE7-4BF4-8E09-D8AD-B83124B91B3F}" dt="2025-04-10T21:26:26.478" v="628" actId="20577"/>
          <ac:spMkLst>
            <pc:docMk/>
            <pc:sldMk cId="109857222" sldId="256"/>
            <ac:spMk id="3" creationId="{5407EA32-F347-30AE-DDAF-8B04D8FD6138}"/>
          </ac:spMkLst>
        </pc:spChg>
        <pc:spChg chg="add">
          <ac:chgData name="Charlie Evans (2420134)" userId="S::2420134@student.uwtsd.ac.uk::f6a25730-117e-40d9-bf49-e4bb8e6dcb96" providerId="AD" clId="Web-{4A26EAE7-4BF4-8E09-D8AD-B83124B91B3F}" dt="2025-04-10T18:34:20.398" v="22"/>
          <ac:spMkLst>
            <pc:docMk/>
            <pc:sldMk cId="109857222" sldId="256"/>
            <ac:spMk id="11" creationId="{7C809178-18EC-4F14-82C0-293EC9D14BCB}"/>
          </ac:spMkLst>
        </pc:spChg>
        <pc:picChg chg="add mod">
          <ac:chgData name="Charlie Evans (2420134)" userId="S::2420134@student.uwtsd.ac.uk::f6a25730-117e-40d9-bf49-e4bb8e6dcb96" providerId="AD" clId="Web-{4A26EAE7-4BF4-8E09-D8AD-B83124B91B3F}" dt="2025-04-10T18:34:20.398" v="22"/>
          <ac:picMkLst>
            <pc:docMk/>
            <pc:sldMk cId="109857222" sldId="256"/>
            <ac:picMk id="4" creationId="{A60DD851-EDD1-1150-ACB8-9ECDFAE65096}"/>
          </ac:picMkLst>
        </pc:picChg>
        <pc:picChg chg="add mod ord modCrop">
          <ac:chgData name="Charlie Evans (2420134)" userId="S::2420134@student.uwtsd.ac.uk::f6a25730-117e-40d9-bf49-e4bb8e6dcb96" providerId="AD" clId="Web-{4A26EAE7-4BF4-8E09-D8AD-B83124B91B3F}" dt="2025-04-10T18:34:20.398" v="22"/>
          <ac:picMkLst>
            <pc:docMk/>
            <pc:sldMk cId="109857222" sldId="256"/>
            <ac:picMk id="5" creationId="{B4C33AD9-038A-0651-AC27-193AC0D3AADE}"/>
          </ac:picMkLst>
        </pc:picChg>
        <pc:picChg chg="add mod">
          <ac:chgData name="Charlie Evans (2420134)" userId="S::2420134@student.uwtsd.ac.uk::f6a25730-117e-40d9-bf49-e4bb8e6dcb96" providerId="AD" clId="Web-{4A26EAE7-4BF4-8E09-D8AD-B83124B91B3F}" dt="2025-04-10T18:34:20.398" v="22"/>
          <ac:picMkLst>
            <pc:docMk/>
            <pc:sldMk cId="109857222" sldId="256"/>
            <ac:picMk id="6" creationId="{083342AE-79B7-5B9B-EFC2-282FBC5BEF77}"/>
          </ac:picMkLst>
        </pc:picChg>
      </pc:sldChg>
      <pc:sldChg chg="addSp delSp modSp new">
        <pc:chgData name="Charlie Evans (2420134)" userId="S::2420134@student.uwtsd.ac.uk::f6a25730-117e-40d9-bf49-e4bb8e6dcb96" providerId="AD" clId="Web-{4A26EAE7-4BF4-8E09-D8AD-B83124B91B3F}" dt="2025-04-10T22:06:19.637" v="705" actId="20577"/>
        <pc:sldMkLst>
          <pc:docMk/>
          <pc:sldMk cId="23657573" sldId="257"/>
        </pc:sldMkLst>
        <pc:spChg chg="mod">
          <ac:chgData name="Charlie Evans (2420134)" userId="S::2420134@student.uwtsd.ac.uk::f6a25730-117e-40d9-bf49-e4bb8e6dcb96" providerId="AD" clId="Web-{4A26EAE7-4BF4-8E09-D8AD-B83124B91B3F}" dt="2025-04-10T18:55:50.984" v="72" actId="20577"/>
          <ac:spMkLst>
            <pc:docMk/>
            <pc:sldMk cId="23657573" sldId="257"/>
            <ac:spMk id="2" creationId="{54CBC139-99F0-B571-1656-1A1B6E0AD04D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2:06:19.637" v="705" actId="20577"/>
          <ac:spMkLst>
            <pc:docMk/>
            <pc:sldMk cId="23657573" sldId="257"/>
            <ac:spMk id="3" creationId="{9F74287C-3C63-8C29-55D3-F5142FC914F9}"/>
          </ac:spMkLst>
        </pc:spChg>
        <pc:picChg chg="add del mod">
          <ac:chgData name="Charlie Evans (2420134)" userId="S::2420134@student.uwtsd.ac.uk::f6a25730-117e-40d9-bf49-e4bb8e6dcb96" providerId="AD" clId="Web-{4A26EAE7-4BF4-8E09-D8AD-B83124B91B3F}" dt="2025-04-10T19:13:26.506" v="237"/>
          <ac:picMkLst>
            <pc:docMk/>
            <pc:sldMk cId="23657573" sldId="257"/>
            <ac:picMk id="4" creationId="{DE5BDB4C-BFA8-F5D6-B17F-BD85D14E217C}"/>
          </ac:picMkLst>
        </pc:picChg>
      </pc:sldChg>
      <pc:sldChg chg="modSp new">
        <pc:chgData name="Charlie Evans (2420134)" userId="S::2420134@student.uwtsd.ac.uk::f6a25730-117e-40d9-bf49-e4bb8e6dcb96" providerId="AD" clId="Web-{4A26EAE7-4BF4-8E09-D8AD-B83124B91B3F}" dt="2025-04-10T22:06:05.198" v="701" actId="20577"/>
        <pc:sldMkLst>
          <pc:docMk/>
          <pc:sldMk cId="133342931" sldId="258"/>
        </pc:sldMkLst>
        <pc:spChg chg="mod">
          <ac:chgData name="Charlie Evans (2420134)" userId="S::2420134@student.uwtsd.ac.uk::f6a25730-117e-40d9-bf49-e4bb8e6dcb96" providerId="AD" clId="Web-{4A26EAE7-4BF4-8E09-D8AD-B83124B91B3F}" dt="2025-04-10T19:03:32.172" v="232" actId="20577"/>
          <ac:spMkLst>
            <pc:docMk/>
            <pc:sldMk cId="133342931" sldId="258"/>
            <ac:spMk id="2" creationId="{F63F8B6F-2A49-488D-087F-B2FBCED249BB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2:06:05.198" v="701" actId="20577"/>
          <ac:spMkLst>
            <pc:docMk/>
            <pc:sldMk cId="133342931" sldId="258"/>
            <ac:spMk id="3" creationId="{A0D2B8E7-0F42-8F87-1AAA-341ABED4DE36}"/>
          </ac:spMkLst>
        </pc:spChg>
      </pc:sldChg>
      <pc:sldChg chg="addSp modSp new">
        <pc:chgData name="Charlie Evans (2420134)" userId="S::2420134@student.uwtsd.ac.uk::f6a25730-117e-40d9-bf49-e4bb8e6dcb96" providerId="AD" clId="Web-{4A26EAE7-4BF4-8E09-D8AD-B83124B91B3F}" dt="2025-04-10T20:27:31.191" v="319" actId="1076"/>
        <pc:sldMkLst>
          <pc:docMk/>
          <pc:sldMk cId="3175844576" sldId="259"/>
        </pc:sldMkLst>
        <pc:spChg chg="mod">
          <ac:chgData name="Charlie Evans (2420134)" userId="S::2420134@student.uwtsd.ac.uk::f6a25730-117e-40d9-bf49-e4bb8e6dcb96" providerId="AD" clId="Web-{4A26EAE7-4BF4-8E09-D8AD-B83124B91B3F}" dt="2025-04-10T20:18:24.908" v="267" actId="20577"/>
          <ac:spMkLst>
            <pc:docMk/>
            <pc:sldMk cId="3175844576" sldId="259"/>
            <ac:spMk id="2" creationId="{1040FD8A-64E7-8667-5136-EDF1A7509C20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0:26:37.799" v="314" actId="20577"/>
          <ac:spMkLst>
            <pc:docMk/>
            <pc:sldMk cId="3175844576" sldId="259"/>
            <ac:spMk id="3" creationId="{0115317D-F6D2-AADC-632A-2E88BBEEED5A}"/>
          </ac:spMkLst>
        </pc:spChg>
        <pc:picChg chg="add mod">
          <ac:chgData name="Charlie Evans (2420134)" userId="S::2420134@student.uwtsd.ac.uk::f6a25730-117e-40d9-bf49-e4bb8e6dcb96" providerId="AD" clId="Web-{4A26EAE7-4BF4-8E09-D8AD-B83124B91B3F}" dt="2025-04-10T20:27:31.191" v="319" actId="1076"/>
          <ac:picMkLst>
            <pc:docMk/>
            <pc:sldMk cId="3175844576" sldId="259"/>
            <ac:picMk id="4" creationId="{44FE4D6F-5DE5-F31A-BCA1-0871477DF197}"/>
          </ac:picMkLst>
        </pc:picChg>
      </pc:sldChg>
      <pc:sldChg chg="addSp modSp new">
        <pc:chgData name="Charlie Evans (2420134)" userId="S::2420134@student.uwtsd.ac.uk::f6a25730-117e-40d9-bf49-e4bb8e6dcb96" providerId="AD" clId="Web-{4A26EAE7-4BF4-8E09-D8AD-B83124B91B3F}" dt="2025-04-11T00:15:10.305" v="720" actId="20577"/>
        <pc:sldMkLst>
          <pc:docMk/>
          <pc:sldMk cId="342311080" sldId="260"/>
        </pc:sldMkLst>
        <pc:spChg chg="mod">
          <ac:chgData name="Charlie Evans (2420134)" userId="S::2420134@student.uwtsd.ac.uk::f6a25730-117e-40d9-bf49-e4bb8e6dcb96" providerId="AD" clId="Web-{4A26EAE7-4BF4-8E09-D8AD-B83124B91B3F}" dt="2025-04-10T20:29:10.913" v="372" actId="20577"/>
          <ac:spMkLst>
            <pc:docMk/>
            <pc:sldMk cId="342311080" sldId="260"/>
            <ac:spMk id="2" creationId="{71DEA78F-74C8-5176-27DD-ECCF8635CD17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1T00:15:10.305" v="720" actId="20577"/>
          <ac:spMkLst>
            <pc:docMk/>
            <pc:sldMk cId="342311080" sldId="260"/>
            <ac:spMk id="3" creationId="{243B0431-C810-057F-DACA-C37EEA4934B6}"/>
          </ac:spMkLst>
        </pc:spChg>
        <pc:picChg chg="add">
          <ac:chgData name="Charlie Evans (2420134)" userId="S::2420134@student.uwtsd.ac.uk::f6a25730-117e-40d9-bf49-e4bb8e6dcb96" providerId="AD" clId="Web-{4A26EAE7-4BF4-8E09-D8AD-B83124B91B3F}" dt="2025-04-10T20:30:57.198" v="401"/>
          <ac:picMkLst>
            <pc:docMk/>
            <pc:sldMk cId="342311080" sldId="260"/>
            <ac:picMk id="5" creationId="{3C5D99C1-2627-CBE9-1AAC-000E0FC8FEA6}"/>
          </ac:picMkLst>
        </pc:picChg>
      </pc:sldChg>
      <pc:sldChg chg="addSp modSp new mod setBg">
        <pc:chgData name="Charlie Evans (2420134)" userId="S::2420134@student.uwtsd.ac.uk::f6a25730-117e-40d9-bf49-e4bb8e6dcb96" providerId="AD" clId="Web-{4A26EAE7-4BF4-8E09-D8AD-B83124B91B3F}" dt="2025-04-10T21:10:39.257" v="466" actId="14100"/>
        <pc:sldMkLst>
          <pc:docMk/>
          <pc:sldMk cId="2737533829" sldId="261"/>
        </pc:sldMkLst>
        <pc:spChg chg="mod">
          <ac:chgData name="Charlie Evans (2420134)" userId="S::2420134@student.uwtsd.ac.uk::f6a25730-117e-40d9-bf49-e4bb8e6dcb96" providerId="AD" clId="Web-{4A26EAE7-4BF4-8E09-D8AD-B83124B91B3F}" dt="2025-04-10T21:10:21.381" v="464"/>
          <ac:spMkLst>
            <pc:docMk/>
            <pc:sldMk cId="2737533829" sldId="261"/>
            <ac:spMk id="2" creationId="{AA863871-BA8B-96EE-4122-48AE34ABAD36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1:10:21.381" v="464"/>
          <ac:spMkLst>
            <pc:docMk/>
            <pc:sldMk cId="2737533829" sldId="261"/>
            <ac:spMk id="3" creationId="{01C467F3-9C2C-C3E9-2894-575CECEDB416}"/>
          </ac:spMkLst>
        </pc:spChg>
        <pc:picChg chg="add mod">
          <ac:chgData name="Charlie Evans (2420134)" userId="S::2420134@student.uwtsd.ac.uk::f6a25730-117e-40d9-bf49-e4bb8e6dcb96" providerId="AD" clId="Web-{4A26EAE7-4BF4-8E09-D8AD-B83124B91B3F}" dt="2025-04-10T21:10:39.257" v="466" actId="14100"/>
          <ac:picMkLst>
            <pc:docMk/>
            <pc:sldMk cId="2737533829" sldId="261"/>
            <ac:picMk id="4" creationId="{3E40FAC0-D059-6B36-3DE1-7B0825032F55}"/>
          </ac:picMkLst>
        </pc:picChg>
      </pc:sldChg>
      <pc:sldChg chg="addSp modSp new">
        <pc:chgData name="Charlie Evans (2420134)" userId="S::2420134@student.uwtsd.ac.uk::f6a25730-117e-40d9-bf49-e4bb8e6dcb96" providerId="AD" clId="Web-{4A26EAE7-4BF4-8E09-D8AD-B83124B91B3F}" dt="2025-04-10T21:12:46.268" v="511"/>
        <pc:sldMkLst>
          <pc:docMk/>
          <pc:sldMk cId="3600243990" sldId="262"/>
        </pc:sldMkLst>
        <pc:spChg chg="mod">
          <ac:chgData name="Charlie Evans (2420134)" userId="S::2420134@student.uwtsd.ac.uk::f6a25730-117e-40d9-bf49-e4bb8e6dcb96" providerId="AD" clId="Web-{4A26EAE7-4BF4-8E09-D8AD-B83124B91B3F}" dt="2025-04-10T21:11:14.776" v="474" actId="20577"/>
          <ac:spMkLst>
            <pc:docMk/>
            <pc:sldMk cId="3600243990" sldId="262"/>
            <ac:spMk id="2" creationId="{F3BD1BFC-EC88-D6F0-D640-BD756787DDA0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1:12:25.422" v="509" actId="20577"/>
          <ac:spMkLst>
            <pc:docMk/>
            <pc:sldMk cId="3600243990" sldId="262"/>
            <ac:spMk id="3" creationId="{F4BEAA74-68BF-8798-4707-D1E427F40AD8}"/>
          </ac:spMkLst>
        </pc:spChg>
        <pc:picChg chg="add">
          <ac:chgData name="Charlie Evans (2420134)" userId="S::2420134@student.uwtsd.ac.uk::f6a25730-117e-40d9-bf49-e4bb8e6dcb96" providerId="AD" clId="Web-{4A26EAE7-4BF4-8E09-D8AD-B83124B91B3F}" dt="2025-04-10T21:12:46.268" v="511"/>
          <ac:picMkLst>
            <pc:docMk/>
            <pc:sldMk cId="3600243990" sldId="262"/>
            <ac:picMk id="5" creationId="{8FB62270-9EAD-9C2C-A7B8-F1BBB49DE6E7}"/>
          </ac:picMkLst>
        </pc:picChg>
      </pc:sldChg>
      <pc:sldChg chg="addSp modSp new">
        <pc:chgData name="Charlie Evans (2420134)" userId="S::2420134@student.uwtsd.ac.uk::f6a25730-117e-40d9-bf49-e4bb8e6dcb96" providerId="AD" clId="Web-{4A26EAE7-4BF4-8E09-D8AD-B83124B91B3F}" dt="2025-04-10T22:05:29.884" v="693" actId="20577"/>
        <pc:sldMkLst>
          <pc:docMk/>
          <pc:sldMk cId="3647355721" sldId="263"/>
        </pc:sldMkLst>
        <pc:spChg chg="mod">
          <ac:chgData name="Charlie Evans (2420134)" userId="S::2420134@student.uwtsd.ac.uk::f6a25730-117e-40d9-bf49-e4bb8e6dcb96" providerId="AD" clId="Web-{4A26EAE7-4BF4-8E09-D8AD-B83124B91B3F}" dt="2025-04-10T21:13:15.442" v="527" actId="20577"/>
          <ac:spMkLst>
            <pc:docMk/>
            <pc:sldMk cId="3647355721" sldId="263"/>
            <ac:spMk id="2" creationId="{334C36B6-13B7-019F-44BE-AA2F1EF9E7A5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2:05:29.884" v="693" actId="20577"/>
          <ac:spMkLst>
            <pc:docMk/>
            <pc:sldMk cId="3647355721" sldId="263"/>
            <ac:spMk id="3" creationId="{3137B5FD-70FA-CA8A-3193-9270B88AFD19}"/>
          </ac:spMkLst>
        </pc:spChg>
        <pc:picChg chg="add mod">
          <ac:chgData name="Charlie Evans (2420134)" userId="S::2420134@student.uwtsd.ac.uk::f6a25730-117e-40d9-bf49-e4bb8e6dcb96" providerId="AD" clId="Web-{4A26EAE7-4BF4-8E09-D8AD-B83124B91B3F}" dt="2025-04-10T21:16:17.926" v="582" actId="1076"/>
          <ac:picMkLst>
            <pc:docMk/>
            <pc:sldMk cId="3647355721" sldId="263"/>
            <ac:picMk id="4" creationId="{FB426281-F083-80CF-EF4C-0A267AF0B5D9}"/>
          </ac:picMkLst>
        </pc:picChg>
      </pc:sldChg>
      <pc:sldChg chg="addSp modSp new">
        <pc:chgData name="Charlie Evans (2420134)" userId="S::2420134@student.uwtsd.ac.uk::f6a25730-117e-40d9-bf49-e4bb8e6dcb96" providerId="AD" clId="Web-{4A26EAE7-4BF4-8E09-D8AD-B83124B91B3F}" dt="2025-04-10T21:19:12.503" v="608"/>
        <pc:sldMkLst>
          <pc:docMk/>
          <pc:sldMk cId="1692497519" sldId="264"/>
        </pc:sldMkLst>
        <pc:spChg chg="mod">
          <ac:chgData name="Charlie Evans (2420134)" userId="S::2420134@student.uwtsd.ac.uk::f6a25730-117e-40d9-bf49-e4bb8e6dcb96" providerId="AD" clId="Web-{4A26EAE7-4BF4-8E09-D8AD-B83124B91B3F}" dt="2025-04-10T21:16:55.039" v="586" actId="20577"/>
          <ac:spMkLst>
            <pc:docMk/>
            <pc:sldMk cId="1692497519" sldId="264"/>
            <ac:spMk id="2" creationId="{008370FA-137F-426A-89D3-97C186425404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1:19:02.643" v="607" actId="20577"/>
          <ac:spMkLst>
            <pc:docMk/>
            <pc:sldMk cId="1692497519" sldId="264"/>
            <ac:spMk id="3" creationId="{CC666C13-5E9D-7ABE-4AD7-A8775CC32602}"/>
          </ac:spMkLst>
        </pc:spChg>
        <pc:picChg chg="add">
          <ac:chgData name="Charlie Evans (2420134)" userId="S::2420134@student.uwtsd.ac.uk::f6a25730-117e-40d9-bf49-e4bb8e6dcb96" providerId="AD" clId="Web-{4A26EAE7-4BF4-8E09-D8AD-B83124B91B3F}" dt="2025-04-10T21:19:12.503" v="608"/>
          <ac:picMkLst>
            <pc:docMk/>
            <pc:sldMk cId="1692497519" sldId="264"/>
            <ac:picMk id="5" creationId="{AF7F5751-C3F7-3064-D9C2-AD5953CA9C1E}"/>
          </ac:picMkLst>
        </pc:picChg>
      </pc:sldChg>
      <pc:sldChg chg="modSp new">
        <pc:chgData name="Charlie Evans (2420134)" userId="S::2420134@student.uwtsd.ac.uk::f6a25730-117e-40d9-bf49-e4bb8e6dcb96" providerId="AD" clId="Web-{4A26EAE7-4BF4-8E09-D8AD-B83124B91B3F}" dt="2025-04-10T22:05:24.352" v="691" actId="20577"/>
        <pc:sldMkLst>
          <pc:docMk/>
          <pc:sldMk cId="1824844801" sldId="265"/>
        </pc:sldMkLst>
        <pc:spChg chg="mod">
          <ac:chgData name="Charlie Evans (2420134)" userId="S::2420134@student.uwtsd.ac.uk::f6a25730-117e-40d9-bf49-e4bb8e6dcb96" providerId="AD" clId="Web-{4A26EAE7-4BF4-8E09-D8AD-B83124B91B3F}" dt="2025-04-10T22:03:27.596" v="633" actId="20577"/>
          <ac:spMkLst>
            <pc:docMk/>
            <pc:sldMk cId="1824844801" sldId="265"/>
            <ac:spMk id="2" creationId="{BE1FF43F-2118-95DE-B975-728D7B211646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2:05:24.352" v="691" actId="20577"/>
          <ac:spMkLst>
            <pc:docMk/>
            <pc:sldMk cId="1824844801" sldId="265"/>
            <ac:spMk id="3" creationId="{1D9CF3E1-13B2-3E34-71AB-F6BBF73E5BDD}"/>
          </ac:spMkLst>
        </pc:spChg>
      </pc:sldChg>
      <pc:sldChg chg="modSp new">
        <pc:chgData name="Charlie Evans (2420134)" userId="S::2420134@student.uwtsd.ac.uk::f6a25730-117e-40d9-bf49-e4bb8e6dcb96" providerId="AD" clId="Web-{4A26EAE7-4BF4-8E09-D8AD-B83124B91B3F}" dt="2025-04-10T22:39:14.607" v="716" actId="20577"/>
        <pc:sldMkLst>
          <pc:docMk/>
          <pc:sldMk cId="3664919664" sldId="266"/>
        </pc:sldMkLst>
        <pc:spChg chg="mod">
          <ac:chgData name="Charlie Evans (2420134)" userId="S::2420134@student.uwtsd.ac.uk::f6a25730-117e-40d9-bf49-e4bb8e6dcb96" providerId="AD" clId="Web-{4A26EAE7-4BF4-8E09-D8AD-B83124B91B3F}" dt="2025-04-10T22:10:11.415" v="713" actId="20577"/>
          <ac:spMkLst>
            <pc:docMk/>
            <pc:sldMk cId="3664919664" sldId="266"/>
            <ac:spMk id="2" creationId="{90A7CD29-0D2F-E795-6E49-9AC6B8281922}"/>
          </ac:spMkLst>
        </pc:spChg>
        <pc:spChg chg="mod">
          <ac:chgData name="Charlie Evans (2420134)" userId="S::2420134@student.uwtsd.ac.uk::f6a25730-117e-40d9-bf49-e4bb8e6dcb96" providerId="AD" clId="Web-{4A26EAE7-4BF4-8E09-D8AD-B83124B91B3F}" dt="2025-04-10T22:39:14.607" v="716" actId="20577"/>
          <ac:spMkLst>
            <pc:docMk/>
            <pc:sldMk cId="3664919664" sldId="266"/>
            <ac:spMk id="3" creationId="{AF6B2785-8C26-81D5-847E-B0F36CEA3671}"/>
          </ac:spMkLst>
        </pc:spChg>
      </pc:sldChg>
      <pc:sldMasterChg chg="del delSldLayout">
        <pc:chgData name="Charlie Evans (2420134)" userId="S::2420134@student.uwtsd.ac.uk::f6a25730-117e-40d9-bf49-e4bb8e6dcb96" providerId="AD" clId="Web-{4A26EAE7-4BF4-8E09-D8AD-B83124B91B3F}" dt="2025-04-10T18:29:14.863" v="2"/>
        <pc:sldMasterMkLst>
          <pc:docMk/>
          <pc:sldMasterMk cId="2460954070" sldId="2147483660"/>
        </pc:sldMasterMkLst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Charlie Evans (2420134)" userId="S::2420134@student.uwtsd.ac.uk::f6a25730-117e-40d9-bf49-e4bb8e6dcb96" providerId="AD" clId="Web-{4A26EAE7-4BF4-8E09-D8AD-B83124B91B3F}" dt="2025-04-10T18:29:14.863" v="2"/>
        <pc:sldMasterMkLst>
          <pc:docMk/>
          <pc:sldMasterMk cId="4040167521" sldId="2147483672"/>
        </pc:sldMasterMkLst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808197520" sldId="2147483673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712015694" sldId="2147483674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3287152595" sldId="2147483675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1917106004" sldId="2147483676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1671509001" sldId="2147483677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932945191" sldId="2147483678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3291724000" sldId="2147483679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2616206801" sldId="2147483680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3941956474" sldId="2147483681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518873636" sldId="2147483682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3694301548" sldId="2147483683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3293031880" sldId="2147483684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4144076142" sldId="2147483685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1871713744" sldId="2147483686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3036379973" sldId="2147483687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1823314507" sldId="2147483688"/>
          </pc:sldLayoutMkLst>
        </pc:sldLayoutChg>
        <pc:sldLayoutChg chg="add mod replId">
          <pc:chgData name="Charlie Evans (2420134)" userId="S::2420134@student.uwtsd.ac.uk::f6a25730-117e-40d9-bf49-e4bb8e6dcb96" providerId="AD" clId="Web-{4A26EAE7-4BF4-8E09-D8AD-B83124B91B3F}" dt="2025-04-10T18:29:14.863" v="2"/>
          <pc:sldLayoutMkLst>
            <pc:docMk/>
            <pc:sldMasterMk cId="4040167521" sldId="2147483672"/>
            <pc:sldLayoutMk cId="2047856299" sldId="214748368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15560C-B3E8-4048-B5F2-34488F9BA03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24FA4165-7F88-4728-B497-C6C9FA6057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physical activity has affected my mental health</a:t>
          </a:r>
          <a:endParaRPr lang="en-US"/>
        </a:p>
      </dgm:t>
    </dgm:pt>
    <dgm:pt modelId="{9BC92B91-3187-4D3C-B8BB-D5DE92577E0B}" type="parTrans" cxnId="{57B8F678-35FF-4848-A0A8-BDD00FE45A27}">
      <dgm:prSet/>
      <dgm:spPr/>
      <dgm:t>
        <a:bodyPr/>
        <a:lstStyle/>
        <a:p>
          <a:endParaRPr lang="en-US"/>
        </a:p>
      </dgm:t>
    </dgm:pt>
    <dgm:pt modelId="{0F84FAC6-99B3-48AF-84A1-B8ABC85D006C}" type="sibTrans" cxnId="{57B8F678-35FF-4848-A0A8-BDD00FE45A27}">
      <dgm:prSet/>
      <dgm:spPr/>
      <dgm:t>
        <a:bodyPr/>
        <a:lstStyle/>
        <a:p>
          <a:endParaRPr lang="en-US"/>
        </a:p>
      </dgm:t>
    </dgm:pt>
    <dgm:pt modelId="{8AF8A024-BCA6-403A-AFB8-4547A3426F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physical activity has affected my focus </a:t>
          </a:r>
          <a:endParaRPr lang="en-US"/>
        </a:p>
      </dgm:t>
    </dgm:pt>
    <dgm:pt modelId="{50E5DA11-8668-4B6E-9260-398308394F27}" type="parTrans" cxnId="{343F095C-62DC-446A-B3FD-B149502E332F}">
      <dgm:prSet/>
      <dgm:spPr/>
      <dgm:t>
        <a:bodyPr/>
        <a:lstStyle/>
        <a:p>
          <a:endParaRPr lang="en-US"/>
        </a:p>
      </dgm:t>
    </dgm:pt>
    <dgm:pt modelId="{E98728CA-D6A4-4699-A285-F3E232BB0812}" type="sibTrans" cxnId="{343F095C-62DC-446A-B3FD-B149502E332F}">
      <dgm:prSet/>
      <dgm:spPr/>
      <dgm:t>
        <a:bodyPr/>
        <a:lstStyle/>
        <a:p>
          <a:endParaRPr lang="en-US"/>
        </a:p>
      </dgm:t>
    </dgm:pt>
    <dgm:pt modelId="{94BA2AD6-CDB3-41AA-B7BB-B1905705BEB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what’s been working and what hasn’t</a:t>
          </a:r>
          <a:endParaRPr lang="en-US"/>
        </a:p>
      </dgm:t>
    </dgm:pt>
    <dgm:pt modelId="{0139691C-0145-43F2-A7CC-544B1BFD9A22}" type="parTrans" cxnId="{BB09D3A1-1D47-4FAD-8345-1349FDB0A13C}">
      <dgm:prSet/>
      <dgm:spPr/>
      <dgm:t>
        <a:bodyPr/>
        <a:lstStyle/>
        <a:p>
          <a:endParaRPr lang="en-US"/>
        </a:p>
      </dgm:t>
    </dgm:pt>
    <dgm:pt modelId="{1E6EA2F7-37DE-4BB7-923B-729F2267DB6A}" type="sibTrans" cxnId="{BB09D3A1-1D47-4FAD-8345-1349FDB0A13C}">
      <dgm:prSet/>
      <dgm:spPr/>
      <dgm:t>
        <a:bodyPr/>
        <a:lstStyle/>
        <a:p>
          <a:endParaRPr lang="en-US"/>
        </a:p>
      </dgm:t>
    </dgm:pt>
    <dgm:pt modelId="{D4D5FDC2-D26D-4CC5-9762-55486F713F85}" type="pres">
      <dgm:prSet presAssocID="{4915560C-B3E8-4048-B5F2-34488F9BA032}" presName="root" presStyleCnt="0">
        <dgm:presLayoutVars>
          <dgm:dir/>
          <dgm:resizeHandles val="exact"/>
        </dgm:presLayoutVars>
      </dgm:prSet>
      <dgm:spPr/>
    </dgm:pt>
    <dgm:pt modelId="{5961F1B1-F5FF-4E36-8EAB-9A9BA24818E1}" type="pres">
      <dgm:prSet presAssocID="{24FA4165-7F88-4728-B497-C6C9FA605741}" presName="compNode" presStyleCnt="0"/>
      <dgm:spPr/>
    </dgm:pt>
    <dgm:pt modelId="{32F07D64-EE4A-4A44-9F59-C9ED6AED6775}" type="pres">
      <dgm:prSet presAssocID="{24FA4165-7F88-4728-B497-C6C9FA605741}" presName="iconBgRect" presStyleLbl="bgShp" presStyleIdx="0" presStyleCnt="3"/>
      <dgm:spPr/>
    </dgm:pt>
    <dgm:pt modelId="{9DCEDA01-1323-4342-9937-533B081DC5E0}" type="pres">
      <dgm:prSet presAssocID="{24FA4165-7F88-4728-B497-C6C9FA6057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6CA2FB08-3CB2-445D-96F9-988503A6DCEA}" type="pres">
      <dgm:prSet presAssocID="{24FA4165-7F88-4728-B497-C6C9FA605741}" presName="spaceRect" presStyleCnt="0"/>
      <dgm:spPr/>
    </dgm:pt>
    <dgm:pt modelId="{BC4C78FA-751D-4D51-B59E-59C9E93ABB1F}" type="pres">
      <dgm:prSet presAssocID="{24FA4165-7F88-4728-B497-C6C9FA605741}" presName="textRect" presStyleLbl="revTx" presStyleIdx="0" presStyleCnt="3">
        <dgm:presLayoutVars>
          <dgm:chMax val="1"/>
          <dgm:chPref val="1"/>
        </dgm:presLayoutVars>
      </dgm:prSet>
      <dgm:spPr/>
    </dgm:pt>
    <dgm:pt modelId="{0A2C44F0-58C9-4053-B4F0-ED0E8FF29779}" type="pres">
      <dgm:prSet presAssocID="{0F84FAC6-99B3-48AF-84A1-B8ABC85D006C}" presName="sibTrans" presStyleCnt="0"/>
      <dgm:spPr/>
    </dgm:pt>
    <dgm:pt modelId="{EC2C624D-EE10-4361-B220-DF595FA39DDD}" type="pres">
      <dgm:prSet presAssocID="{8AF8A024-BCA6-403A-AFB8-4547A3426F09}" presName="compNode" presStyleCnt="0"/>
      <dgm:spPr/>
    </dgm:pt>
    <dgm:pt modelId="{B9ED04D6-DEBD-41C2-8714-4D9813A19147}" type="pres">
      <dgm:prSet presAssocID="{8AF8A024-BCA6-403A-AFB8-4547A3426F09}" presName="iconBgRect" presStyleLbl="bgShp" presStyleIdx="1" presStyleCnt="3"/>
      <dgm:spPr/>
    </dgm:pt>
    <dgm:pt modelId="{CD695588-72AE-44D5-87CA-A1E398E37B8E}" type="pres">
      <dgm:prSet presAssocID="{8AF8A024-BCA6-403A-AFB8-4547A3426F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ing"/>
        </a:ext>
      </dgm:extLst>
    </dgm:pt>
    <dgm:pt modelId="{8F22637F-8F1A-4BB2-ABE1-A6E42AF29CD4}" type="pres">
      <dgm:prSet presAssocID="{8AF8A024-BCA6-403A-AFB8-4547A3426F09}" presName="spaceRect" presStyleCnt="0"/>
      <dgm:spPr/>
    </dgm:pt>
    <dgm:pt modelId="{0F993E2A-646A-46E5-887C-E0E46744B08B}" type="pres">
      <dgm:prSet presAssocID="{8AF8A024-BCA6-403A-AFB8-4547A3426F09}" presName="textRect" presStyleLbl="revTx" presStyleIdx="1" presStyleCnt="3">
        <dgm:presLayoutVars>
          <dgm:chMax val="1"/>
          <dgm:chPref val="1"/>
        </dgm:presLayoutVars>
      </dgm:prSet>
      <dgm:spPr/>
    </dgm:pt>
    <dgm:pt modelId="{A183FE05-0B71-4599-9FAB-D003E58EA166}" type="pres">
      <dgm:prSet presAssocID="{E98728CA-D6A4-4699-A285-F3E232BB0812}" presName="sibTrans" presStyleCnt="0"/>
      <dgm:spPr/>
    </dgm:pt>
    <dgm:pt modelId="{1EDEBAE9-B9AD-4780-8A69-5FDE28A5C7D2}" type="pres">
      <dgm:prSet presAssocID="{94BA2AD6-CDB3-41AA-B7BB-B1905705BEBD}" presName="compNode" presStyleCnt="0"/>
      <dgm:spPr/>
    </dgm:pt>
    <dgm:pt modelId="{94C0B673-6124-4109-AB8C-298F955DD912}" type="pres">
      <dgm:prSet presAssocID="{94BA2AD6-CDB3-41AA-B7BB-B1905705BEBD}" presName="iconBgRect" presStyleLbl="bgShp" presStyleIdx="2" presStyleCnt="3"/>
      <dgm:spPr/>
    </dgm:pt>
    <dgm:pt modelId="{B0D71724-2480-4C87-83D8-CA5B0A090B28}" type="pres">
      <dgm:prSet presAssocID="{94BA2AD6-CDB3-41AA-B7BB-B1905705BEB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8147D73-750C-4D5F-9A75-4E8CA53A1E53}" type="pres">
      <dgm:prSet presAssocID="{94BA2AD6-CDB3-41AA-B7BB-B1905705BEBD}" presName="spaceRect" presStyleCnt="0"/>
      <dgm:spPr/>
    </dgm:pt>
    <dgm:pt modelId="{CB1C3EF4-418C-4030-9BDA-4C45703C5DCF}" type="pres">
      <dgm:prSet presAssocID="{94BA2AD6-CDB3-41AA-B7BB-B1905705BEB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0D56C18-0C79-417A-B77A-85D61AD6C3A8}" type="presOf" srcId="{94BA2AD6-CDB3-41AA-B7BB-B1905705BEBD}" destId="{CB1C3EF4-418C-4030-9BDA-4C45703C5DCF}" srcOrd="0" destOrd="0" presId="urn:microsoft.com/office/officeart/2018/5/layout/IconCircleLabelList"/>
    <dgm:cxn modelId="{343F095C-62DC-446A-B3FD-B149502E332F}" srcId="{4915560C-B3E8-4048-B5F2-34488F9BA032}" destId="{8AF8A024-BCA6-403A-AFB8-4547A3426F09}" srcOrd="1" destOrd="0" parTransId="{50E5DA11-8668-4B6E-9260-398308394F27}" sibTransId="{E98728CA-D6A4-4699-A285-F3E232BB0812}"/>
    <dgm:cxn modelId="{2E49E44C-39CB-40A5-BED3-AE71E88A212E}" type="presOf" srcId="{8AF8A024-BCA6-403A-AFB8-4547A3426F09}" destId="{0F993E2A-646A-46E5-887C-E0E46744B08B}" srcOrd="0" destOrd="0" presId="urn:microsoft.com/office/officeart/2018/5/layout/IconCircleLabelList"/>
    <dgm:cxn modelId="{57B8F678-35FF-4848-A0A8-BDD00FE45A27}" srcId="{4915560C-B3E8-4048-B5F2-34488F9BA032}" destId="{24FA4165-7F88-4728-B497-C6C9FA605741}" srcOrd="0" destOrd="0" parTransId="{9BC92B91-3187-4D3C-B8BB-D5DE92577E0B}" sibTransId="{0F84FAC6-99B3-48AF-84A1-B8ABC85D006C}"/>
    <dgm:cxn modelId="{58088F88-107B-4DB9-8F39-EFD35047D120}" type="presOf" srcId="{4915560C-B3E8-4048-B5F2-34488F9BA032}" destId="{D4D5FDC2-D26D-4CC5-9762-55486F713F85}" srcOrd="0" destOrd="0" presId="urn:microsoft.com/office/officeart/2018/5/layout/IconCircleLabelList"/>
    <dgm:cxn modelId="{5199979D-E5FB-44B0-AFBA-224B97E7E4DE}" type="presOf" srcId="{24FA4165-7F88-4728-B497-C6C9FA605741}" destId="{BC4C78FA-751D-4D51-B59E-59C9E93ABB1F}" srcOrd="0" destOrd="0" presId="urn:microsoft.com/office/officeart/2018/5/layout/IconCircleLabelList"/>
    <dgm:cxn modelId="{BB09D3A1-1D47-4FAD-8345-1349FDB0A13C}" srcId="{4915560C-B3E8-4048-B5F2-34488F9BA032}" destId="{94BA2AD6-CDB3-41AA-B7BB-B1905705BEBD}" srcOrd="2" destOrd="0" parTransId="{0139691C-0145-43F2-A7CC-544B1BFD9A22}" sibTransId="{1E6EA2F7-37DE-4BB7-923B-729F2267DB6A}"/>
    <dgm:cxn modelId="{EC0BA544-F1CC-4BB0-976D-89E0DE3915AD}" type="presParOf" srcId="{D4D5FDC2-D26D-4CC5-9762-55486F713F85}" destId="{5961F1B1-F5FF-4E36-8EAB-9A9BA24818E1}" srcOrd="0" destOrd="0" presId="urn:microsoft.com/office/officeart/2018/5/layout/IconCircleLabelList"/>
    <dgm:cxn modelId="{3ACA91A1-215D-46F2-926C-8D55205AC51B}" type="presParOf" srcId="{5961F1B1-F5FF-4E36-8EAB-9A9BA24818E1}" destId="{32F07D64-EE4A-4A44-9F59-C9ED6AED6775}" srcOrd="0" destOrd="0" presId="urn:microsoft.com/office/officeart/2018/5/layout/IconCircleLabelList"/>
    <dgm:cxn modelId="{2273C99E-7099-4F94-AFC6-6C1D1EECEA16}" type="presParOf" srcId="{5961F1B1-F5FF-4E36-8EAB-9A9BA24818E1}" destId="{9DCEDA01-1323-4342-9937-533B081DC5E0}" srcOrd="1" destOrd="0" presId="urn:microsoft.com/office/officeart/2018/5/layout/IconCircleLabelList"/>
    <dgm:cxn modelId="{26AA92D1-7FD6-4D13-B331-8B14572729AA}" type="presParOf" srcId="{5961F1B1-F5FF-4E36-8EAB-9A9BA24818E1}" destId="{6CA2FB08-3CB2-445D-96F9-988503A6DCEA}" srcOrd="2" destOrd="0" presId="urn:microsoft.com/office/officeart/2018/5/layout/IconCircleLabelList"/>
    <dgm:cxn modelId="{1313A839-8E7A-4CA2-BD4F-C245C5489175}" type="presParOf" srcId="{5961F1B1-F5FF-4E36-8EAB-9A9BA24818E1}" destId="{BC4C78FA-751D-4D51-B59E-59C9E93ABB1F}" srcOrd="3" destOrd="0" presId="urn:microsoft.com/office/officeart/2018/5/layout/IconCircleLabelList"/>
    <dgm:cxn modelId="{EE9B6AE3-3991-4432-B44D-80374E0D0CD3}" type="presParOf" srcId="{D4D5FDC2-D26D-4CC5-9762-55486F713F85}" destId="{0A2C44F0-58C9-4053-B4F0-ED0E8FF29779}" srcOrd="1" destOrd="0" presId="urn:microsoft.com/office/officeart/2018/5/layout/IconCircleLabelList"/>
    <dgm:cxn modelId="{1747FD50-ACC0-4805-8C6D-2DE3E55CB812}" type="presParOf" srcId="{D4D5FDC2-D26D-4CC5-9762-55486F713F85}" destId="{EC2C624D-EE10-4361-B220-DF595FA39DDD}" srcOrd="2" destOrd="0" presId="urn:microsoft.com/office/officeart/2018/5/layout/IconCircleLabelList"/>
    <dgm:cxn modelId="{A8E7C590-1176-468B-850C-F3E629F99F96}" type="presParOf" srcId="{EC2C624D-EE10-4361-B220-DF595FA39DDD}" destId="{B9ED04D6-DEBD-41C2-8714-4D9813A19147}" srcOrd="0" destOrd="0" presId="urn:microsoft.com/office/officeart/2018/5/layout/IconCircleLabelList"/>
    <dgm:cxn modelId="{2750EC36-16CA-4699-A713-F4366458F61A}" type="presParOf" srcId="{EC2C624D-EE10-4361-B220-DF595FA39DDD}" destId="{CD695588-72AE-44D5-87CA-A1E398E37B8E}" srcOrd="1" destOrd="0" presId="urn:microsoft.com/office/officeart/2018/5/layout/IconCircleLabelList"/>
    <dgm:cxn modelId="{144C5513-B537-4805-91C0-83B60EE90225}" type="presParOf" srcId="{EC2C624D-EE10-4361-B220-DF595FA39DDD}" destId="{8F22637F-8F1A-4BB2-ABE1-A6E42AF29CD4}" srcOrd="2" destOrd="0" presId="urn:microsoft.com/office/officeart/2018/5/layout/IconCircleLabelList"/>
    <dgm:cxn modelId="{5B53DBDB-55B7-42DB-ADEE-C343D06E8388}" type="presParOf" srcId="{EC2C624D-EE10-4361-B220-DF595FA39DDD}" destId="{0F993E2A-646A-46E5-887C-E0E46744B08B}" srcOrd="3" destOrd="0" presId="urn:microsoft.com/office/officeart/2018/5/layout/IconCircleLabelList"/>
    <dgm:cxn modelId="{ED31D6D0-6FA8-4CA2-8B49-09C1702C956D}" type="presParOf" srcId="{D4D5FDC2-D26D-4CC5-9762-55486F713F85}" destId="{A183FE05-0B71-4599-9FAB-D003E58EA166}" srcOrd="3" destOrd="0" presId="urn:microsoft.com/office/officeart/2018/5/layout/IconCircleLabelList"/>
    <dgm:cxn modelId="{15676FC8-335D-4337-873A-C4C1BA7BE677}" type="presParOf" srcId="{D4D5FDC2-D26D-4CC5-9762-55486F713F85}" destId="{1EDEBAE9-B9AD-4780-8A69-5FDE28A5C7D2}" srcOrd="4" destOrd="0" presId="urn:microsoft.com/office/officeart/2018/5/layout/IconCircleLabelList"/>
    <dgm:cxn modelId="{29504650-6F9B-4ED9-AF19-A99782DA0481}" type="presParOf" srcId="{1EDEBAE9-B9AD-4780-8A69-5FDE28A5C7D2}" destId="{94C0B673-6124-4109-AB8C-298F955DD912}" srcOrd="0" destOrd="0" presId="urn:microsoft.com/office/officeart/2018/5/layout/IconCircleLabelList"/>
    <dgm:cxn modelId="{E9A15EDD-2BB4-4FED-92BE-CFDDFD3BC74F}" type="presParOf" srcId="{1EDEBAE9-B9AD-4780-8A69-5FDE28A5C7D2}" destId="{B0D71724-2480-4C87-83D8-CA5B0A090B28}" srcOrd="1" destOrd="0" presId="urn:microsoft.com/office/officeart/2018/5/layout/IconCircleLabelList"/>
    <dgm:cxn modelId="{C2E7B509-86DA-4DFA-A7FD-749C58C9B560}" type="presParOf" srcId="{1EDEBAE9-B9AD-4780-8A69-5FDE28A5C7D2}" destId="{08147D73-750C-4D5F-9A75-4E8CA53A1E53}" srcOrd="2" destOrd="0" presId="urn:microsoft.com/office/officeart/2018/5/layout/IconCircleLabelList"/>
    <dgm:cxn modelId="{5739D78F-25E5-4F47-914F-BA93219E8A64}" type="presParOf" srcId="{1EDEBAE9-B9AD-4780-8A69-5FDE28A5C7D2}" destId="{CB1C3EF4-418C-4030-9BDA-4C45703C5DC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40FC08-EAC1-4637-9A90-0EEFB0325AC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3E695269-FEB8-4E62-9639-F341BB88A5CF}">
      <dgm:prSet/>
      <dgm:spPr/>
      <dgm:t>
        <a:bodyPr/>
        <a:lstStyle/>
        <a:p>
          <a:pPr>
            <a:defRPr cap="all"/>
          </a:pPr>
          <a:r>
            <a:rPr lang="en-GB"/>
            <a:t>shorter sessions</a:t>
          </a:r>
          <a:endParaRPr lang="en-US"/>
        </a:p>
      </dgm:t>
    </dgm:pt>
    <dgm:pt modelId="{9AE99BAE-3EC5-4A42-A704-63A0232A2C4F}" type="parTrans" cxnId="{0C08E87E-C808-4D20-A54C-DE98E45ED462}">
      <dgm:prSet/>
      <dgm:spPr/>
      <dgm:t>
        <a:bodyPr/>
        <a:lstStyle/>
        <a:p>
          <a:endParaRPr lang="en-US"/>
        </a:p>
      </dgm:t>
    </dgm:pt>
    <dgm:pt modelId="{F243E838-2CEC-4E51-B0BA-387C48E783DD}" type="sibTrans" cxnId="{0C08E87E-C808-4D20-A54C-DE98E45ED462}">
      <dgm:prSet/>
      <dgm:spPr/>
      <dgm:t>
        <a:bodyPr/>
        <a:lstStyle/>
        <a:p>
          <a:endParaRPr lang="en-US"/>
        </a:p>
      </dgm:t>
    </dgm:pt>
    <dgm:pt modelId="{35B011CB-BC37-493B-888A-D454BC0EC394}">
      <dgm:prSet/>
      <dgm:spPr/>
      <dgm:t>
        <a:bodyPr/>
        <a:lstStyle/>
        <a:p>
          <a:pPr>
            <a:defRPr cap="all"/>
          </a:pPr>
          <a:r>
            <a:rPr lang="en-GB"/>
            <a:t>scheduling </a:t>
          </a:r>
          <a:endParaRPr lang="en-US"/>
        </a:p>
      </dgm:t>
    </dgm:pt>
    <dgm:pt modelId="{F55A410F-50F6-4F95-BFF9-4169A4408BD8}" type="parTrans" cxnId="{9F76B9F3-AF95-41E2-BDED-2974F20AE686}">
      <dgm:prSet/>
      <dgm:spPr/>
      <dgm:t>
        <a:bodyPr/>
        <a:lstStyle/>
        <a:p>
          <a:endParaRPr lang="en-US"/>
        </a:p>
      </dgm:t>
    </dgm:pt>
    <dgm:pt modelId="{93A9527A-AE5A-4D52-9583-39DFC603BACD}" type="sibTrans" cxnId="{9F76B9F3-AF95-41E2-BDED-2974F20AE686}">
      <dgm:prSet/>
      <dgm:spPr/>
      <dgm:t>
        <a:bodyPr/>
        <a:lstStyle/>
        <a:p>
          <a:endParaRPr lang="en-US"/>
        </a:p>
      </dgm:t>
    </dgm:pt>
    <dgm:pt modelId="{6BFCAB5A-7FE8-424C-8B7D-1BB09132681F}" type="pres">
      <dgm:prSet presAssocID="{C740FC08-EAC1-4637-9A90-0EEFB0325AC6}" presName="root" presStyleCnt="0">
        <dgm:presLayoutVars>
          <dgm:dir/>
          <dgm:resizeHandles val="exact"/>
        </dgm:presLayoutVars>
      </dgm:prSet>
      <dgm:spPr/>
    </dgm:pt>
    <dgm:pt modelId="{BDCF2B70-2C60-4291-BDCE-FC3A2E853C88}" type="pres">
      <dgm:prSet presAssocID="{3E695269-FEB8-4E62-9639-F341BB88A5CF}" presName="compNode" presStyleCnt="0"/>
      <dgm:spPr/>
    </dgm:pt>
    <dgm:pt modelId="{D2BE44B5-67FB-4C1E-9E9F-170B562FCFB5}" type="pres">
      <dgm:prSet presAssocID="{3E695269-FEB8-4E62-9639-F341BB88A5CF}" presName="iconBgRect" presStyleLbl="bgShp" presStyleIdx="0" presStyleCnt="2"/>
      <dgm:spPr/>
    </dgm:pt>
    <dgm:pt modelId="{CBD2857D-B0EB-468C-8CB6-B26F032F307E}" type="pres">
      <dgm:prSet presAssocID="{3E695269-FEB8-4E62-9639-F341BB88A5C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B3E4670-A960-4F46-A778-A81739D4216B}" type="pres">
      <dgm:prSet presAssocID="{3E695269-FEB8-4E62-9639-F341BB88A5CF}" presName="spaceRect" presStyleCnt="0"/>
      <dgm:spPr/>
    </dgm:pt>
    <dgm:pt modelId="{12FA64FA-AAC5-4865-807D-69DA6EE70C09}" type="pres">
      <dgm:prSet presAssocID="{3E695269-FEB8-4E62-9639-F341BB88A5CF}" presName="textRect" presStyleLbl="revTx" presStyleIdx="0" presStyleCnt="2">
        <dgm:presLayoutVars>
          <dgm:chMax val="1"/>
          <dgm:chPref val="1"/>
        </dgm:presLayoutVars>
      </dgm:prSet>
      <dgm:spPr/>
    </dgm:pt>
    <dgm:pt modelId="{76D79E4A-DA20-441E-AE72-7A8D2C9987C0}" type="pres">
      <dgm:prSet presAssocID="{F243E838-2CEC-4E51-B0BA-387C48E783DD}" presName="sibTrans" presStyleCnt="0"/>
      <dgm:spPr/>
    </dgm:pt>
    <dgm:pt modelId="{A76F316F-9E15-48DC-A82F-C706C575463D}" type="pres">
      <dgm:prSet presAssocID="{35B011CB-BC37-493B-888A-D454BC0EC394}" presName="compNode" presStyleCnt="0"/>
      <dgm:spPr/>
    </dgm:pt>
    <dgm:pt modelId="{41118922-6B7E-4E5A-BC2D-94C7E6637100}" type="pres">
      <dgm:prSet presAssocID="{35B011CB-BC37-493B-888A-D454BC0EC394}" presName="iconBgRect" presStyleLbl="bgShp" presStyleIdx="1" presStyleCnt="2"/>
      <dgm:spPr/>
    </dgm:pt>
    <dgm:pt modelId="{16E7AA9D-EE6E-4071-9A59-9C68F8656058}" type="pres">
      <dgm:prSet presAssocID="{35B011CB-BC37-493B-888A-D454BC0EC39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C64E370-7B20-451C-AAB7-07803A7B2DF8}" type="pres">
      <dgm:prSet presAssocID="{35B011CB-BC37-493B-888A-D454BC0EC394}" presName="spaceRect" presStyleCnt="0"/>
      <dgm:spPr/>
    </dgm:pt>
    <dgm:pt modelId="{E3239ADF-B067-4158-88FF-2D8360AD8B1B}" type="pres">
      <dgm:prSet presAssocID="{35B011CB-BC37-493B-888A-D454BC0EC39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CD50002-4B07-4B19-9FA9-066FB8070CC5}" type="presOf" srcId="{3E695269-FEB8-4E62-9639-F341BB88A5CF}" destId="{12FA64FA-AAC5-4865-807D-69DA6EE70C09}" srcOrd="0" destOrd="0" presId="urn:microsoft.com/office/officeart/2018/5/layout/IconCircleLabelList"/>
    <dgm:cxn modelId="{6364D317-608D-4E27-880F-D62377501B4F}" type="presOf" srcId="{C740FC08-EAC1-4637-9A90-0EEFB0325AC6}" destId="{6BFCAB5A-7FE8-424C-8B7D-1BB09132681F}" srcOrd="0" destOrd="0" presId="urn:microsoft.com/office/officeart/2018/5/layout/IconCircleLabelList"/>
    <dgm:cxn modelId="{0C08E87E-C808-4D20-A54C-DE98E45ED462}" srcId="{C740FC08-EAC1-4637-9A90-0EEFB0325AC6}" destId="{3E695269-FEB8-4E62-9639-F341BB88A5CF}" srcOrd="0" destOrd="0" parTransId="{9AE99BAE-3EC5-4A42-A704-63A0232A2C4F}" sibTransId="{F243E838-2CEC-4E51-B0BA-387C48E783DD}"/>
    <dgm:cxn modelId="{CB0193B5-9768-40A5-BA7B-935C13447028}" type="presOf" srcId="{35B011CB-BC37-493B-888A-D454BC0EC394}" destId="{E3239ADF-B067-4158-88FF-2D8360AD8B1B}" srcOrd="0" destOrd="0" presId="urn:microsoft.com/office/officeart/2018/5/layout/IconCircleLabelList"/>
    <dgm:cxn modelId="{9F76B9F3-AF95-41E2-BDED-2974F20AE686}" srcId="{C740FC08-EAC1-4637-9A90-0EEFB0325AC6}" destId="{35B011CB-BC37-493B-888A-D454BC0EC394}" srcOrd="1" destOrd="0" parTransId="{F55A410F-50F6-4F95-BFF9-4169A4408BD8}" sibTransId="{93A9527A-AE5A-4D52-9583-39DFC603BACD}"/>
    <dgm:cxn modelId="{752144AA-B4E6-40ED-8F7A-0ABCDDB1353F}" type="presParOf" srcId="{6BFCAB5A-7FE8-424C-8B7D-1BB09132681F}" destId="{BDCF2B70-2C60-4291-BDCE-FC3A2E853C88}" srcOrd="0" destOrd="0" presId="urn:microsoft.com/office/officeart/2018/5/layout/IconCircleLabelList"/>
    <dgm:cxn modelId="{DA3AE287-1A63-42A5-BBCD-39CA2E39CA69}" type="presParOf" srcId="{BDCF2B70-2C60-4291-BDCE-FC3A2E853C88}" destId="{D2BE44B5-67FB-4C1E-9E9F-170B562FCFB5}" srcOrd="0" destOrd="0" presId="urn:microsoft.com/office/officeart/2018/5/layout/IconCircleLabelList"/>
    <dgm:cxn modelId="{4BD1C7A9-D594-469E-A735-D7A3C22590EE}" type="presParOf" srcId="{BDCF2B70-2C60-4291-BDCE-FC3A2E853C88}" destId="{CBD2857D-B0EB-468C-8CB6-B26F032F307E}" srcOrd="1" destOrd="0" presId="urn:microsoft.com/office/officeart/2018/5/layout/IconCircleLabelList"/>
    <dgm:cxn modelId="{E6A690C6-9CA3-46F7-99E4-BCFAD701968F}" type="presParOf" srcId="{BDCF2B70-2C60-4291-BDCE-FC3A2E853C88}" destId="{5B3E4670-A960-4F46-A778-A81739D4216B}" srcOrd="2" destOrd="0" presId="urn:microsoft.com/office/officeart/2018/5/layout/IconCircleLabelList"/>
    <dgm:cxn modelId="{AF948A2C-7453-4E9F-A76D-84A429C69AF2}" type="presParOf" srcId="{BDCF2B70-2C60-4291-BDCE-FC3A2E853C88}" destId="{12FA64FA-AAC5-4865-807D-69DA6EE70C09}" srcOrd="3" destOrd="0" presId="urn:microsoft.com/office/officeart/2018/5/layout/IconCircleLabelList"/>
    <dgm:cxn modelId="{381D2A90-704F-4E5C-95E5-C2FC91EC653D}" type="presParOf" srcId="{6BFCAB5A-7FE8-424C-8B7D-1BB09132681F}" destId="{76D79E4A-DA20-441E-AE72-7A8D2C9987C0}" srcOrd="1" destOrd="0" presId="urn:microsoft.com/office/officeart/2018/5/layout/IconCircleLabelList"/>
    <dgm:cxn modelId="{61B822D5-1996-4B21-8744-34854E2817A0}" type="presParOf" srcId="{6BFCAB5A-7FE8-424C-8B7D-1BB09132681F}" destId="{A76F316F-9E15-48DC-A82F-C706C575463D}" srcOrd="2" destOrd="0" presId="urn:microsoft.com/office/officeart/2018/5/layout/IconCircleLabelList"/>
    <dgm:cxn modelId="{2FDA7300-7348-4A91-98CD-9B33D9400E11}" type="presParOf" srcId="{A76F316F-9E15-48DC-A82F-C706C575463D}" destId="{41118922-6B7E-4E5A-BC2D-94C7E6637100}" srcOrd="0" destOrd="0" presId="urn:microsoft.com/office/officeart/2018/5/layout/IconCircleLabelList"/>
    <dgm:cxn modelId="{C4CFF7EF-143E-4E77-9822-D98052E4C2F3}" type="presParOf" srcId="{A76F316F-9E15-48DC-A82F-C706C575463D}" destId="{16E7AA9D-EE6E-4071-9A59-9C68F8656058}" srcOrd="1" destOrd="0" presId="urn:microsoft.com/office/officeart/2018/5/layout/IconCircleLabelList"/>
    <dgm:cxn modelId="{8BB5AD58-992A-4A25-9DB2-D492F6FA9B19}" type="presParOf" srcId="{A76F316F-9E15-48DC-A82F-C706C575463D}" destId="{DC64E370-7B20-451C-AAB7-07803A7B2DF8}" srcOrd="2" destOrd="0" presId="urn:microsoft.com/office/officeart/2018/5/layout/IconCircleLabelList"/>
    <dgm:cxn modelId="{6392D159-6ABD-4C71-86FB-D95BDE7711AE}" type="presParOf" srcId="{A76F316F-9E15-48DC-A82F-C706C575463D}" destId="{E3239ADF-B067-4158-88FF-2D8360AD8B1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10712E-365B-4B48-8978-D07AE5EBD4A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DE9766C-3510-4E3C-BC54-422B33E805D2}">
      <dgm:prSet/>
      <dgm:spPr/>
      <dgm:t>
        <a:bodyPr/>
        <a:lstStyle/>
        <a:p>
          <a:r>
            <a:rPr lang="en-GB"/>
            <a:t>goals</a:t>
          </a:r>
          <a:endParaRPr lang="en-US"/>
        </a:p>
      </dgm:t>
    </dgm:pt>
    <dgm:pt modelId="{1CAA129E-D48A-4DAB-9943-981B1B394FAF}" type="parTrans" cxnId="{F9DD12FE-9BA9-4D25-BEF4-376730D01431}">
      <dgm:prSet/>
      <dgm:spPr/>
      <dgm:t>
        <a:bodyPr/>
        <a:lstStyle/>
        <a:p>
          <a:endParaRPr lang="en-US"/>
        </a:p>
      </dgm:t>
    </dgm:pt>
    <dgm:pt modelId="{F318BEBB-80EB-4E7A-BA2A-F8ED8B2A417F}" type="sibTrans" cxnId="{F9DD12FE-9BA9-4D25-BEF4-376730D01431}">
      <dgm:prSet/>
      <dgm:spPr/>
      <dgm:t>
        <a:bodyPr/>
        <a:lstStyle/>
        <a:p>
          <a:endParaRPr lang="en-US"/>
        </a:p>
      </dgm:t>
    </dgm:pt>
    <dgm:pt modelId="{4F75CBD0-C188-4E21-8667-ED9B3D8A71B0}">
      <dgm:prSet/>
      <dgm:spPr/>
      <dgm:t>
        <a:bodyPr/>
        <a:lstStyle/>
        <a:p>
          <a:r>
            <a:rPr lang="en-GB"/>
            <a:t>Sports Clubs – rugby, football etc</a:t>
          </a:r>
          <a:endParaRPr lang="en-US"/>
        </a:p>
      </dgm:t>
    </dgm:pt>
    <dgm:pt modelId="{E598BD62-9B30-437F-BC61-D764908EF71B}" type="parTrans" cxnId="{23BD71AB-A8DA-4362-8CD0-56956E53C512}">
      <dgm:prSet/>
      <dgm:spPr/>
      <dgm:t>
        <a:bodyPr/>
        <a:lstStyle/>
        <a:p>
          <a:endParaRPr lang="en-US"/>
        </a:p>
      </dgm:t>
    </dgm:pt>
    <dgm:pt modelId="{EE660F97-0578-4816-8289-9FA1D4DFA3AE}" type="sibTrans" cxnId="{23BD71AB-A8DA-4362-8CD0-56956E53C512}">
      <dgm:prSet/>
      <dgm:spPr/>
      <dgm:t>
        <a:bodyPr/>
        <a:lstStyle/>
        <a:p>
          <a:endParaRPr lang="en-US"/>
        </a:p>
      </dgm:t>
    </dgm:pt>
    <dgm:pt modelId="{1A087F90-A768-4058-B2F1-58BF9AD6DADE}">
      <dgm:prSet/>
      <dgm:spPr/>
      <dgm:t>
        <a:bodyPr/>
        <a:lstStyle/>
        <a:p>
          <a:r>
            <a:rPr lang="en-GB"/>
            <a:t>track performance</a:t>
          </a:r>
          <a:endParaRPr lang="en-US"/>
        </a:p>
      </dgm:t>
    </dgm:pt>
    <dgm:pt modelId="{021A0698-1DEB-4851-A450-09020CA04C54}" type="parTrans" cxnId="{1C8345CF-3ACD-443E-A184-6BBECDEF80A9}">
      <dgm:prSet/>
      <dgm:spPr/>
      <dgm:t>
        <a:bodyPr/>
        <a:lstStyle/>
        <a:p>
          <a:endParaRPr lang="en-US"/>
        </a:p>
      </dgm:t>
    </dgm:pt>
    <dgm:pt modelId="{DFC3D992-5E36-4D59-BC84-7FE035F0C0DA}" type="sibTrans" cxnId="{1C8345CF-3ACD-443E-A184-6BBECDEF80A9}">
      <dgm:prSet/>
      <dgm:spPr/>
      <dgm:t>
        <a:bodyPr/>
        <a:lstStyle/>
        <a:p>
          <a:endParaRPr lang="en-US"/>
        </a:p>
      </dgm:t>
    </dgm:pt>
    <dgm:pt modelId="{62F011E0-DE49-49A7-A3FC-BE3F312EA245}" type="pres">
      <dgm:prSet presAssocID="{1A10712E-365B-4B48-8978-D07AE5EBD4A2}" presName="root" presStyleCnt="0">
        <dgm:presLayoutVars>
          <dgm:dir/>
          <dgm:resizeHandles val="exact"/>
        </dgm:presLayoutVars>
      </dgm:prSet>
      <dgm:spPr/>
    </dgm:pt>
    <dgm:pt modelId="{D82F6C1C-9C51-4443-922C-28EA08720DF4}" type="pres">
      <dgm:prSet presAssocID="{3DE9766C-3510-4E3C-BC54-422B33E805D2}" presName="compNode" presStyleCnt="0"/>
      <dgm:spPr/>
    </dgm:pt>
    <dgm:pt modelId="{D7276E9C-4407-465E-A5F7-46FEA6F49919}" type="pres">
      <dgm:prSet presAssocID="{3DE9766C-3510-4E3C-BC54-422B33E805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2397A42-DAE0-4B21-88CC-20D53FE7C8B7}" type="pres">
      <dgm:prSet presAssocID="{3DE9766C-3510-4E3C-BC54-422B33E805D2}" presName="spaceRect" presStyleCnt="0"/>
      <dgm:spPr/>
    </dgm:pt>
    <dgm:pt modelId="{055E858C-829F-4F01-ADF4-E62760BA0F0E}" type="pres">
      <dgm:prSet presAssocID="{3DE9766C-3510-4E3C-BC54-422B33E805D2}" presName="textRect" presStyleLbl="revTx" presStyleIdx="0" presStyleCnt="3">
        <dgm:presLayoutVars>
          <dgm:chMax val="1"/>
          <dgm:chPref val="1"/>
        </dgm:presLayoutVars>
      </dgm:prSet>
      <dgm:spPr/>
    </dgm:pt>
    <dgm:pt modelId="{5603DA0D-C353-453D-978D-AF5CBDB8D106}" type="pres">
      <dgm:prSet presAssocID="{F318BEBB-80EB-4E7A-BA2A-F8ED8B2A417F}" presName="sibTrans" presStyleCnt="0"/>
      <dgm:spPr/>
    </dgm:pt>
    <dgm:pt modelId="{DF2BBB77-DCB0-413F-9EFB-25E3977C9016}" type="pres">
      <dgm:prSet presAssocID="{4F75CBD0-C188-4E21-8667-ED9B3D8A71B0}" presName="compNode" presStyleCnt="0"/>
      <dgm:spPr/>
    </dgm:pt>
    <dgm:pt modelId="{9D165A56-C975-4F4F-8011-A14C3B3D94DF}" type="pres">
      <dgm:prSet presAssocID="{4F75CBD0-C188-4E21-8667-ED9B3D8A71B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 ball"/>
        </a:ext>
      </dgm:extLst>
    </dgm:pt>
    <dgm:pt modelId="{6F1C7AC2-AF2A-480C-B4B7-06A752BB3D08}" type="pres">
      <dgm:prSet presAssocID="{4F75CBD0-C188-4E21-8667-ED9B3D8A71B0}" presName="spaceRect" presStyleCnt="0"/>
      <dgm:spPr/>
    </dgm:pt>
    <dgm:pt modelId="{22354DD8-2A53-418F-B6B0-3FDC16EFE29F}" type="pres">
      <dgm:prSet presAssocID="{4F75CBD0-C188-4E21-8667-ED9B3D8A71B0}" presName="textRect" presStyleLbl="revTx" presStyleIdx="1" presStyleCnt="3">
        <dgm:presLayoutVars>
          <dgm:chMax val="1"/>
          <dgm:chPref val="1"/>
        </dgm:presLayoutVars>
      </dgm:prSet>
      <dgm:spPr/>
    </dgm:pt>
    <dgm:pt modelId="{83CA377B-580C-4AF6-9B58-6150CBE546A0}" type="pres">
      <dgm:prSet presAssocID="{EE660F97-0578-4816-8289-9FA1D4DFA3AE}" presName="sibTrans" presStyleCnt="0"/>
      <dgm:spPr/>
    </dgm:pt>
    <dgm:pt modelId="{E6C38A7F-65FA-4B36-85B6-F87916E721F4}" type="pres">
      <dgm:prSet presAssocID="{1A087F90-A768-4058-B2F1-58BF9AD6DADE}" presName="compNode" presStyleCnt="0"/>
      <dgm:spPr/>
    </dgm:pt>
    <dgm:pt modelId="{AF8CF0B2-FFF6-4610-9D30-A79D9F3127CC}" type="pres">
      <dgm:prSet presAssocID="{1A087F90-A768-4058-B2F1-58BF9AD6DA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E127BE73-D56C-4CA1-AB36-3C3DE36AB663}" type="pres">
      <dgm:prSet presAssocID="{1A087F90-A768-4058-B2F1-58BF9AD6DADE}" presName="spaceRect" presStyleCnt="0"/>
      <dgm:spPr/>
    </dgm:pt>
    <dgm:pt modelId="{175074DB-700B-49B9-AC08-A5559020FEF1}" type="pres">
      <dgm:prSet presAssocID="{1A087F90-A768-4058-B2F1-58BF9AD6DA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36B8415-7401-4383-8A00-E247496D5879}" type="presOf" srcId="{1A087F90-A768-4058-B2F1-58BF9AD6DADE}" destId="{175074DB-700B-49B9-AC08-A5559020FEF1}" srcOrd="0" destOrd="0" presId="urn:microsoft.com/office/officeart/2018/2/layout/IconLabelList"/>
    <dgm:cxn modelId="{01D428A8-4EDE-4B05-8394-8AF843243091}" type="presOf" srcId="{4F75CBD0-C188-4E21-8667-ED9B3D8A71B0}" destId="{22354DD8-2A53-418F-B6B0-3FDC16EFE29F}" srcOrd="0" destOrd="0" presId="urn:microsoft.com/office/officeart/2018/2/layout/IconLabelList"/>
    <dgm:cxn modelId="{4F9CA7AA-1295-483A-A11C-B63A5B9A5B02}" type="presOf" srcId="{3DE9766C-3510-4E3C-BC54-422B33E805D2}" destId="{055E858C-829F-4F01-ADF4-E62760BA0F0E}" srcOrd="0" destOrd="0" presId="urn:microsoft.com/office/officeart/2018/2/layout/IconLabelList"/>
    <dgm:cxn modelId="{23BD71AB-A8DA-4362-8CD0-56956E53C512}" srcId="{1A10712E-365B-4B48-8978-D07AE5EBD4A2}" destId="{4F75CBD0-C188-4E21-8667-ED9B3D8A71B0}" srcOrd="1" destOrd="0" parTransId="{E598BD62-9B30-437F-BC61-D764908EF71B}" sibTransId="{EE660F97-0578-4816-8289-9FA1D4DFA3AE}"/>
    <dgm:cxn modelId="{D89C7DC3-956E-4E79-B8BD-F126355B9D8D}" type="presOf" srcId="{1A10712E-365B-4B48-8978-D07AE5EBD4A2}" destId="{62F011E0-DE49-49A7-A3FC-BE3F312EA245}" srcOrd="0" destOrd="0" presId="urn:microsoft.com/office/officeart/2018/2/layout/IconLabelList"/>
    <dgm:cxn modelId="{1C8345CF-3ACD-443E-A184-6BBECDEF80A9}" srcId="{1A10712E-365B-4B48-8978-D07AE5EBD4A2}" destId="{1A087F90-A768-4058-B2F1-58BF9AD6DADE}" srcOrd="2" destOrd="0" parTransId="{021A0698-1DEB-4851-A450-09020CA04C54}" sibTransId="{DFC3D992-5E36-4D59-BC84-7FE035F0C0DA}"/>
    <dgm:cxn modelId="{F9DD12FE-9BA9-4D25-BEF4-376730D01431}" srcId="{1A10712E-365B-4B48-8978-D07AE5EBD4A2}" destId="{3DE9766C-3510-4E3C-BC54-422B33E805D2}" srcOrd="0" destOrd="0" parTransId="{1CAA129E-D48A-4DAB-9943-981B1B394FAF}" sibTransId="{F318BEBB-80EB-4E7A-BA2A-F8ED8B2A417F}"/>
    <dgm:cxn modelId="{D3C7F5C5-F04C-4A96-9FA0-1E09062CC4A2}" type="presParOf" srcId="{62F011E0-DE49-49A7-A3FC-BE3F312EA245}" destId="{D82F6C1C-9C51-4443-922C-28EA08720DF4}" srcOrd="0" destOrd="0" presId="urn:microsoft.com/office/officeart/2018/2/layout/IconLabelList"/>
    <dgm:cxn modelId="{C7190689-6897-435D-9D46-B19680EB28E4}" type="presParOf" srcId="{D82F6C1C-9C51-4443-922C-28EA08720DF4}" destId="{D7276E9C-4407-465E-A5F7-46FEA6F49919}" srcOrd="0" destOrd="0" presId="urn:microsoft.com/office/officeart/2018/2/layout/IconLabelList"/>
    <dgm:cxn modelId="{07B988BF-C82D-44F3-8896-38B8DAC7ECF2}" type="presParOf" srcId="{D82F6C1C-9C51-4443-922C-28EA08720DF4}" destId="{B2397A42-DAE0-4B21-88CC-20D53FE7C8B7}" srcOrd="1" destOrd="0" presId="urn:microsoft.com/office/officeart/2018/2/layout/IconLabelList"/>
    <dgm:cxn modelId="{2B2B68DA-06EA-43F5-8428-3663A5E46425}" type="presParOf" srcId="{D82F6C1C-9C51-4443-922C-28EA08720DF4}" destId="{055E858C-829F-4F01-ADF4-E62760BA0F0E}" srcOrd="2" destOrd="0" presId="urn:microsoft.com/office/officeart/2018/2/layout/IconLabelList"/>
    <dgm:cxn modelId="{F3D01FD7-AED5-4BF8-AEE1-DC1400679E98}" type="presParOf" srcId="{62F011E0-DE49-49A7-A3FC-BE3F312EA245}" destId="{5603DA0D-C353-453D-978D-AF5CBDB8D106}" srcOrd="1" destOrd="0" presId="urn:microsoft.com/office/officeart/2018/2/layout/IconLabelList"/>
    <dgm:cxn modelId="{12FDD71A-60A7-4312-A8F4-9E30725C8206}" type="presParOf" srcId="{62F011E0-DE49-49A7-A3FC-BE3F312EA245}" destId="{DF2BBB77-DCB0-413F-9EFB-25E3977C9016}" srcOrd="2" destOrd="0" presId="urn:microsoft.com/office/officeart/2018/2/layout/IconLabelList"/>
    <dgm:cxn modelId="{A9837BDF-3F50-4D9D-BE85-411F5C447707}" type="presParOf" srcId="{DF2BBB77-DCB0-413F-9EFB-25E3977C9016}" destId="{9D165A56-C975-4F4F-8011-A14C3B3D94DF}" srcOrd="0" destOrd="0" presId="urn:microsoft.com/office/officeart/2018/2/layout/IconLabelList"/>
    <dgm:cxn modelId="{980B4AFD-6E15-4219-8C46-C35EA7B134F3}" type="presParOf" srcId="{DF2BBB77-DCB0-413F-9EFB-25E3977C9016}" destId="{6F1C7AC2-AF2A-480C-B4B7-06A752BB3D08}" srcOrd="1" destOrd="0" presId="urn:microsoft.com/office/officeart/2018/2/layout/IconLabelList"/>
    <dgm:cxn modelId="{47C37F78-1F94-4477-8CCC-4CBC2A3C275D}" type="presParOf" srcId="{DF2BBB77-DCB0-413F-9EFB-25E3977C9016}" destId="{22354DD8-2A53-418F-B6B0-3FDC16EFE29F}" srcOrd="2" destOrd="0" presId="urn:microsoft.com/office/officeart/2018/2/layout/IconLabelList"/>
    <dgm:cxn modelId="{61958795-26D3-4D61-912A-CFEDEEA1BBB6}" type="presParOf" srcId="{62F011E0-DE49-49A7-A3FC-BE3F312EA245}" destId="{83CA377B-580C-4AF6-9B58-6150CBE546A0}" srcOrd="3" destOrd="0" presId="urn:microsoft.com/office/officeart/2018/2/layout/IconLabelList"/>
    <dgm:cxn modelId="{A9EAFEB3-7065-462F-94A3-2F461F9C914C}" type="presParOf" srcId="{62F011E0-DE49-49A7-A3FC-BE3F312EA245}" destId="{E6C38A7F-65FA-4B36-85B6-F87916E721F4}" srcOrd="4" destOrd="0" presId="urn:microsoft.com/office/officeart/2018/2/layout/IconLabelList"/>
    <dgm:cxn modelId="{81B32017-C519-4035-A244-4B57E5A0AEBD}" type="presParOf" srcId="{E6C38A7F-65FA-4B36-85B6-F87916E721F4}" destId="{AF8CF0B2-FFF6-4610-9D30-A79D9F3127CC}" srcOrd="0" destOrd="0" presId="urn:microsoft.com/office/officeart/2018/2/layout/IconLabelList"/>
    <dgm:cxn modelId="{496F6ADB-C69C-44C4-AB57-4BF1066EB079}" type="presParOf" srcId="{E6C38A7F-65FA-4B36-85B6-F87916E721F4}" destId="{E127BE73-D56C-4CA1-AB36-3C3DE36AB663}" srcOrd="1" destOrd="0" presId="urn:microsoft.com/office/officeart/2018/2/layout/IconLabelList"/>
    <dgm:cxn modelId="{81292E29-5D62-4FF7-9736-A5032E856CCF}" type="presParOf" srcId="{E6C38A7F-65FA-4B36-85B6-F87916E721F4}" destId="{175074DB-700B-49B9-AC08-A5559020FEF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788571-8BB2-4EC5-8C4A-0E484D50A3C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880EE81C-7CEE-47AD-8801-B6233D77A8AE}">
      <dgm:prSet/>
      <dgm:spPr/>
      <dgm:t>
        <a:bodyPr/>
        <a:lstStyle/>
        <a:p>
          <a:r>
            <a:rPr lang="en-GB" dirty="0">
              <a:latin typeface="Century Gothic" panose="020B0502020202020204"/>
            </a:rPr>
            <a:t>What</a:t>
          </a:r>
          <a:r>
            <a:rPr lang="en-GB" dirty="0"/>
            <a:t> have </a:t>
          </a:r>
          <a:r>
            <a:rPr lang="en-GB" dirty="0" err="1"/>
            <a:t>i</a:t>
          </a:r>
          <a:r>
            <a:rPr lang="en-GB" dirty="0"/>
            <a:t> learned through the two semesters?</a:t>
          </a:r>
          <a:endParaRPr lang="en-US" dirty="0"/>
        </a:p>
      </dgm:t>
    </dgm:pt>
    <dgm:pt modelId="{B42D83C3-527A-41AE-A144-15B722CB2175}" type="parTrans" cxnId="{679C0F95-C1BB-475C-B44F-B5C79E821069}">
      <dgm:prSet/>
      <dgm:spPr/>
      <dgm:t>
        <a:bodyPr/>
        <a:lstStyle/>
        <a:p>
          <a:endParaRPr lang="en-US"/>
        </a:p>
      </dgm:t>
    </dgm:pt>
    <dgm:pt modelId="{BCF0E72F-E639-462B-B69D-B93EC089C8EA}" type="sibTrans" cxnId="{679C0F95-C1BB-475C-B44F-B5C79E821069}">
      <dgm:prSet/>
      <dgm:spPr/>
      <dgm:t>
        <a:bodyPr/>
        <a:lstStyle/>
        <a:p>
          <a:endParaRPr lang="en-US"/>
        </a:p>
      </dgm:t>
    </dgm:pt>
    <dgm:pt modelId="{C85A2300-CEB8-40D4-80E1-3592BADBB713}">
      <dgm:prSet/>
      <dgm:spPr/>
      <dgm:t>
        <a:bodyPr/>
        <a:lstStyle/>
        <a:p>
          <a:r>
            <a:rPr lang="en-GB" dirty="0">
              <a:latin typeface="Century Gothic" panose="020B0502020202020204"/>
            </a:rPr>
            <a:t>What</a:t>
          </a:r>
          <a:r>
            <a:rPr lang="en-GB" dirty="0"/>
            <a:t> </a:t>
          </a:r>
          <a:r>
            <a:rPr lang="en-GB" dirty="0" err="1"/>
            <a:t>i</a:t>
          </a:r>
          <a:r>
            <a:rPr lang="en-GB" dirty="0"/>
            <a:t> will be doing different next time?</a:t>
          </a:r>
          <a:endParaRPr lang="en-US" dirty="0"/>
        </a:p>
      </dgm:t>
    </dgm:pt>
    <dgm:pt modelId="{A4E01A31-5FF2-435D-BBBB-DAA0E45874F7}" type="parTrans" cxnId="{F0B91D8B-76CC-4CF6-9C90-A6BFC3D022B7}">
      <dgm:prSet/>
      <dgm:spPr/>
      <dgm:t>
        <a:bodyPr/>
        <a:lstStyle/>
        <a:p>
          <a:endParaRPr lang="en-US"/>
        </a:p>
      </dgm:t>
    </dgm:pt>
    <dgm:pt modelId="{DEF49012-5466-47BE-885F-C301B2CDDAE6}" type="sibTrans" cxnId="{F0B91D8B-76CC-4CF6-9C90-A6BFC3D022B7}">
      <dgm:prSet/>
      <dgm:spPr/>
      <dgm:t>
        <a:bodyPr/>
        <a:lstStyle/>
        <a:p>
          <a:endParaRPr lang="en-US"/>
        </a:p>
      </dgm:t>
    </dgm:pt>
    <dgm:pt modelId="{2F1E76B0-E8F8-4061-88F7-B4C476B86C8F}" type="pres">
      <dgm:prSet presAssocID="{43788571-8BB2-4EC5-8C4A-0E484D50A3C5}" presName="root" presStyleCnt="0">
        <dgm:presLayoutVars>
          <dgm:dir/>
          <dgm:resizeHandles val="exact"/>
        </dgm:presLayoutVars>
      </dgm:prSet>
      <dgm:spPr/>
    </dgm:pt>
    <dgm:pt modelId="{EC185BCE-A160-4EBD-BCB9-B4622406C4DC}" type="pres">
      <dgm:prSet presAssocID="{880EE81C-7CEE-47AD-8801-B6233D77A8AE}" presName="compNode" presStyleCnt="0"/>
      <dgm:spPr/>
    </dgm:pt>
    <dgm:pt modelId="{2228FC38-9366-4566-BD64-C257A7619980}" type="pres">
      <dgm:prSet presAssocID="{880EE81C-7CEE-47AD-8801-B6233D77A8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4F5C189-606E-43A0-9801-D8B2F3FB0663}" type="pres">
      <dgm:prSet presAssocID="{880EE81C-7CEE-47AD-8801-B6233D77A8AE}" presName="spaceRect" presStyleCnt="0"/>
      <dgm:spPr/>
    </dgm:pt>
    <dgm:pt modelId="{2430F3FD-1DD9-43B1-B9BA-3BD2A3E52094}" type="pres">
      <dgm:prSet presAssocID="{880EE81C-7CEE-47AD-8801-B6233D77A8AE}" presName="textRect" presStyleLbl="revTx" presStyleIdx="0" presStyleCnt="2">
        <dgm:presLayoutVars>
          <dgm:chMax val="1"/>
          <dgm:chPref val="1"/>
        </dgm:presLayoutVars>
      </dgm:prSet>
      <dgm:spPr/>
    </dgm:pt>
    <dgm:pt modelId="{5BABA36E-337C-47D2-A47F-9417E2BCDC09}" type="pres">
      <dgm:prSet presAssocID="{BCF0E72F-E639-462B-B69D-B93EC089C8EA}" presName="sibTrans" presStyleCnt="0"/>
      <dgm:spPr/>
    </dgm:pt>
    <dgm:pt modelId="{5CC903D7-0ABA-4AC6-8306-446B729C466D}" type="pres">
      <dgm:prSet presAssocID="{C85A2300-CEB8-40D4-80E1-3592BADBB713}" presName="compNode" presStyleCnt="0"/>
      <dgm:spPr/>
    </dgm:pt>
    <dgm:pt modelId="{0EB38DB8-501E-4504-8E68-1D18ADCC190D}" type="pres">
      <dgm:prSet presAssocID="{C85A2300-CEB8-40D4-80E1-3592BADBB71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D26BACD-3287-40AC-9F90-7F1D4763AAB6}" type="pres">
      <dgm:prSet presAssocID="{C85A2300-CEB8-40D4-80E1-3592BADBB713}" presName="spaceRect" presStyleCnt="0"/>
      <dgm:spPr/>
    </dgm:pt>
    <dgm:pt modelId="{7E56A282-1398-477F-B101-C6278145DAEF}" type="pres">
      <dgm:prSet presAssocID="{C85A2300-CEB8-40D4-80E1-3592BADBB71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0B91D8B-76CC-4CF6-9C90-A6BFC3D022B7}" srcId="{43788571-8BB2-4EC5-8C4A-0E484D50A3C5}" destId="{C85A2300-CEB8-40D4-80E1-3592BADBB713}" srcOrd="1" destOrd="0" parTransId="{A4E01A31-5FF2-435D-BBBB-DAA0E45874F7}" sibTransId="{DEF49012-5466-47BE-885F-C301B2CDDAE6}"/>
    <dgm:cxn modelId="{679C0F95-C1BB-475C-B44F-B5C79E821069}" srcId="{43788571-8BB2-4EC5-8C4A-0E484D50A3C5}" destId="{880EE81C-7CEE-47AD-8801-B6233D77A8AE}" srcOrd="0" destOrd="0" parTransId="{B42D83C3-527A-41AE-A144-15B722CB2175}" sibTransId="{BCF0E72F-E639-462B-B69D-B93EC089C8EA}"/>
    <dgm:cxn modelId="{DE8120B8-C4C9-48C7-A2C4-E05A2A3D2E63}" type="presOf" srcId="{C85A2300-CEB8-40D4-80E1-3592BADBB713}" destId="{7E56A282-1398-477F-B101-C6278145DAEF}" srcOrd="0" destOrd="0" presId="urn:microsoft.com/office/officeart/2018/2/layout/IconLabelList"/>
    <dgm:cxn modelId="{D5F308DC-A55C-49FC-9762-4048B0C968E8}" type="presOf" srcId="{43788571-8BB2-4EC5-8C4A-0E484D50A3C5}" destId="{2F1E76B0-E8F8-4061-88F7-B4C476B86C8F}" srcOrd="0" destOrd="0" presId="urn:microsoft.com/office/officeart/2018/2/layout/IconLabelList"/>
    <dgm:cxn modelId="{5B0510E4-1735-4078-BD5D-7B334611F62C}" type="presOf" srcId="{880EE81C-7CEE-47AD-8801-B6233D77A8AE}" destId="{2430F3FD-1DD9-43B1-B9BA-3BD2A3E52094}" srcOrd="0" destOrd="0" presId="urn:microsoft.com/office/officeart/2018/2/layout/IconLabelList"/>
    <dgm:cxn modelId="{F7A6EB96-D983-440C-9B78-E5536221EC91}" type="presParOf" srcId="{2F1E76B0-E8F8-4061-88F7-B4C476B86C8F}" destId="{EC185BCE-A160-4EBD-BCB9-B4622406C4DC}" srcOrd="0" destOrd="0" presId="urn:microsoft.com/office/officeart/2018/2/layout/IconLabelList"/>
    <dgm:cxn modelId="{F6CF9095-337C-4DD6-82EB-67BC7293A5CB}" type="presParOf" srcId="{EC185BCE-A160-4EBD-BCB9-B4622406C4DC}" destId="{2228FC38-9366-4566-BD64-C257A7619980}" srcOrd="0" destOrd="0" presId="urn:microsoft.com/office/officeart/2018/2/layout/IconLabelList"/>
    <dgm:cxn modelId="{E7CD8F75-C8FC-40EF-9A1F-F4A1B535E92E}" type="presParOf" srcId="{EC185BCE-A160-4EBD-BCB9-B4622406C4DC}" destId="{34F5C189-606E-43A0-9801-D8B2F3FB0663}" srcOrd="1" destOrd="0" presId="urn:microsoft.com/office/officeart/2018/2/layout/IconLabelList"/>
    <dgm:cxn modelId="{70674888-7637-4725-95FF-C1C947721486}" type="presParOf" srcId="{EC185BCE-A160-4EBD-BCB9-B4622406C4DC}" destId="{2430F3FD-1DD9-43B1-B9BA-3BD2A3E52094}" srcOrd="2" destOrd="0" presId="urn:microsoft.com/office/officeart/2018/2/layout/IconLabelList"/>
    <dgm:cxn modelId="{B4642D37-621D-4D0C-ACF0-4E224E3E4947}" type="presParOf" srcId="{2F1E76B0-E8F8-4061-88F7-B4C476B86C8F}" destId="{5BABA36E-337C-47D2-A47F-9417E2BCDC09}" srcOrd="1" destOrd="0" presId="urn:microsoft.com/office/officeart/2018/2/layout/IconLabelList"/>
    <dgm:cxn modelId="{98C519EA-B2EA-4189-A3AA-1E615A38DA17}" type="presParOf" srcId="{2F1E76B0-E8F8-4061-88F7-B4C476B86C8F}" destId="{5CC903D7-0ABA-4AC6-8306-446B729C466D}" srcOrd="2" destOrd="0" presId="urn:microsoft.com/office/officeart/2018/2/layout/IconLabelList"/>
    <dgm:cxn modelId="{DF22E013-5DE1-437A-B500-EF3D1D165254}" type="presParOf" srcId="{5CC903D7-0ABA-4AC6-8306-446B729C466D}" destId="{0EB38DB8-501E-4504-8E68-1D18ADCC190D}" srcOrd="0" destOrd="0" presId="urn:microsoft.com/office/officeart/2018/2/layout/IconLabelList"/>
    <dgm:cxn modelId="{E7B97D3D-04BC-4B65-A5F7-5F54370FD634}" type="presParOf" srcId="{5CC903D7-0ABA-4AC6-8306-446B729C466D}" destId="{CD26BACD-3287-40AC-9F90-7F1D4763AAB6}" srcOrd="1" destOrd="0" presId="urn:microsoft.com/office/officeart/2018/2/layout/IconLabelList"/>
    <dgm:cxn modelId="{184797DF-55BF-47A3-861B-C7739D5425FB}" type="presParOf" srcId="{5CC903D7-0ABA-4AC6-8306-446B729C466D}" destId="{7E56A282-1398-477F-B101-C6278145DAE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07D64-EE4A-4A44-9F59-C9ED6AED6775}">
      <dsp:nvSpPr>
        <dsp:cNvPr id="0" name=""/>
        <dsp:cNvSpPr/>
      </dsp:nvSpPr>
      <dsp:spPr>
        <a:xfrm>
          <a:off x="624000" y="163717"/>
          <a:ext cx="1784250" cy="17842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EDA01-1323-4342-9937-533B081DC5E0}">
      <dsp:nvSpPr>
        <dsp:cNvPr id="0" name=""/>
        <dsp:cNvSpPr/>
      </dsp:nvSpPr>
      <dsp:spPr>
        <a:xfrm>
          <a:off x="100425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C78FA-751D-4D51-B59E-59C9E93ABB1F}">
      <dsp:nvSpPr>
        <dsp:cNvPr id="0" name=""/>
        <dsp:cNvSpPr/>
      </dsp:nvSpPr>
      <dsp:spPr>
        <a:xfrm>
          <a:off x="5362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how physical activity has affected my mental health</a:t>
          </a:r>
          <a:endParaRPr lang="en-US" sz="1500" kern="1200"/>
        </a:p>
      </dsp:txBody>
      <dsp:txXfrm>
        <a:off x="53625" y="2503718"/>
        <a:ext cx="2925000" cy="720000"/>
      </dsp:txXfrm>
    </dsp:sp>
    <dsp:sp modelId="{B9ED04D6-DEBD-41C2-8714-4D9813A19147}">
      <dsp:nvSpPr>
        <dsp:cNvPr id="0" name=""/>
        <dsp:cNvSpPr/>
      </dsp:nvSpPr>
      <dsp:spPr>
        <a:xfrm>
          <a:off x="4060875" y="163717"/>
          <a:ext cx="1784250" cy="17842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95588-72AE-44D5-87CA-A1E398E37B8E}">
      <dsp:nvSpPr>
        <dsp:cNvPr id="0" name=""/>
        <dsp:cNvSpPr/>
      </dsp:nvSpPr>
      <dsp:spPr>
        <a:xfrm>
          <a:off x="4441125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93E2A-646A-46E5-887C-E0E46744B08B}">
      <dsp:nvSpPr>
        <dsp:cNvPr id="0" name=""/>
        <dsp:cNvSpPr/>
      </dsp:nvSpPr>
      <dsp:spPr>
        <a:xfrm>
          <a:off x="3490500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how physical activity has affected my focus </a:t>
          </a:r>
          <a:endParaRPr lang="en-US" sz="1500" kern="1200"/>
        </a:p>
      </dsp:txBody>
      <dsp:txXfrm>
        <a:off x="3490500" y="2503718"/>
        <a:ext cx="2925000" cy="720000"/>
      </dsp:txXfrm>
    </dsp:sp>
    <dsp:sp modelId="{94C0B673-6124-4109-AB8C-298F955DD912}">
      <dsp:nvSpPr>
        <dsp:cNvPr id="0" name=""/>
        <dsp:cNvSpPr/>
      </dsp:nvSpPr>
      <dsp:spPr>
        <a:xfrm>
          <a:off x="7497750" y="163717"/>
          <a:ext cx="1784250" cy="17842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71724-2480-4C87-83D8-CA5B0A090B28}">
      <dsp:nvSpPr>
        <dsp:cNvPr id="0" name=""/>
        <dsp:cNvSpPr/>
      </dsp:nvSpPr>
      <dsp:spPr>
        <a:xfrm>
          <a:off x="787800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C3EF4-418C-4030-9BDA-4C45703C5DCF}">
      <dsp:nvSpPr>
        <dsp:cNvPr id="0" name=""/>
        <dsp:cNvSpPr/>
      </dsp:nvSpPr>
      <dsp:spPr>
        <a:xfrm>
          <a:off x="692737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what’s been working and what hasn’t</a:t>
          </a:r>
          <a:endParaRPr lang="en-US" sz="1500" kern="1200"/>
        </a:p>
      </dsp:txBody>
      <dsp:txXfrm>
        <a:off x="6927375" y="2503718"/>
        <a:ext cx="2925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E44B5-67FB-4C1E-9E9F-170B562FCFB5}">
      <dsp:nvSpPr>
        <dsp:cNvPr id="0" name=""/>
        <dsp:cNvSpPr/>
      </dsp:nvSpPr>
      <dsp:spPr>
        <a:xfrm>
          <a:off x="1991015" y="6217"/>
          <a:ext cx="2024437" cy="202443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D2857D-B0EB-468C-8CB6-B26F032F307E}">
      <dsp:nvSpPr>
        <dsp:cNvPr id="0" name=""/>
        <dsp:cNvSpPr/>
      </dsp:nvSpPr>
      <dsp:spPr>
        <a:xfrm>
          <a:off x="2422453" y="437655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A64FA-AAC5-4865-807D-69DA6EE70C09}">
      <dsp:nvSpPr>
        <dsp:cNvPr id="0" name=""/>
        <dsp:cNvSpPr/>
      </dsp:nvSpPr>
      <dsp:spPr>
        <a:xfrm>
          <a:off x="1343859" y="266121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shorter sessions</a:t>
          </a:r>
          <a:endParaRPr lang="en-US" sz="2900" kern="1200"/>
        </a:p>
      </dsp:txBody>
      <dsp:txXfrm>
        <a:off x="1343859" y="2661218"/>
        <a:ext cx="3318750" cy="720000"/>
      </dsp:txXfrm>
    </dsp:sp>
    <dsp:sp modelId="{41118922-6B7E-4E5A-BC2D-94C7E6637100}">
      <dsp:nvSpPr>
        <dsp:cNvPr id="0" name=""/>
        <dsp:cNvSpPr/>
      </dsp:nvSpPr>
      <dsp:spPr>
        <a:xfrm>
          <a:off x="5890546" y="6217"/>
          <a:ext cx="2024437" cy="202443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7AA9D-EE6E-4071-9A59-9C68F8656058}">
      <dsp:nvSpPr>
        <dsp:cNvPr id="0" name=""/>
        <dsp:cNvSpPr/>
      </dsp:nvSpPr>
      <dsp:spPr>
        <a:xfrm>
          <a:off x="6321984" y="437655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39ADF-B067-4158-88FF-2D8360AD8B1B}">
      <dsp:nvSpPr>
        <dsp:cNvPr id="0" name=""/>
        <dsp:cNvSpPr/>
      </dsp:nvSpPr>
      <dsp:spPr>
        <a:xfrm>
          <a:off x="5243390" y="266121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scheduling </a:t>
          </a:r>
          <a:endParaRPr lang="en-US" sz="2900" kern="1200"/>
        </a:p>
      </dsp:txBody>
      <dsp:txXfrm>
        <a:off x="5243390" y="2661218"/>
        <a:ext cx="331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76E9C-4407-465E-A5F7-46FEA6F49919}">
      <dsp:nvSpPr>
        <dsp:cNvPr id="0" name=""/>
        <dsp:cNvSpPr/>
      </dsp:nvSpPr>
      <dsp:spPr>
        <a:xfrm>
          <a:off x="1014450" y="525476"/>
          <a:ext cx="1265962" cy="1265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E858C-829F-4F01-ADF4-E62760BA0F0E}">
      <dsp:nvSpPr>
        <dsp:cNvPr id="0" name=""/>
        <dsp:cNvSpPr/>
      </dsp:nvSpPr>
      <dsp:spPr>
        <a:xfrm>
          <a:off x="240806" y="2141959"/>
          <a:ext cx="2813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goals</a:t>
          </a:r>
          <a:endParaRPr lang="en-US" sz="2400" kern="1200"/>
        </a:p>
      </dsp:txBody>
      <dsp:txXfrm>
        <a:off x="240806" y="2141959"/>
        <a:ext cx="2813250" cy="720000"/>
      </dsp:txXfrm>
    </dsp:sp>
    <dsp:sp modelId="{9D165A56-C975-4F4F-8011-A14C3B3D94DF}">
      <dsp:nvSpPr>
        <dsp:cNvPr id="0" name=""/>
        <dsp:cNvSpPr/>
      </dsp:nvSpPr>
      <dsp:spPr>
        <a:xfrm>
          <a:off x="4320018" y="525476"/>
          <a:ext cx="1265962" cy="1265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54DD8-2A53-418F-B6B0-3FDC16EFE29F}">
      <dsp:nvSpPr>
        <dsp:cNvPr id="0" name=""/>
        <dsp:cNvSpPr/>
      </dsp:nvSpPr>
      <dsp:spPr>
        <a:xfrm>
          <a:off x="3546375" y="2141959"/>
          <a:ext cx="2813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Sports Clubs – rugby, football etc</a:t>
          </a:r>
          <a:endParaRPr lang="en-US" sz="2400" kern="1200"/>
        </a:p>
      </dsp:txBody>
      <dsp:txXfrm>
        <a:off x="3546375" y="2141959"/>
        <a:ext cx="2813250" cy="720000"/>
      </dsp:txXfrm>
    </dsp:sp>
    <dsp:sp modelId="{AF8CF0B2-FFF6-4610-9D30-A79D9F3127CC}">
      <dsp:nvSpPr>
        <dsp:cNvPr id="0" name=""/>
        <dsp:cNvSpPr/>
      </dsp:nvSpPr>
      <dsp:spPr>
        <a:xfrm>
          <a:off x="7625587" y="525476"/>
          <a:ext cx="1265962" cy="12659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074DB-700B-49B9-AC08-A5559020FEF1}">
      <dsp:nvSpPr>
        <dsp:cNvPr id="0" name=""/>
        <dsp:cNvSpPr/>
      </dsp:nvSpPr>
      <dsp:spPr>
        <a:xfrm>
          <a:off x="6851943" y="2141959"/>
          <a:ext cx="2813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track performance</a:t>
          </a:r>
          <a:endParaRPr lang="en-US" sz="2400" kern="1200"/>
        </a:p>
      </dsp:txBody>
      <dsp:txXfrm>
        <a:off x="6851943" y="2141959"/>
        <a:ext cx="2813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8FC38-9366-4566-BD64-C257A7619980}">
      <dsp:nvSpPr>
        <dsp:cNvPr id="0" name=""/>
        <dsp:cNvSpPr/>
      </dsp:nvSpPr>
      <dsp:spPr>
        <a:xfrm>
          <a:off x="1443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0F3FD-1DD9-43B1-B9BA-3BD2A3E52094}">
      <dsp:nvSpPr>
        <dsp:cNvPr id="0" name=""/>
        <dsp:cNvSpPr/>
      </dsp:nvSpPr>
      <dsp:spPr>
        <a:xfrm>
          <a:off x="255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entury Gothic" panose="020B0502020202020204"/>
            </a:rPr>
            <a:t>What</a:t>
          </a:r>
          <a:r>
            <a:rPr lang="en-GB" sz="2500" kern="1200" dirty="0"/>
            <a:t> have </a:t>
          </a:r>
          <a:r>
            <a:rPr lang="en-GB" sz="2500" kern="1200" dirty="0" err="1"/>
            <a:t>i</a:t>
          </a:r>
          <a:r>
            <a:rPr lang="en-GB" sz="2500" kern="1200" dirty="0"/>
            <a:t> learned through the two semesters?</a:t>
          </a:r>
          <a:endParaRPr lang="en-US" sz="2500" kern="1200" dirty="0"/>
        </a:p>
      </dsp:txBody>
      <dsp:txXfrm>
        <a:off x="255000" y="2540919"/>
        <a:ext cx="4320000" cy="720000"/>
      </dsp:txXfrm>
    </dsp:sp>
    <dsp:sp modelId="{0EB38DB8-501E-4504-8E68-1D18ADCC190D}">
      <dsp:nvSpPr>
        <dsp:cNvPr id="0" name=""/>
        <dsp:cNvSpPr/>
      </dsp:nvSpPr>
      <dsp:spPr>
        <a:xfrm>
          <a:off x="6519000" y="12651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6A282-1398-477F-B101-C6278145DAEF}">
      <dsp:nvSpPr>
        <dsp:cNvPr id="0" name=""/>
        <dsp:cNvSpPr/>
      </dsp:nvSpPr>
      <dsp:spPr>
        <a:xfrm>
          <a:off x="5331000" y="254091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entury Gothic" panose="020B0502020202020204"/>
            </a:rPr>
            <a:t>What</a:t>
          </a:r>
          <a:r>
            <a:rPr lang="en-GB" sz="2500" kern="1200" dirty="0"/>
            <a:t> </a:t>
          </a:r>
          <a:r>
            <a:rPr lang="en-GB" sz="2500" kern="1200" dirty="0" err="1"/>
            <a:t>i</a:t>
          </a:r>
          <a:r>
            <a:rPr lang="en-GB" sz="2500" kern="1200" dirty="0"/>
            <a:t> will be doing different next time?</a:t>
          </a:r>
          <a:endParaRPr lang="en-US" sz="2500" kern="1200" dirty="0"/>
        </a:p>
      </dsp:txBody>
      <dsp:txXfrm>
        <a:off x="5331000" y="254091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5F9FC4-425F-4DFF-8DBC-2A9B5829A6D9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F20B8A-E068-4AAC-9253-2D24697EDD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647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F20B8A-E068-4AAC-9253-2D24697EDD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07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197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015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152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106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509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94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724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206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956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73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3015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318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0761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7137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3799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31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85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1675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14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5.png"/><Relationship Id="rId4" Type="http://schemas.openxmlformats.org/officeDocument/2006/relationships/image" Target="../media/image1.jpeg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png"/><Relationship Id="rId5" Type="http://schemas.openxmlformats.org/officeDocument/2006/relationships/image" Target="../media/image19.jpe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5.png"/><Relationship Id="rId4" Type="http://schemas.openxmlformats.org/officeDocument/2006/relationships/image" Target="../media/image1.jpe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image" Target="../media/image26.jpe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5.png"/><Relationship Id="rId5" Type="http://schemas.openxmlformats.org/officeDocument/2006/relationships/image" Target="../media/image27.jpe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5.png"/><Relationship Id="rId4" Type="http://schemas.openxmlformats.org/officeDocument/2006/relationships/image" Target="../media/image1.jpeg"/><Relationship Id="rId9" Type="http://schemas.microsoft.com/office/2007/relationships/diagramDrawing" Target="../diagrams/drawing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4363271"/>
            <a:ext cx="8676222" cy="10668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>
                <a:latin typeface="Arial"/>
                <a:cs typeface="Arial"/>
              </a:rPr>
              <a:t>Physical activity and exercise around studying</a:t>
            </a:r>
            <a:endParaRPr lang="en-US" sz="3400" b="1"/>
          </a:p>
        </p:txBody>
      </p:sp>
      <p:pic>
        <p:nvPicPr>
          <p:cNvPr id="4" name="Picture 3" descr="Image result for sport">
            <a:extLst>
              <a:ext uri="{FF2B5EF4-FFF2-40B4-BE49-F238E27FC236}">
                <a16:creationId xmlns:a16="http://schemas.microsoft.com/office/drawing/2014/main" id="{A60DD851-EDD1-1150-ACB8-9ECDFAE6509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654" r="8132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6" name="Picture 5" descr="La salle de sport Keepcool : Le Mans Village">
            <a:extLst>
              <a:ext uri="{FF2B5EF4-FFF2-40B4-BE49-F238E27FC236}">
                <a16:creationId xmlns:a16="http://schemas.microsoft.com/office/drawing/2014/main" id="{083342AE-79B7-5B9B-EFC2-282FBC5BEF7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988" r="22412" b="1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5" name="Picture 4" descr="Learning Spanish - Words in Sport">
            <a:extLst>
              <a:ext uri="{FF2B5EF4-FFF2-40B4-BE49-F238E27FC236}">
                <a16:creationId xmlns:a16="http://schemas.microsoft.com/office/drawing/2014/main" id="{B4C33AD9-038A-0651-AC27-193AC0D3AAD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570" r="16021" b="1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07EA32-F347-30AE-DDAF-8B04D8FD6138}"/>
              </a:ext>
            </a:extLst>
          </p:cNvPr>
          <p:cNvSpPr txBox="1"/>
          <p:nvPr/>
        </p:nvSpPr>
        <p:spPr>
          <a:xfrm>
            <a:off x="232207" y="6222197"/>
            <a:ext cx="21173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By Charlie Evans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3D01E0A3-C706-034C-2F94-CBA8E30FF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93"/>
    </mc:Choice>
    <mc:Fallback>
      <p:transition spd="slow" advTm="13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F8B6F-2A49-488D-087F-B2FBCED24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My key interest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2B8E7-0F42-8F87-1AAA-341ABED4D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cs typeface="Arial"/>
              </a:rPr>
              <a:t>WHY I PICKED </a:t>
            </a:r>
            <a:r>
              <a:rPr lang="en-GB" sz="2800" cap="all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cs typeface="Arial"/>
              </a:rPr>
              <a:t>Physical activity and exercise around studying</a:t>
            </a:r>
          </a:p>
          <a:p>
            <a:pPr>
              <a:buClr>
                <a:srgbClr val="FFFFFF"/>
              </a:buClr>
            </a:pPr>
            <a:endParaRPr lang="en-GB" sz="2800" cap="all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cs typeface="Arial"/>
            </a:endParaRPr>
          </a:p>
        </p:txBody>
      </p:sp>
      <p:pic>
        <p:nvPicPr>
          <p:cNvPr id="7" name="Graphic 6" descr="Dumbbell">
            <a:extLst>
              <a:ext uri="{FF2B5EF4-FFF2-40B4-BE49-F238E27FC236}">
                <a16:creationId xmlns:a16="http://schemas.microsoft.com/office/drawing/2014/main" id="{AF4D9878-BAE7-2565-D389-03BD408B0A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65437" y="645106"/>
            <a:ext cx="5247747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32D6DD9B-9222-4307-2EC8-F12A3971E7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342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347"/>
    </mc:Choice>
    <mc:Fallback>
      <p:transition spd="slow" advTm="73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BC139-99F0-B571-1656-1A1B6E0AD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How did I find my first two semesters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D59D11-7508-AE81-C7FF-1889FE5153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6463600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C3A5615-A73E-3646-71FF-FB0EFA226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57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344"/>
    </mc:Choice>
    <mc:Fallback>
      <p:transition spd="slow" advTm="90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0FD8A-64E7-8667-5136-EDF1A7509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THE SHORT TERM CHALLANGES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5317D-F6D2-AADC-632A-2E88BBEEE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what are some short-term challenges?</a:t>
            </a:r>
          </a:p>
          <a:p>
            <a:pPr>
              <a:buClr>
                <a:srgbClr val="FFFFFF"/>
              </a:buClr>
            </a:pPr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what impact can it have on you?</a:t>
            </a:r>
          </a:p>
        </p:txBody>
      </p:sp>
      <p:pic>
        <p:nvPicPr>
          <p:cNvPr id="4" name="Picture 3" descr="Nifty Short Term Challenges??? - #1027 - YouTube">
            <a:extLst>
              <a:ext uri="{FF2B5EF4-FFF2-40B4-BE49-F238E27FC236}">
                <a16:creationId xmlns:a16="http://schemas.microsoft.com/office/drawing/2014/main" id="{44FE4D6F-5DE5-F31A-BCA1-0871477DF1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994" y="1323676"/>
            <a:ext cx="6916633" cy="389060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AD711D4-2607-1F47-C737-351566E05D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5844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242"/>
    </mc:Choice>
    <mc:Fallback>
      <p:transition spd="slow" advTm="24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A78F-74C8-5176-27DD-ECCF8635C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The strategy needed for short term challenges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D42FDFD-28A3-8F18-9604-50FC31F37D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98789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7017F72-F321-CE7F-5BF3-E2E893E93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2311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84"/>
    </mc:Choice>
    <mc:Fallback>
      <p:transition spd="slow" advTm="288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63871-BA8B-96EE-4122-48AE34ABA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The mid-term 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467F3-9C2C-C3E9-2894-575CECEDB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what are some mid-term challenges?</a:t>
            </a:r>
          </a:p>
          <a:p>
            <a:pPr>
              <a:buClr>
                <a:srgbClr val="FFFFFF"/>
              </a:buClr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what impact can it have on you?</a:t>
            </a:r>
          </a:p>
        </p:txBody>
      </p:sp>
      <p:pic>
        <p:nvPicPr>
          <p:cNvPr id="4" name="Picture 3" descr="Why You Need Mid-Term Goals And How To Plan Them | Clever Girl Finance">
            <a:extLst>
              <a:ext uri="{FF2B5EF4-FFF2-40B4-BE49-F238E27FC236}">
                <a16:creationId xmlns:a16="http://schemas.microsoft.com/office/drawing/2014/main" id="{3E40FAC0-D059-6B36-3DE1-7B0825032F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994" y="1332322"/>
            <a:ext cx="6916633" cy="3873314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CE4F7EA-45D5-563A-CD05-E1FF3226C6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3753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234"/>
    </mc:Choice>
    <mc:Fallback>
      <p:transition spd="slow" advTm="50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D1BFC-EC88-D6F0-D640-BD756787D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The strategy needed for mid term challenges</a:t>
            </a:r>
          </a:p>
          <a:p>
            <a:endParaRPr lang="en-GB"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571899E-4740-2B1F-289D-276781A1A4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937009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7399465-7103-74F1-139B-918D6F4696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0243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15"/>
    </mc:Choice>
    <mc:Fallback>
      <p:transition spd="slow" advTm="51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36B6-13B7-019F-44BE-AA2F1EF9E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Long term 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7B5FD-70FA-CA8A-3193-9270B88AF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what are some long-term challenges?</a:t>
            </a:r>
          </a:p>
          <a:p>
            <a:pPr>
              <a:buClr>
                <a:srgbClr val="FFFFFF"/>
              </a:buClr>
            </a:pPr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what impact can it have you?</a:t>
            </a:r>
          </a:p>
          <a:p>
            <a:pPr>
              <a:buClr>
                <a:srgbClr val="FFFFFF"/>
              </a:buClr>
            </a:pPr>
            <a:endParaRPr lang="en-GB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3" descr="Image result for Long-Term Sign">
            <a:extLst>
              <a:ext uri="{FF2B5EF4-FFF2-40B4-BE49-F238E27FC236}">
                <a16:creationId xmlns:a16="http://schemas.microsoft.com/office/drawing/2014/main" id="{FB426281-F083-80CF-EF4C-0A267AF0B5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994" y="960553"/>
            <a:ext cx="6916633" cy="4616852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D6728B5-D04A-6DEC-84D6-9AADCD4E4D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7355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379"/>
    </mc:Choice>
    <mc:Fallback>
      <p:transition spd="slow" advTm="55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370FA-137F-426A-89D3-97C186425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The strategy needed for long term challenges</a:t>
            </a:r>
          </a:p>
          <a:p>
            <a:endParaRPr lang="en-GB"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5" descr="Calculator and folders">
            <a:extLst>
              <a:ext uri="{FF2B5EF4-FFF2-40B4-BE49-F238E27FC236}">
                <a16:creationId xmlns:a16="http://schemas.microsoft.com/office/drawing/2014/main" id="{AE84566B-232F-069F-C681-C3E5A3E8284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724" r="49497" b="8"/>
          <a:stretch/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6C13-5E9D-7ABE-4AD7-A8775CC32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3643" y="2666999"/>
            <a:ext cx="7046844" cy="3415749"/>
          </a:xfrm>
        </p:spPr>
        <p:txBody>
          <a:bodyPr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Routine</a:t>
            </a:r>
          </a:p>
          <a:p>
            <a:pPr>
              <a:buClr>
                <a:srgbClr val="FFFFFF"/>
              </a:buClr>
            </a:pPr>
            <a:r>
              <a:rPr lang="en-GB" sz="2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Schedule</a:t>
            </a:r>
          </a:p>
          <a:p>
            <a:pPr>
              <a:buClr>
                <a:srgbClr val="FFFFFF"/>
              </a:buClr>
            </a:pPr>
            <a:endParaRPr lang="en-GB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endParaRPr lang="en-GB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370C1C9-9E1A-9179-76A6-A7A1444844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2497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98"/>
    </mc:Choice>
    <mc:Fallback>
      <p:transition spd="slow" advTm="62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FF43F-2118-95DE-B975-728D7B211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46B429-523E-5E6F-A3B9-2A651DA5A2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8849597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F23B87-F320-47D1-712B-0D4BB22E92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4844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938"/>
    </mc:Choice>
    <mc:Fallback>
      <p:transition spd="slow" advTm="549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CFA5F4-1A8E-48F5-9209-7F24485B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8074621-AE44-40C4-8323-DF5185BC9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05306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7CD29-0D2F-E795-6E49-9AC6B8281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43467"/>
            <a:ext cx="7696199" cy="1079989"/>
          </a:xfrm>
        </p:spPr>
        <p:txBody>
          <a:bodyPr>
            <a:normAutofit/>
          </a:bodyPr>
          <a:lstStyle/>
          <a:p>
            <a:r>
              <a:rPr lang="en-GB" sz="36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B2785-8C26-81D5-847E-B0F36CEA3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374795"/>
            <a:ext cx="7696199" cy="3416406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Times New Roman"/>
                <a:cs typeface="Times New Roman"/>
              </a:rPr>
              <a:t>Sharma, R.S. and Alkesh Patel (2019). </a:t>
            </a:r>
            <a:r>
              <a:rPr lang="en-GB" i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Times New Roman"/>
                <a:cs typeface="Times New Roman"/>
              </a:rPr>
              <a:t>The 5 AM club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Times New Roman"/>
                <a:cs typeface="Times New Roman"/>
              </a:rPr>
              <a:t>. Mumbai India: Jaico Publishing House. Accessed on the 9th of April.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Times New Roman"/>
                <a:cs typeface="Times New Roman"/>
              </a:rPr>
              <a:t>Taylor, P. and Torkildsen, G. (2011). </a:t>
            </a:r>
            <a:r>
              <a:rPr lang="en-GB" i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Times New Roman"/>
                <a:cs typeface="Times New Roman"/>
              </a:rPr>
              <a:t>Torkildsen’s sport and leisure management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Times New Roman"/>
                <a:cs typeface="Times New Roman"/>
              </a:rPr>
              <a:t>. London ; New York: Routledge. Accessed on the 9th of April.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E5FA1D0-A327-C5D5-6E5B-53AA646940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64919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26"/>
    </mc:Choice>
    <mc:Fallback>
      <p:transition spd="slow" advTm="13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</TotalTime>
  <Words>221</Words>
  <Application>Microsoft Office PowerPoint</Application>
  <PresentationFormat>Widescreen</PresentationFormat>
  <Paragraphs>34</Paragraphs>
  <Slides>11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Times New Roman</vt:lpstr>
      <vt:lpstr>Mesh</vt:lpstr>
      <vt:lpstr>Physical activity and exercise around studying</vt:lpstr>
      <vt:lpstr>My key interest</vt:lpstr>
      <vt:lpstr>How did I find my first two semesters </vt:lpstr>
      <vt:lpstr>THE SHORT TERM CHALLANGES</vt:lpstr>
      <vt:lpstr>The strategy needed for short term challenges</vt:lpstr>
      <vt:lpstr>The mid-term challenges </vt:lpstr>
      <vt:lpstr>The strategy needed for mid term challenges </vt:lpstr>
      <vt:lpstr>Long term challenges </vt:lpstr>
      <vt:lpstr>The strategy needed for long term challenges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Charlie Evans</cp:lastModifiedBy>
  <cp:revision>252</cp:revision>
  <dcterms:created xsi:type="dcterms:W3CDTF">2025-04-10T18:27:41Z</dcterms:created>
  <dcterms:modified xsi:type="dcterms:W3CDTF">2025-04-11T12:51:29Z</dcterms:modified>
</cp:coreProperties>
</file>