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8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59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362"/>
    <p:restoredTop sz="95775"/>
  </p:normalViewPr>
  <p:slideViewPr>
    <p:cSldViewPr snapToGrid="0" snapToObjects="1">
      <p:cViewPr varScale="1">
        <p:scale>
          <a:sx n="58" d="100"/>
          <a:sy n="58" d="100"/>
        </p:scale>
        <p:origin x="224" y="1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grityinc.org/signs-symptoms-of-high-functioning-autism/" TargetMode="External"/><Relationship Id="rId2" Type="http://schemas.openxmlformats.org/officeDocument/2006/relationships/hyperlink" Target="https://turbofuture.com/misc/Disadvantages-of-Digital-Technolog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griblog.org/2019/04/23/female-symptoms-autism-spectrum-disorder/" TargetMode="External"/><Relationship Id="rId4" Type="http://schemas.openxmlformats.org/officeDocument/2006/relationships/hyperlink" Target="https://www.digitalnewsreport.org/survey/2019/how-younger-generations-consume-news-differentl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what-we-do/website/terms/social-media" TargetMode="External"/><Relationship Id="rId2" Type="http://schemas.openxmlformats.org/officeDocument/2006/relationships/hyperlink" Target="https://nanotempertech.com/blog/10-ways-to-fund-your-neurodegenerative-disease-research-that-arent-just-the-govern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utism.org.uk/advice-and-guidance/professional-practice/autism-internet" TargetMode="External"/><Relationship Id="rId5" Type="http://schemas.openxmlformats.org/officeDocument/2006/relationships/hyperlink" Target="https://www.nhs.uk/conditions/autism/signs/adults/" TargetMode="External"/><Relationship Id="rId4" Type="http://schemas.openxmlformats.org/officeDocument/2006/relationships/hyperlink" Target="https://www.autism.org.uk/what-we-do/campa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E4B05-D845-7C4A-AE2F-50BB03EA7A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Autism in individuals.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B4B4A-2D90-2E4A-8467-79B2EDC2B5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Ascena-Mae Evans</a:t>
            </a:r>
          </a:p>
        </p:txBody>
      </p:sp>
    </p:spTree>
    <p:extLst>
      <p:ext uri="{BB962C8B-B14F-4D97-AF65-F5344CB8AC3E}">
        <p14:creationId xmlns:p14="http://schemas.microsoft.com/office/powerpoint/2010/main" val="4070538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7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9" name="Picture 72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030" name="Picture 74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031" name="Rectangle 76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2" name="Rectangle 78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33" name="Rectangle 80">
            <a:extLst>
              <a:ext uri="{FF2B5EF4-FFF2-40B4-BE49-F238E27FC236}">
                <a16:creationId xmlns:a16="http://schemas.microsoft.com/office/drawing/2014/main" id="{00573A24-AD84-4562-A993-7D04E1D18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4" name="Picture 82">
            <a:extLst>
              <a:ext uri="{FF2B5EF4-FFF2-40B4-BE49-F238E27FC236}">
                <a16:creationId xmlns:a16="http://schemas.microsoft.com/office/drawing/2014/main" id="{B3C087F8-F09C-4C07-B55F-6081689A2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35" name="Rectangle 84">
            <a:extLst>
              <a:ext uri="{FF2B5EF4-FFF2-40B4-BE49-F238E27FC236}">
                <a16:creationId xmlns:a16="http://schemas.microsoft.com/office/drawing/2014/main" id="{FC49D257-5737-4C0D-89EA-9C311AF2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176" y="0"/>
            <a:ext cx="6092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86">
            <a:extLst>
              <a:ext uri="{FF2B5EF4-FFF2-40B4-BE49-F238E27FC236}">
                <a16:creationId xmlns:a16="http://schemas.microsoft.com/office/drawing/2014/main" id="{E13D267A-94F5-488A-94C6-5D7156D9A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1037" name="Rectangle 88">
            <a:extLst>
              <a:ext uri="{FF2B5EF4-FFF2-40B4-BE49-F238E27FC236}">
                <a16:creationId xmlns:a16="http://schemas.microsoft.com/office/drawing/2014/main" id="{46CE3EB2-91DF-4F5D-8874-744AAAE31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E1AEA-8316-2943-862A-68E93E3DE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403231"/>
            <a:ext cx="5192940" cy="2133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What is Autism?</a:t>
            </a:r>
          </a:p>
        </p:txBody>
      </p:sp>
      <p:pic>
        <p:nvPicPr>
          <p:cNvPr id="1026" name="Picture 2" descr="Why is Autism called Autism Spectrum Disorder? - The Carmen B. Pingree  Autism Center of Learning">
            <a:extLst>
              <a:ext uri="{FF2B5EF4-FFF2-40B4-BE49-F238E27FC236}">
                <a16:creationId xmlns:a16="http://schemas.microsoft.com/office/drawing/2014/main" id="{F26A57B1-07EE-6841-8EEA-60B9015C3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6079" y="1168540"/>
            <a:ext cx="4809490" cy="4520919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7DB0FF-4B87-054E-AFF6-E2AA391324AD}"/>
              </a:ext>
            </a:extLst>
          </p:cNvPr>
          <p:cNvSpPr txBox="1"/>
          <p:nvPr/>
        </p:nvSpPr>
        <p:spPr>
          <a:xfrm>
            <a:off x="278238" y="5920340"/>
            <a:ext cx="3880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Speaks, 2011 + American Psychiatric Association, 2013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169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9DC14-FC34-6140-A6C6-6CB12127A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Autism in young adults.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B9ADB-8929-5E48-BE06-F9BB347D7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7259347" cy="76316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Main and other signs of autism in young adults.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3EBF9C7-3C6A-7243-8587-EB4BB1826BDB}"/>
              </a:ext>
            </a:extLst>
          </p:cNvPr>
          <p:cNvSpPr txBox="1">
            <a:spLocks/>
          </p:cNvSpPr>
          <p:nvPr/>
        </p:nvSpPr>
        <p:spPr>
          <a:xfrm>
            <a:off x="520487" y="4407282"/>
            <a:ext cx="7259347" cy="763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Autism in women and men.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66E65D-9EEA-C54E-9282-6E398A9646D0}"/>
              </a:ext>
            </a:extLst>
          </p:cNvPr>
          <p:cNvSpPr txBox="1"/>
          <p:nvPr/>
        </p:nvSpPr>
        <p:spPr>
          <a:xfrm>
            <a:off x="520487" y="6293025"/>
            <a:ext cx="272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NHS, 2019.</a:t>
            </a:r>
          </a:p>
        </p:txBody>
      </p:sp>
      <p:pic>
        <p:nvPicPr>
          <p:cNvPr id="4098" name="Picture 2" descr="Signs and Symptoms of High-Functioning Autism">
            <a:extLst>
              <a:ext uri="{FF2B5EF4-FFF2-40B4-BE49-F238E27FC236}">
                <a16:creationId xmlns:a16="http://schemas.microsoft.com/office/drawing/2014/main" id="{231A0DC4-A875-0341-9D21-32B014DFE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951" y="934311"/>
            <a:ext cx="3886914" cy="280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ilhouette images of a man and woman">
            <a:extLst>
              <a:ext uri="{FF2B5EF4-FFF2-40B4-BE49-F238E27FC236}">
                <a16:creationId xmlns:a16="http://schemas.microsoft.com/office/drawing/2014/main" id="{7DB55B8E-4BEC-7F43-84BE-6B9EAC449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394" y="3776258"/>
            <a:ext cx="4945517" cy="232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609610B-6CCF-8143-9855-BD151BA197E2}"/>
              </a:ext>
            </a:extLst>
          </p:cNvPr>
          <p:cNvSpPr txBox="1"/>
          <p:nvPr/>
        </p:nvSpPr>
        <p:spPr>
          <a:xfrm>
            <a:off x="9550767" y="4755849"/>
            <a:ext cx="2720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Mghresearch</a:t>
            </a:r>
            <a:r>
              <a:rPr lang="en-US" dirty="0"/>
              <a:t>, 2019 + Integrity, 2019.</a:t>
            </a:r>
          </a:p>
        </p:txBody>
      </p:sp>
    </p:spTree>
    <p:extLst>
      <p:ext uri="{BB962C8B-B14F-4D97-AF65-F5344CB8AC3E}">
        <p14:creationId xmlns:p14="http://schemas.microsoft.com/office/powerpoint/2010/main" val="898991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93D5D-C3A2-9641-98C6-3BC5491B3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dirty="0"/>
              <a:t>National Autistic Society.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CC351-383C-D243-BF82-02E041547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4931045" cy="3599316"/>
          </a:xfrm>
        </p:spPr>
        <p:txBody>
          <a:bodyPr>
            <a:normAutofit/>
          </a:bodyPr>
          <a:lstStyle/>
          <a:p>
            <a:r>
              <a:rPr lang="en-US" sz="2000"/>
              <a:t>The National Autistic Society campaign the rights and interests of individuals who are autistic and their families.</a:t>
            </a:r>
          </a:p>
          <a:p>
            <a:r>
              <a:rPr lang="en-US" sz="2000"/>
              <a:t>National policies and legislations are protected for their needs.</a:t>
            </a:r>
          </a:p>
          <a:p>
            <a:r>
              <a:rPr lang="en-US" sz="2000"/>
              <a:t>Since 1962 the national autistic society has been campaigning.</a:t>
            </a:r>
          </a:p>
        </p:txBody>
      </p:sp>
      <p:pic>
        <p:nvPicPr>
          <p:cNvPr id="2050" name="Picture 2" descr="National Autistic Society - Cat Smith">
            <a:extLst>
              <a:ext uri="{FF2B5EF4-FFF2-40B4-BE49-F238E27FC236}">
                <a16:creationId xmlns:a16="http://schemas.microsoft.com/office/drawing/2014/main" id="{DE8BD8EB-8FFD-7F4D-A2DC-8EB1A6A348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98" y="3207384"/>
            <a:ext cx="5654329" cy="2502040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6EEE53-1E1C-3F41-8247-C8DC8027F0CB}"/>
              </a:ext>
            </a:extLst>
          </p:cNvPr>
          <p:cNvSpPr txBox="1"/>
          <p:nvPr/>
        </p:nvSpPr>
        <p:spPr>
          <a:xfrm>
            <a:off x="6095998" y="6031768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Autistic Society, 2021.</a:t>
            </a:r>
          </a:p>
        </p:txBody>
      </p:sp>
    </p:spTree>
    <p:extLst>
      <p:ext uri="{BB962C8B-B14F-4D97-AF65-F5344CB8AC3E}">
        <p14:creationId xmlns:p14="http://schemas.microsoft.com/office/powerpoint/2010/main" val="2641461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64876-9119-A140-A0A9-5DD2A7EC1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 they campaign 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74B11-BD13-F44B-B778-474C9D660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Two key factors that their campaign is based on these are:</a:t>
            </a:r>
          </a:p>
          <a:p>
            <a:r>
              <a:rPr lang="en-US" dirty="0"/>
              <a:t>The impact it can have.</a:t>
            </a:r>
          </a:p>
          <a:p>
            <a:r>
              <a:rPr lang="en-US" dirty="0"/>
              <a:t>The likelihood that it will succeed in making change.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AC8AF4-468D-F74E-A207-DCDE0BB9D141}"/>
              </a:ext>
            </a:extLst>
          </p:cNvPr>
          <p:cNvSpPr txBox="1"/>
          <p:nvPr/>
        </p:nvSpPr>
        <p:spPr>
          <a:xfrm>
            <a:off x="8898673" y="5508702"/>
            <a:ext cx="2921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Autistic Society, 2021. </a:t>
            </a:r>
          </a:p>
        </p:txBody>
      </p:sp>
    </p:spTree>
    <p:extLst>
      <p:ext uri="{BB962C8B-B14F-4D97-AF65-F5344CB8AC3E}">
        <p14:creationId xmlns:p14="http://schemas.microsoft.com/office/powerpoint/2010/main" val="164447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0579F-7242-7840-BB17-1F16ED15A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Funding?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9B14283-1C91-7F42-9C8F-5651D69FB3BD}"/>
              </a:ext>
            </a:extLst>
          </p:cNvPr>
          <p:cNvSpPr txBox="1">
            <a:spLocks/>
          </p:cNvSpPr>
          <p:nvPr/>
        </p:nvSpPr>
        <p:spPr>
          <a:xfrm>
            <a:off x="680320" y="3158765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What are their political views?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5E6FB3A-2454-9E45-BB1A-593D39E10E80}"/>
              </a:ext>
            </a:extLst>
          </p:cNvPr>
          <p:cNvSpPr txBox="1">
            <a:spLocks/>
          </p:cNvSpPr>
          <p:nvPr/>
        </p:nvSpPr>
        <p:spPr>
          <a:xfrm>
            <a:off x="680321" y="5564303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How to be involved?</a:t>
            </a:r>
          </a:p>
        </p:txBody>
      </p:sp>
      <p:pic>
        <p:nvPicPr>
          <p:cNvPr id="3074" name="Picture 2" descr="10 ways to fund your neurodegenerative disease research (that aren&amp;#39;t just  the government) - NanoTemper Technologies">
            <a:extLst>
              <a:ext uri="{FF2B5EF4-FFF2-40B4-BE49-F238E27FC236}">
                <a16:creationId xmlns:a16="http://schemas.microsoft.com/office/drawing/2014/main" id="{ABE01928-0808-E54E-B1C4-31928248E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422" y="335266"/>
            <a:ext cx="4574081" cy="26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454D37-47CC-A146-B651-220C7A75B519}"/>
              </a:ext>
            </a:extLst>
          </p:cNvPr>
          <p:cNvSpPr txBox="1"/>
          <p:nvPr/>
        </p:nvSpPr>
        <p:spPr>
          <a:xfrm>
            <a:off x="8833371" y="5643107"/>
            <a:ext cx="29216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Autistic Society, 2021 + </a:t>
            </a:r>
            <a:r>
              <a:rPr lang="en-GB" dirty="0"/>
              <a:t>NanoTemper Technologies, 2020.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168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FE28C-E2C3-0C48-9B25-3D23F2D73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AC043-71D3-D34D-B4B7-6C1604117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5023835"/>
            <a:ext cx="4939894" cy="6574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Communication through media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FE6035-978A-F04B-BF18-BFB0F65A0867}"/>
              </a:ext>
            </a:extLst>
          </p:cNvPr>
          <p:cNvSpPr txBox="1">
            <a:spLocks/>
          </p:cNvSpPr>
          <p:nvPr/>
        </p:nvSpPr>
        <p:spPr>
          <a:xfrm>
            <a:off x="680321" y="2554322"/>
            <a:ext cx="4939894" cy="8746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What technology is available?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5124" name="Picture 4" descr="A Quick Rundown of the 10 Technologies of the Next Decade - Salesforce  Canada Blog">
            <a:extLst>
              <a:ext uri="{FF2B5EF4-FFF2-40B4-BE49-F238E27FC236}">
                <a16:creationId xmlns:a16="http://schemas.microsoft.com/office/drawing/2014/main" id="{EEEB33B9-E5DB-7F42-9964-F12875859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251" y="466293"/>
            <a:ext cx="4939895" cy="258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8099EA-9891-D547-981C-0582D568F95E}"/>
              </a:ext>
            </a:extLst>
          </p:cNvPr>
          <p:cNvSpPr txBox="1"/>
          <p:nvPr/>
        </p:nvSpPr>
        <p:spPr>
          <a:xfrm>
            <a:off x="7292523" y="3125151"/>
            <a:ext cx="3362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Daly, 2018 + Heath, 2018</a:t>
            </a:r>
          </a:p>
        </p:txBody>
      </p:sp>
      <p:pic>
        <p:nvPicPr>
          <p:cNvPr id="5126" name="Picture 6" descr="How Technology Can Enhance Family Communication, Satisfaction">
            <a:extLst>
              <a:ext uri="{FF2B5EF4-FFF2-40B4-BE49-F238E27FC236}">
                <a16:creationId xmlns:a16="http://schemas.microsoft.com/office/drawing/2014/main" id="{0F0106B9-86DE-294B-B02C-4D8D352B40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62" y="3722387"/>
            <a:ext cx="4720418" cy="287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FB6286-9710-D34A-956D-B066E8BCF70B}"/>
              </a:ext>
            </a:extLst>
          </p:cNvPr>
          <p:cNvSpPr txBox="1"/>
          <p:nvPr/>
        </p:nvSpPr>
        <p:spPr>
          <a:xfrm>
            <a:off x="2258170" y="6291140"/>
            <a:ext cx="3362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AgingInPlace</a:t>
            </a:r>
            <a:r>
              <a:rPr lang="en-US" dirty="0"/>
              <a:t>, 2021.</a:t>
            </a:r>
          </a:p>
        </p:txBody>
      </p:sp>
    </p:spTree>
    <p:extLst>
      <p:ext uri="{BB962C8B-B14F-4D97-AF65-F5344CB8AC3E}">
        <p14:creationId xmlns:p14="http://schemas.microsoft.com/office/powerpoint/2010/main" val="3064186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56569-F2E2-C14B-8F5D-8474E9C0F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Weaknesses to technology.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2F13697-4B68-C644-B644-7D6B14EB7A18}"/>
              </a:ext>
            </a:extLst>
          </p:cNvPr>
          <p:cNvSpPr txBox="1"/>
          <p:nvPr/>
        </p:nvSpPr>
        <p:spPr>
          <a:xfrm>
            <a:off x="212669" y="2113872"/>
            <a:ext cx="4420166" cy="21064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Although there is many advantages to technology there is also disadvantages to technology.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Who the weakness affects and what are the solutions.</a:t>
            </a:r>
          </a:p>
        </p:txBody>
      </p:sp>
      <p:pic>
        <p:nvPicPr>
          <p:cNvPr id="6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0C5F7D35-BE95-1647-BDB2-2B52868DE9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6090" y="1469788"/>
            <a:ext cx="6269479" cy="391842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41A3B89E-BCA4-5C4E-8193-2B5FD6F02DCE}"/>
              </a:ext>
            </a:extLst>
          </p:cNvPr>
          <p:cNvSpPr txBox="1"/>
          <p:nvPr/>
        </p:nvSpPr>
        <p:spPr>
          <a:xfrm>
            <a:off x="5276090" y="5569108"/>
            <a:ext cx="3362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Kalogeropoulos</a:t>
            </a:r>
            <a:r>
              <a:rPr lang="en-US" dirty="0"/>
              <a:t>., 2021, Goodman., 2021.</a:t>
            </a:r>
          </a:p>
        </p:txBody>
      </p:sp>
    </p:spTree>
    <p:extLst>
      <p:ext uri="{BB962C8B-B14F-4D97-AF65-F5344CB8AC3E}">
        <p14:creationId xmlns:p14="http://schemas.microsoft.com/office/powerpoint/2010/main" val="1126150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1C186-B8F3-B54D-880D-75643F1D7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Autistic Society, digital connection.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B3BDD-F6F9-6049-A9F3-58083841D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Social media channels</a:t>
            </a:r>
          </a:p>
          <a:p>
            <a:r>
              <a:rPr lang="en-US" dirty="0"/>
              <a:t>Monitoring and responding to comments</a:t>
            </a:r>
          </a:p>
          <a:p>
            <a:r>
              <a:rPr lang="en-US" dirty="0"/>
              <a:t>What they decide to post</a:t>
            </a:r>
          </a:p>
          <a:p>
            <a:r>
              <a:rPr lang="en-US" dirty="0"/>
              <a:t>Confidentiality</a:t>
            </a:r>
          </a:p>
          <a:p>
            <a:r>
              <a:rPr lang="en-US" dirty="0"/>
              <a:t>Sharing content</a:t>
            </a:r>
          </a:p>
          <a:p>
            <a:r>
              <a:rPr lang="en-US" dirty="0"/>
              <a:t>Staff tweeting/posting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3B5594-C883-D442-AB49-47D2195BA1AE}"/>
              </a:ext>
            </a:extLst>
          </p:cNvPr>
          <p:cNvSpPr txBox="1"/>
          <p:nvPr/>
        </p:nvSpPr>
        <p:spPr>
          <a:xfrm>
            <a:off x="7515922" y="5991438"/>
            <a:ext cx="3412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Autistic Society, 2021.</a:t>
            </a:r>
          </a:p>
        </p:txBody>
      </p:sp>
      <p:pic>
        <p:nvPicPr>
          <p:cNvPr id="5" name="Picture 2" descr="National Autistic Society - Cat Smith">
            <a:extLst>
              <a:ext uri="{FF2B5EF4-FFF2-40B4-BE49-F238E27FC236}">
                <a16:creationId xmlns:a16="http://schemas.microsoft.com/office/drawing/2014/main" id="{B9F2EB4E-1327-ED4C-ACE4-BB562936C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429000"/>
            <a:ext cx="5654329" cy="2502040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722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358EE-F622-104D-9884-4F7874B3B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Autistic Society, digital risks.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5495D-6A3A-3049-B460-973C87CDE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National Autistic Society advertise via online which is beneficial to getting their campaign ideas across nationally, globally and </a:t>
            </a:r>
            <a:r>
              <a:rPr lang="en-US" dirty="0" err="1"/>
              <a:t>internation</a:t>
            </a:r>
            <a:r>
              <a:rPr lang="en-US" dirty="0"/>
              <a:t>. However, there is also risks to having a digital connection such as:</a:t>
            </a:r>
          </a:p>
          <a:p>
            <a:r>
              <a:rPr lang="en-US" dirty="0"/>
              <a:t>Cyberbullying</a:t>
            </a:r>
          </a:p>
          <a:p>
            <a:r>
              <a:rPr lang="en-US" dirty="0"/>
              <a:t>Parental roles</a:t>
            </a:r>
          </a:p>
          <a:p>
            <a:r>
              <a:rPr lang="en-US" dirty="0"/>
              <a:t>Addiction </a:t>
            </a:r>
          </a:p>
          <a:p>
            <a:r>
              <a:rPr lang="en-US" dirty="0"/>
              <a:t>Hacking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67EC2E-D3D8-ED4C-9D6E-93F29BE68105}"/>
              </a:ext>
            </a:extLst>
          </p:cNvPr>
          <p:cNvSpPr txBox="1"/>
          <p:nvPr/>
        </p:nvSpPr>
        <p:spPr>
          <a:xfrm>
            <a:off x="8452624" y="6266985"/>
            <a:ext cx="2966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Sims, 2017.</a:t>
            </a:r>
          </a:p>
        </p:txBody>
      </p:sp>
    </p:spTree>
    <p:extLst>
      <p:ext uri="{BB962C8B-B14F-4D97-AF65-F5344CB8AC3E}">
        <p14:creationId xmlns:p14="http://schemas.microsoft.com/office/powerpoint/2010/main" val="2973180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C14BD-4FAC-A549-9301-1F83A6270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A71B-7D2F-AE43-B352-8100CFB8A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recommendation that can be made is advertising more, but not online but through the news, pod cast, newspaper to ensure its more diverse and accessible to everyone.</a:t>
            </a:r>
          </a:p>
          <a:p>
            <a:r>
              <a:rPr lang="en-US" dirty="0"/>
              <a:t>Create more adverts to be put on TV to make more people aware of their society and what their campaigning about.</a:t>
            </a:r>
          </a:p>
          <a:p>
            <a:r>
              <a:rPr lang="en-US" dirty="0"/>
              <a:t>National Autistic Society can advertise more views of the individuals and their families' views to get a real insight of how they feel about the National Autistic Society’s campaigns.</a:t>
            </a:r>
          </a:p>
        </p:txBody>
      </p:sp>
    </p:spTree>
    <p:extLst>
      <p:ext uri="{BB962C8B-B14F-4D97-AF65-F5344CB8AC3E}">
        <p14:creationId xmlns:p14="http://schemas.microsoft.com/office/powerpoint/2010/main" val="4138888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EB4E-4C71-C34C-A342-6BE966A15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DBCF3-BE73-DF4B-A439-B67B917F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3518"/>
            <a:ext cx="11985954" cy="499448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American Psychiatric Association., 2013. Diagnostic and statistical manual of mental disorders(5th ed.). Arlington, VA: Author.</a:t>
            </a:r>
          </a:p>
          <a:p>
            <a:pPr lvl="0"/>
            <a:r>
              <a:rPr lang="en-US" dirty="0"/>
              <a:t>Daly, C. 2018. Sales force | A quick rundown of the 10 technologies of the next decade. [Accessed on: 12</a:t>
            </a:r>
            <a:r>
              <a:rPr lang="en-US" baseline="30000" dirty="0"/>
              <a:t>th</a:t>
            </a:r>
            <a:r>
              <a:rPr lang="en-US" dirty="0"/>
              <a:t> November 2021].</a:t>
            </a:r>
            <a:endParaRPr lang="en-GB" dirty="0"/>
          </a:p>
          <a:p>
            <a:pPr lvl="0"/>
            <a:r>
              <a:rPr lang="en-US" dirty="0"/>
              <a:t>Goodman, P. 2021. Turbo future | 17 Disadvantages of digital technology. Available at: </a:t>
            </a:r>
            <a:r>
              <a:rPr lang="en-US" u="sng" dirty="0">
                <a:hlinkClick r:id="rId2"/>
              </a:rPr>
              <a:t>https://turbofuture.com/misc/Disadvantages-of-Digital-Technology</a:t>
            </a:r>
            <a:r>
              <a:rPr lang="en-US" dirty="0"/>
              <a:t> [Accessed on: 14</a:t>
            </a:r>
            <a:r>
              <a:rPr lang="en-US" baseline="30000" dirty="0"/>
              <a:t>th</a:t>
            </a:r>
            <a:r>
              <a:rPr lang="en-US" dirty="0"/>
              <a:t> November 2021].</a:t>
            </a:r>
            <a:endParaRPr lang="en-GB" dirty="0"/>
          </a:p>
          <a:p>
            <a:pPr lvl="0"/>
            <a:r>
              <a:rPr lang="en-US" dirty="0"/>
              <a:t>Heath, S. </a:t>
            </a:r>
            <a:r>
              <a:rPr lang="en-US" dirty="0" err="1"/>
              <a:t>PatientEngagementHIT</a:t>
            </a:r>
            <a:r>
              <a:rPr lang="en-US" dirty="0"/>
              <a:t> | How technology can enhance family communication, satisfaction. Available at: 14</a:t>
            </a:r>
            <a:r>
              <a:rPr lang="en-US" baseline="30000" dirty="0"/>
              <a:t>th</a:t>
            </a:r>
            <a:r>
              <a:rPr lang="en-US" dirty="0"/>
              <a:t> November 2021].</a:t>
            </a:r>
            <a:endParaRPr lang="en-GB" dirty="0"/>
          </a:p>
          <a:p>
            <a:pPr lvl="0"/>
            <a:r>
              <a:rPr lang="en-GB" dirty="0"/>
              <a:t>Integrity, 2019. Signs and symptoms of High-Functioning autism. Available at: </a:t>
            </a:r>
            <a:r>
              <a:rPr lang="en-GB" u="sng" dirty="0">
                <a:hlinkClick r:id="rId3"/>
              </a:rPr>
              <a:t>https://www.integrityinc.org/signs-symptoms-of-high-functioning-autism/</a:t>
            </a:r>
            <a:r>
              <a:rPr lang="en-GB" dirty="0"/>
              <a:t> [Accessed on: 12</a:t>
            </a:r>
            <a:r>
              <a:rPr lang="en-GB" baseline="30000" dirty="0"/>
              <a:t>th</a:t>
            </a:r>
            <a:r>
              <a:rPr lang="en-GB" dirty="0"/>
              <a:t> November 2021].</a:t>
            </a:r>
          </a:p>
          <a:p>
            <a:pPr lvl="0"/>
            <a:r>
              <a:rPr lang="en-US" dirty="0" err="1"/>
              <a:t>Kalogeropoulos</a:t>
            </a:r>
            <a:r>
              <a:rPr lang="en-US" dirty="0"/>
              <a:t>, A. 2021. Digital news report | How younger generations consume news differently. Available at: </a:t>
            </a:r>
            <a:r>
              <a:rPr lang="en-US" u="sng" dirty="0">
                <a:hlinkClick r:id="rId4"/>
              </a:rPr>
              <a:t>https://www.digitalnewsreport.org/survey/2019/how-younger-generations-consume-news-differently/</a:t>
            </a:r>
            <a:r>
              <a:rPr lang="en-US" dirty="0"/>
              <a:t> [Accessed on: 15</a:t>
            </a:r>
            <a:r>
              <a:rPr lang="en-US" baseline="30000" dirty="0"/>
              <a:t>th</a:t>
            </a:r>
            <a:r>
              <a:rPr lang="en-US" dirty="0"/>
              <a:t> November 2021].</a:t>
            </a:r>
            <a:endParaRPr lang="en-GB" dirty="0"/>
          </a:p>
          <a:p>
            <a:pPr lvl="0"/>
            <a:r>
              <a:rPr lang="en-GB" dirty="0" err="1"/>
              <a:t>Mghresearch</a:t>
            </a:r>
            <a:r>
              <a:rPr lang="en-GB" dirty="0"/>
              <a:t>, 2019. Bench Press | Why we need a better awareness of how autism spectrum disorder differs in women. Available at: </a:t>
            </a:r>
            <a:r>
              <a:rPr lang="en-GB" u="sng" dirty="0">
                <a:hlinkClick r:id="rId5"/>
              </a:rPr>
              <a:t>https://mgriblog.org/2019/04/23/female-symptoms-autism-spectrum-disorder/</a:t>
            </a:r>
            <a:r>
              <a:rPr lang="en-GB" dirty="0"/>
              <a:t> [Accessed on: 12</a:t>
            </a:r>
            <a:r>
              <a:rPr lang="en-GB" baseline="30000" dirty="0"/>
              <a:t>th</a:t>
            </a:r>
            <a:r>
              <a:rPr lang="en-GB" dirty="0"/>
              <a:t> November 2021].</a:t>
            </a:r>
          </a:p>
        </p:txBody>
      </p:sp>
    </p:spTree>
    <p:extLst>
      <p:ext uri="{BB962C8B-B14F-4D97-AF65-F5344CB8AC3E}">
        <p14:creationId xmlns:p14="http://schemas.microsoft.com/office/powerpoint/2010/main" val="709820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41CE-0F14-7C4D-AFCE-D901D7499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79" y="329652"/>
            <a:ext cx="11978221" cy="6528347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NanoTemper Technologies., 2020. 10 ways to fund your neurodegenerative disease research (that aren’t just the government). Available at: </a:t>
            </a:r>
            <a:r>
              <a:rPr lang="en-GB" u="sng" dirty="0">
                <a:hlinkClick r:id="rId2"/>
              </a:rPr>
              <a:t>https://nanotempertech.com/blog/10-ways-to-fund-your-neurodegenerative-disease-research-that-arent-just-the-government/</a:t>
            </a:r>
            <a:r>
              <a:rPr lang="en-GB" dirty="0"/>
              <a:t> [Accessed on: 11</a:t>
            </a:r>
            <a:r>
              <a:rPr lang="en-GB" baseline="30000" dirty="0"/>
              <a:t>th</a:t>
            </a:r>
            <a:r>
              <a:rPr lang="en-GB" dirty="0"/>
              <a:t> November 2021].</a:t>
            </a:r>
          </a:p>
          <a:p>
            <a:pPr lvl="0"/>
            <a:r>
              <a:rPr lang="en-US" dirty="0"/>
              <a:t>National Autistic Society, 2021. how we run our social media channels. Available at: </a:t>
            </a:r>
            <a:r>
              <a:rPr lang="en-US" u="sng" dirty="0">
                <a:hlinkClick r:id="rId3"/>
              </a:rPr>
              <a:t>https://www.autism.org.uk/what-we-do/website/terms/social-media</a:t>
            </a:r>
            <a:r>
              <a:rPr lang="en-US" dirty="0"/>
              <a:t> [Accessed on 16th November 2021].</a:t>
            </a:r>
            <a:endParaRPr lang="en-GB" dirty="0"/>
          </a:p>
          <a:p>
            <a:pPr lvl="0"/>
            <a:r>
              <a:rPr lang="en-GB" dirty="0"/>
              <a:t>National Autistic Society., 2021. Campaign. Available at: </a:t>
            </a:r>
            <a:r>
              <a:rPr lang="en-GB" u="sng" dirty="0">
                <a:hlinkClick r:id="rId4"/>
              </a:rPr>
              <a:t>https://www.autism.org.uk/what-we-do/campaign</a:t>
            </a:r>
            <a:r>
              <a:rPr lang="en-GB" dirty="0"/>
              <a:t> [Accessed on: 11</a:t>
            </a:r>
            <a:r>
              <a:rPr lang="en-GB" baseline="30000" dirty="0"/>
              <a:t>th</a:t>
            </a:r>
            <a:r>
              <a:rPr lang="en-GB" dirty="0"/>
              <a:t> November 2021].</a:t>
            </a:r>
          </a:p>
          <a:p>
            <a:pPr lvl="0"/>
            <a:r>
              <a:rPr lang="en-GB" dirty="0"/>
              <a:t>NHS, 2019. Signs of autism in adults. Available at: </a:t>
            </a:r>
            <a:r>
              <a:rPr lang="en-GB" u="sng" dirty="0">
                <a:hlinkClick r:id="rId5"/>
              </a:rPr>
              <a:t>https://www.nhs.uk/conditions/autism/signs/adults/</a:t>
            </a:r>
            <a:r>
              <a:rPr lang="en-GB" dirty="0"/>
              <a:t> [Accessed on 11</a:t>
            </a:r>
            <a:r>
              <a:rPr lang="en-GB" baseline="30000" dirty="0"/>
              <a:t>th</a:t>
            </a:r>
            <a:r>
              <a:rPr lang="en-GB" dirty="0"/>
              <a:t> November 2021].</a:t>
            </a:r>
          </a:p>
          <a:p>
            <a:pPr lvl="0"/>
            <a:r>
              <a:rPr lang="en-US" dirty="0"/>
              <a:t>Sims, P. 2017. National Autistic Society | Autism and the internet: risks and benefits. Available at: </a:t>
            </a:r>
            <a:r>
              <a:rPr lang="en-US" u="sng" dirty="0">
                <a:hlinkClick r:id="rId6"/>
              </a:rPr>
              <a:t>https://www.autism.org.uk/advice-and-guidance/professional-practice/autism-internet</a:t>
            </a:r>
            <a:r>
              <a:rPr lang="en-US" dirty="0"/>
              <a:t> [Accessed on: 17th November 2021].</a:t>
            </a:r>
            <a:endParaRPr lang="en-GB" dirty="0"/>
          </a:p>
          <a:p>
            <a:pPr lvl="0"/>
            <a:r>
              <a:rPr lang="en-GB" dirty="0"/>
              <a:t>Speaks, A., 2011. What is autism. </a:t>
            </a:r>
            <a:r>
              <a:rPr lang="en-GB" i="1" dirty="0"/>
              <a:t>Retrieved on November</a:t>
            </a:r>
            <a:r>
              <a:rPr lang="en-GB" dirty="0"/>
              <a:t>, </a:t>
            </a:r>
            <a:r>
              <a:rPr lang="en-GB" i="1" dirty="0"/>
              <a:t>17</a:t>
            </a:r>
            <a:r>
              <a:rPr lang="en-GB" dirty="0"/>
              <a:t>, p.2011.</a:t>
            </a:r>
          </a:p>
        </p:txBody>
      </p:sp>
    </p:spTree>
    <p:extLst>
      <p:ext uri="{BB962C8B-B14F-4D97-AF65-F5344CB8AC3E}">
        <p14:creationId xmlns:p14="http://schemas.microsoft.com/office/powerpoint/2010/main" val="180278695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9789</TotalTime>
  <Words>838</Words>
  <Application>Microsoft Macintosh PowerPoint</Application>
  <PresentationFormat>Widescreen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Trebuchet MS</vt:lpstr>
      <vt:lpstr>Berlin</vt:lpstr>
      <vt:lpstr>Autism in individuals.   </vt:lpstr>
      <vt:lpstr>What is Autism?</vt:lpstr>
      <vt:lpstr>Autism in young adults. </vt:lpstr>
      <vt:lpstr>National Autistic Society.</vt:lpstr>
      <vt:lpstr>What do they campaign on?</vt:lpstr>
      <vt:lpstr>Funding?</vt:lpstr>
      <vt:lpstr>Technology.</vt:lpstr>
      <vt:lpstr>Weaknesses to technology.</vt:lpstr>
      <vt:lpstr>National Autistic Society, digital connection.</vt:lpstr>
      <vt:lpstr>National Autistic Society, digital risks.</vt:lpstr>
      <vt:lpstr>Recommendations.</vt:lpstr>
      <vt:lpstr>Reference List.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Autism Society.  </dc:title>
  <dc:creator>Ascena-Mae Evans (2014396)</dc:creator>
  <cp:lastModifiedBy>Ascena-Mae Evans (2014396)</cp:lastModifiedBy>
  <cp:revision>4</cp:revision>
  <dcterms:created xsi:type="dcterms:W3CDTF">2021-11-15T15:15:50Z</dcterms:created>
  <dcterms:modified xsi:type="dcterms:W3CDTF">2021-11-22T10:25:21Z</dcterms:modified>
</cp:coreProperties>
</file>