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0991DF9-5F94-DBB9-84BE-58DD987D10D5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28F723-4889-E069-1F77-DD6989E7D1B5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A080BBF-9B30-49A8-A12D-A85D370E7C37}" type="datetime1">
              <a:rPr lang="en-GB"/>
              <a:pPr lvl="0"/>
              <a:t>24/10/2022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4C6040A-5816-D03A-A8BD-DE88CD4AAA7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42E0D43-A8E9-631C-D9C5-0ED6800361EE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D9D050-14F7-38DD-9EA7-D9022E7E0B8A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848743-66CB-A35D-3EA6-D2B90A3F7622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A8D4176-FE3C-496B-898B-6151E4743C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706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FB71BB-FFAC-83EA-8296-38DAC928AF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045CCC-99DC-6D4F-0723-9F84DBAF60A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E8E77F-4E1F-494F-73C3-E88FCD3F261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86FB811-687A-4B21-8188-10F2662BAAA2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C00AB-A3BA-2A4A-4C1A-B753E523C15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54899" y="1122361"/>
            <a:ext cx="7276731" cy="3381396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1F8E30-C4D7-8559-DAF5-6F49474C498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54890" y="4612937"/>
            <a:ext cx="7276731" cy="1181679"/>
          </a:xfrm>
        </p:spPr>
        <p:txBody>
          <a:bodyPr/>
          <a:lstStyle>
            <a:lvl1pPr marL="0" indent="0">
              <a:buNone/>
              <a:defRPr sz="1800" cap="all" spc="3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72E19-31F1-92E6-75F8-7BCF3D03E8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87245A-DB92-4BCF-AC7F-430E33BFAA8B}" type="datetime1">
              <a:rPr lang="en-US"/>
              <a:pPr lvl="0"/>
              <a:t>10/24/2022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4AA50-C037-2DE6-CC6B-193E1A52E6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CB5F-F9A2-7117-559D-953A67E9D8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EA908E-7292-491C-AE21-A056ABE9642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03144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2A7D4-DFC8-E7F4-1610-882CD077DEF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D682C-86FF-6D42-4110-84BFDCCC6E0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FDDF53-F4F6-8F8C-E4DD-610E923817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5691C4-D955-4D78-81E2-BDBBE95FF875}" type="datetime1">
              <a:rPr lang="en-US"/>
              <a:pPr lvl="0"/>
              <a:t>10/24/2022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BD46A-A5FB-BD62-B9F4-5F7FE7C01B7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97C1C-E710-209C-6C0F-54610264BE6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EF6452-99A6-443C-8C77-B15ABB6F839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33916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43627-962F-53DD-D965-4F3F3EFBCB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876296"/>
            <a:ext cx="7876723" cy="3713168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FE63B6-75EB-CCB4-55F5-7C322B4567E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746165"/>
            <a:ext cx="6781300" cy="104845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7AC218-0090-7AF8-1B09-9AE45BAE059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E1D841-210B-4630-AD56-90776892EA26}" type="datetime1">
              <a:rPr lang="en-US"/>
              <a:pPr lvl="0"/>
              <a:t>10/24/2022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CD359-0B76-BA0D-1115-1203AFF672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443CDF-FC79-DCBB-7854-A568DDC3A3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7CF0EF-B9C5-437C-BE91-7DD0E3119A9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564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D4BA5-3B5B-3359-870C-BF9A16EF176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FE930-BAA2-980D-DFB7-19CF0EAEA46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48471" y="2080516"/>
            <a:ext cx="4970120" cy="39773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988F42-5841-F0C7-205C-148F9A91972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310896" y="2080516"/>
            <a:ext cx="4970120" cy="39773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2393D8-8832-27C3-246C-C0397DFC34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99064C-443A-45C7-B2C1-78D0E8A2E3BD}" type="datetime1">
              <a:rPr lang="en-US"/>
              <a:pPr lvl="0"/>
              <a:t>10/24/2022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075B9C-150E-AA8C-98B0-1B4D5FF669F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8F678D-A8E4-527A-9EB0-A1E73F20A00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78D2D0-E355-4A67-BD6F-3599AC5E857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849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43FAE-9A55-05E4-2EF8-112C398111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571957"/>
            <a:ext cx="10441231" cy="139835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34D78E-7B93-DB13-042E-71DCA1CEFDA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44923" y="1983242"/>
            <a:ext cx="5007108" cy="814382"/>
          </a:xfrm>
        </p:spPr>
        <p:txBody>
          <a:bodyPr anchor="b"/>
          <a:lstStyle>
            <a:lvl1pPr marL="0" indent="0">
              <a:lnSpc>
                <a:spcPct val="110000"/>
              </a:lnSpc>
              <a:buNone/>
              <a:defRPr cap="all" spc="14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704D73-9BEF-91ED-B71A-1F3CEC1F2B8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50062" y="2813956"/>
            <a:ext cx="5007108" cy="324394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FE2A13-FACB-C06E-E3E4-B09A2EB71E29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49256" y="1983242"/>
            <a:ext cx="5031769" cy="814382"/>
          </a:xfrm>
        </p:spPr>
        <p:txBody>
          <a:bodyPr anchor="b"/>
          <a:lstStyle>
            <a:lvl1pPr marL="0" indent="0">
              <a:lnSpc>
                <a:spcPct val="110000"/>
              </a:lnSpc>
              <a:buNone/>
              <a:defRPr cap="all" spc="14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E7B0AA-B716-AE2B-D523-DD3BF4CB65B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49256" y="2813956"/>
            <a:ext cx="5031769" cy="324394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71EF23-8C7A-DF43-836F-929F50CAB7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348AE7-8266-42F1-A8A5-BC860828B9D3}" type="datetime1">
              <a:rPr lang="en-US"/>
              <a:pPr lvl="0"/>
              <a:t>10/24/2022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9A348-8C32-F7A6-7147-5B75DF81C8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F58421-EA60-F213-A02B-8B06B489DA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31D1A1-3563-4C69-A0C0-C2E49129B50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935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2EF45-CCA1-9CA7-E741-455AB6751C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9761" y="895444"/>
            <a:ext cx="10138446" cy="1832347"/>
          </a:xfrm>
        </p:spPr>
        <p:txBody>
          <a:bodyPr anchor="t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DA4EAF-9351-3180-B6E0-4EC9B679D71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763C79-9BDF-43A6-A66A-E263577E099B}" type="datetime1">
              <a:rPr lang="en-US"/>
              <a:pPr lvl="0"/>
              <a:t>10/24/2022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66166B-7B79-7B98-8AE1-918A211E5D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E16D44-D3BF-1AE8-7365-D078FC05E9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4E4E19-210A-40C6-AB91-3F275CB4F90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390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93BA7D-A149-8C12-9723-880C100C96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192ED9-E6AB-4A9A-BDE0-59A82411BD80}" type="datetime1">
              <a:rPr lang="en-US"/>
              <a:pPr lvl="0"/>
              <a:t>10/24/2022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87377B-2D5C-A3F4-436A-A9E910713B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DD525-7807-4E3F-F64D-2E0E564A2E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F202CF-7734-407B-BA37-A6DA0226084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17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C1AFB-140E-407F-0BCE-F0D5496099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996952"/>
            <a:ext cx="3046405" cy="1479554"/>
          </a:xfrm>
        </p:spPr>
        <p:txBody>
          <a:bodyPr anchor="t"/>
          <a:lstStyle>
            <a:lvl1pPr>
              <a:lnSpc>
                <a:spcPct val="110000"/>
              </a:lnSpc>
              <a:defRPr sz="2400" cap="all" spc="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51E81-CB9D-B6AF-1833-37A7FD264BC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60799" y="876296"/>
            <a:ext cx="5758232" cy="5181603"/>
          </a:xfrm>
        </p:spPr>
        <p:txBody>
          <a:bodyPr/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638C09-5384-3D8C-BA89-9E5680CB289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666143"/>
            <a:ext cx="3046405" cy="319490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98664-63DC-CF33-6E9D-E2802FC43C4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691D1A-F7AB-4EB8-9E8C-831B3205C161}" type="datetime1">
              <a:rPr lang="en-US"/>
              <a:pPr lvl="0"/>
              <a:t>10/24/2022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FEA1DB-A379-AD0C-B96A-9598786D9B7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351F7D-3A53-887E-57D4-B3ACE0385C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D87891-2AD5-42D0-8607-973E73154EE2}" type="slidenum">
              <a:t>‹#›</a:t>
            </a:fld>
            <a:endParaRPr lang="en-US"/>
          </a:p>
        </p:txBody>
      </p:sp>
      <p:cxnSp>
        <p:nvCxnSpPr>
          <p:cNvPr id="8" name="Straight Connector 8">
            <a:extLst>
              <a:ext uri="{FF2B5EF4-FFF2-40B4-BE49-F238E27FC236}">
                <a16:creationId xmlns:a16="http://schemas.microsoft.com/office/drawing/2014/main" id="{6FE3BC1A-DFE3-F220-8517-8D82B2E7F8D9}"/>
              </a:ext>
            </a:extLst>
          </p:cNvPr>
          <p:cNvCxnSpPr/>
          <p:nvPr/>
        </p:nvCxnSpPr>
        <p:spPr>
          <a:xfrm>
            <a:off x="4610103" y="898992"/>
            <a:ext cx="0" cy="5138791"/>
          </a:xfrm>
          <a:prstGeom prst="straightConnector1">
            <a:avLst/>
          </a:prstGeom>
          <a:noFill/>
          <a:ln w="12701" cap="flat">
            <a:solidFill>
              <a:srgbClr val="FFFFFF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186631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C8BB5-46CD-6CDC-781C-FF5EC3D427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989316"/>
            <a:ext cx="3046405" cy="1487189"/>
          </a:xfrm>
        </p:spPr>
        <p:txBody>
          <a:bodyPr anchor="t"/>
          <a:lstStyle>
            <a:lvl1pPr>
              <a:lnSpc>
                <a:spcPct val="110000"/>
              </a:lnSpc>
              <a:defRPr sz="2400"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FA00B7-65EE-0948-762F-F96BF4F2BF9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334006" y="876296"/>
            <a:ext cx="5943600" cy="518160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D0B612-68F3-19D1-50E0-BA7643DCE77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666143"/>
            <a:ext cx="3046405" cy="319490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6738FC-B06A-92D4-225E-D93D262B221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C1B386-29D4-4959-AA9F-BC9CBAE4FCF3}" type="datetime1">
              <a:rPr lang="en-US"/>
              <a:pPr lvl="0"/>
              <a:t>10/24/2022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B4A46A-A0B2-EAE6-81BD-A9DB60BF87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E8DBF-71B2-F94E-2AA3-8495D8926D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1EF503-38FA-4ABD-91DA-7AA7DF082634}" type="slidenum">
              <a:t>‹#›</a:t>
            </a:fld>
            <a:endParaRPr lang="en-US"/>
          </a:p>
        </p:txBody>
      </p:sp>
      <p:cxnSp>
        <p:nvCxnSpPr>
          <p:cNvPr id="8" name="Straight Connector 12">
            <a:extLst>
              <a:ext uri="{FF2B5EF4-FFF2-40B4-BE49-F238E27FC236}">
                <a16:creationId xmlns:a16="http://schemas.microsoft.com/office/drawing/2014/main" id="{F2C86031-C489-1F31-1170-9735DD43A167}"/>
              </a:ext>
            </a:extLst>
          </p:cNvPr>
          <p:cNvCxnSpPr/>
          <p:nvPr/>
        </p:nvCxnSpPr>
        <p:spPr>
          <a:xfrm>
            <a:off x="4610103" y="898992"/>
            <a:ext cx="0" cy="5138791"/>
          </a:xfrm>
          <a:prstGeom prst="straightConnector1">
            <a:avLst/>
          </a:prstGeom>
          <a:noFill/>
          <a:ln w="12701" cap="flat">
            <a:solidFill>
              <a:srgbClr val="FFFFFF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769474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5F67E-7C20-49A4-58BE-E28B13BC5DC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74532A-55D3-315B-FDE3-732CFF16E34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9E144-1CA1-E654-83F7-2CFA601B57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D578B7-9F61-4B0F-A539-65ECCF8EA377}" type="datetime1">
              <a:rPr lang="en-US"/>
              <a:pPr lvl="0"/>
              <a:t>10/24/2022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81952-DC18-51AA-DFD8-F0F1C79DA3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79C86A-9C32-CF7B-01E9-23574FCD5F4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73ADA0-4013-4383-A5A4-C9ECF9E99EA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138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739A6A-5B3A-C2F2-C657-2F25AE4299C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876296"/>
            <a:ext cx="2628899" cy="518160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09324F-35C7-6079-DBBB-70BBB7556CE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876296"/>
            <a:ext cx="7734296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12C8B-0004-67FB-33E1-0FE8BA398B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176789-E6C7-4674-9E30-5D2D8A727D8C}" type="datetime1">
              <a:rPr lang="en-US"/>
              <a:pPr lvl="0"/>
              <a:t>10/24/2022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E8B9FE-94E2-7BC1-A521-502BC43E70B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6FAEA-57AF-4C56-62B2-BCED30012B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0DA3EB-1012-4F13-8419-A0A1B497AE0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615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6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BEA6BD-5FBF-811C-5128-62CE5C9E123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9761" y="876306"/>
            <a:ext cx="10427835" cy="10860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F1360-E2E3-4222-EF92-043946AED3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49761" y="2065986"/>
            <a:ext cx="10427845" cy="39032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072ED-FB48-49BE-5E55-56CD17C20D37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382838" y="6356351"/>
            <a:ext cx="336136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CCC9C2"/>
                </a:solidFill>
                <a:uFillTx/>
                <a:latin typeface="Georgia Pro Light"/>
              </a:defRPr>
            </a:lvl1pPr>
          </a:lstStyle>
          <a:p>
            <a:pPr lvl="0"/>
            <a:fld id="{1EA2B86B-28F7-4011-B1DB-ED41C7AF7547}" type="datetime1">
              <a:rPr lang="en-US"/>
              <a:pPr lvl="0"/>
              <a:t>10/24/2022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5C84E-B1E4-AB65-58A8-AE6391FB6DD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858749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CCC9C2"/>
                </a:solidFill>
                <a:uFillTx/>
                <a:latin typeface="Georgia Pro Light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878525-F1FB-5AFF-B00A-47D0D044150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820396" y="6356351"/>
            <a:ext cx="61766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1" u="none" strike="noStrike" kern="1200" cap="none" spc="0" baseline="0">
                <a:solidFill>
                  <a:srgbClr val="CCC9C2"/>
                </a:solidFill>
                <a:uFillTx/>
                <a:latin typeface="Georgia Pro Light"/>
              </a:defRPr>
            </a:lvl1pPr>
          </a:lstStyle>
          <a:p>
            <a:pPr lvl="0"/>
            <a:fld id="{92D95717-F908-4385-A989-8D1C13D3AE94}" type="slidenum">
              <a:t>‹#›</a:t>
            </a:fld>
            <a:endParaRPr lang="en-US"/>
          </a:p>
        </p:txBody>
      </p:sp>
      <p:cxnSp>
        <p:nvCxnSpPr>
          <p:cNvPr id="7" name="Straight Connector 33">
            <a:extLst>
              <a:ext uri="{FF2B5EF4-FFF2-40B4-BE49-F238E27FC236}">
                <a16:creationId xmlns:a16="http://schemas.microsoft.com/office/drawing/2014/main" id="{2FAE15E5-9085-2EE1-B387-A8680AE9746D}"/>
              </a:ext>
            </a:extLst>
          </p:cNvPr>
          <p:cNvCxnSpPr/>
          <p:nvPr/>
        </p:nvCxnSpPr>
        <p:spPr>
          <a:xfrm>
            <a:off x="952493" y="6252722"/>
            <a:ext cx="10325103" cy="0"/>
          </a:xfrm>
          <a:prstGeom prst="straightConnector1">
            <a:avLst/>
          </a:prstGeom>
          <a:noFill/>
          <a:ln w="10799" cap="flat">
            <a:solidFill>
              <a:srgbClr val="CCC9C2"/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CCC9C2"/>
          </a:solidFill>
          <a:uFillTx/>
          <a:latin typeface="Georgia Pro Light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SzPct val="7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CCC9C2"/>
          </a:solidFill>
          <a:uFillTx/>
          <a:latin typeface="Georgia Pro Light"/>
        </a:defRPr>
      </a:lvl1pPr>
      <a:lvl2pPr marL="274320" marR="0" lvl="1" indent="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None/>
        <a:tabLst/>
        <a:defRPr lang="en-US" sz="1800" b="0" i="1" u="none" strike="noStrike" kern="1200" cap="none" spc="0" baseline="0">
          <a:solidFill>
            <a:srgbClr val="CCC9C2"/>
          </a:solidFill>
          <a:uFillTx/>
          <a:latin typeface="Georgia Pro Light"/>
        </a:defRPr>
      </a:lvl2pPr>
      <a:lvl3pPr marL="50292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CCC9C2"/>
          </a:solidFill>
          <a:uFillTx/>
          <a:latin typeface="Georgia Pro Light"/>
        </a:defRPr>
      </a:lvl3pPr>
      <a:lvl4pPr marL="548640" marR="0" lvl="3" indent="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None/>
        <a:tabLst/>
        <a:defRPr lang="en-US" sz="1600" b="0" i="1" u="none" strike="noStrike" kern="1200" cap="none" spc="0" baseline="0">
          <a:solidFill>
            <a:srgbClr val="CCC9C2"/>
          </a:solidFill>
          <a:uFillTx/>
          <a:latin typeface="Georgia Pro Light"/>
        </a:defRPr>
      </a:lvl4pPr>
      <a:lvl5pPr marL="82296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CCC9C2"/>
          </a:solidFill>
          <a:uFillTx/>
          <a:latin typeface="Georgia Pro 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07688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5476B-7F9B-B2C3-6AE1-8EB72F1ACE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9761" y="629262"/>
            <a:ext cx="10427835" cy="1927125"/>
          </a:xfrm>
        </p:spPr>
        <p:txBody>
          <a:bodyPr/>
          <a:lstStyle/>
          <a:p>
            <a:pPr lvl="0"/>
            <a:r>
              <a:rPr lang="en-GB" sz="4000"/>
              <a:t>   Foreign Languages &amp; Cultural Awareness    </a:t>
            </a:r>
            <a:br>
              <a:rPr lang="en-GB" sz="4000"/>
            </a:br>
            <a:r>
              <a:rPr lang="en-GB" sz="4000"/>
              <a:t>                             (BMIH5003) 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16C14-36CE-D4D9-036B-FC77AF3C987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anchorCtr="1"/>
          <a:lstStyle/>
          <a:p>
            <a:pPr marL="0" lvl="0" indent="0" algn="ctr">
              <a:buNone/>
            </a:pPr>
            <a:r>
              <a:rPr lang="en-GB" sz="3600"/>
              <a:t>   Spanish – Español </a:t>
            </a:r>
          </a:p>
          <a:p>
            <a:pPr marL="0" lvl="0" indent="0" algn="ctr">
              <a:buNone/>
            </a:pPr>
            <a:r>
              <a:rPr lang="en-GB"/>
              <a:t>      Module Tutor : Rodrigo F . Aguilera </a:t>
            </a:r>
          </a:p>
          <a:p>
            <a:pPr marL="0" lvl="0" indent="0" algn="ctr">
              <a:buNone/>
            </a:pPr>
            <a:r>
              <a:rPr lang="en-GB">
                <a:hlinkClick r:id="rId2"/>
              </a:rPr>
              <a:t>  Rodrigo.faguilera@uwtsd.ac.uk</a:t>
            </a:r>
            <a:endParaRPr lang="en-GB"/>
          </a:p>
          <a:p>
            <a:pPr marL="0" lvl="0" indent="0" algn="ctr">
              <a:buNone/>
            </a:pPr>
            <a:r>
              <a:rPr lang="it-IT"/>
              <a:t>    Student Name: Nicoleta Claudia Popovici</a:t>
            </a:r>
          </a:p>
          <a:p>
            <a:pPr marL="0" lvl="0" indent="0" algn="ctr">
              <a:buNone/>
            </a:pPr>
            <a:r>
              <a:rPr lang="it-IT"/>
              <a:t>    Student Emaile: </a:t>
            </a:r>
            <a:r>
              <a:rPr lang="it-IT">
                <a:hlinkClick r:id="rId3"/>
              </a:rPr>
              <a:t>2107688@student.uwtsd.ac.uk</a:t>
            </a:r>
            <a:endParaRPr lang="it-IT"/>
          </a:p>
          <a:p>
            <a:pPr marL="0" lvl="0" indent="0" algn="ctr">
              <a:buNone/>
            </a:pPr>
            <a:r>
              <a:rPr lang="it-IT"/>
              <a:t>     Student Number :2107688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2626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6">
            <a:extLst>
              <a:ext uri="{FF2B5EF4-FFF2-40B4-BE49-F238E27FC236}">
                <a16:creationId xmlns:a16="http://schemas.microsoft.com/office/drawing/2014/main" id="{F47F199F-F150-1484-4033-F5DF465C960E}"/>
              </a:ext>
            </a:extLst>
          </p:cNvPr>
          <p:cNvCxnSpPr>
            <a:cxnSpLocks noMove="1" noResize="1"/>
          </p:cNvCxnSpPr>
          <p:nvPr/>
        </p:nvCxnSpPr>
        <p:spPr>
          <a:xfrm>
            <a:off x="952493" y="6252722"/>
            <a:ext cx="10325103" cy="0"/>
          </a:xfrm>
          <a:prstGeom prst="straightConnector1">
            <a:avLst/>
          </a:prstGeom>
          <a:noFill/>
          <a:ln w="10799" cap="flat">
            <a:solidFill>
              <a:srgbClr val="CCC9C2"/>
            </a:solidFill>
            <a:prstDash val="solid"/>
            <a:miter/>
          </a:ln>
        </p:spPr>
      </p:cxnSp>
      <p:sp>
        <p:nvSpPr>
          <p:cNvPr id="3" name="Rectangle 18">
            <a:extLst>
              <a:ext uri="{FF2B5EF4-FFF2-40B4-BE49-F238E27FC236}">
                <a16:creationId xmlns:a16="http://schemas.microsoft.com/office/drawing/2014/main" id="{17372F1D-002F-6124-6A29-146BD5C9449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 Pro Ligh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C075529-3937-7F95-7D31-66A1E80B55D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559597" y="885038"/>
            <a:ext cx="5690786" cy="2484241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US" sz="4000">
                <a:latin typeface="Gabriola" pitchFamily="82"/>
              </a:rPr>
              <a:t>                        Hotel ****</a:t>
            </a:r>
            <a:br>
              <a:rPr lang="en-US" sz="2800"/>
            </a:br>
            <a:r>
              <a:rPr lang="en-US" sz="3600">
                <a:latin typeface="Gabriola" pitchFamily="82"/>
              </a:rPr>
              <a:t>                  Nicoleta Del Sol</a:t>
            </a:r>
            <a:br>
              <a:rPr lang="en-US" sz="2800"/>
            </a:br>
            <a:br>
              <a:rPr lang="en-US" sz="2400"/>
            </a:br>
            <a:r>
              <a:rPr lang="en-US" sz="2400"/>
              <a:t>            </a:t>
            </a:r>
            <a:r>
              <a:rPr lang="en-US" sz="2400">
                <a:latin typeface="Gabriola" pitchFamily="82"/>
                <a:ea typeface="Gadugi" pitchFamily="34"/>
              </a:rPr>
              <a:t> Directora General : Claudia Popovici</a:t>
            </a:r>
            <a:br>
              <a:rPr lang="en-US" sz="2400">
                <a:latin typeface="Gabriola" pitchFamily="82"/>
                <a:ea typeface="Gadugi" pitchFamily="34"/>
              </a:rPr>
            </a:br>
            <a:r>
              <a:rPr lang="en-US" sz="2400">
                <a:latin typeface="Gabriola" pitchFamily="82"/>
                <a:ea typeface="Gadugi" pitchFamily="34"/>
              </a:rPr>
              <a:t>                    </a:t>
            </a:r>
            <a:r>
              <a:rPr lang="en-US" sz="1800">
                <a:latin typeface="Gabriola" pitchFamily="82"/>
                <a:ea typeface="Gadugi" pitchFamily="34"/>
              </a:rPr>
              <a:t>Correo electrónico : nicoleta81@yahoo.com </a:t>
            </a:r>
            <a:br>
              <a:rPr lang="en-US" sz="2400">
                <a:latin typeface="Gabriola" pitchFamily="82"/>
                <a:ea typeface="Gadugi" pitchFamily="34"/>
              </a:rPr>
            </a:br>
            <a:r>
              <a:rPr lang="en-US" sz="2400">
                <a:latin typeface="Gabriola" pitchFamily="82"/>
                <a:ea typeface="Gadugi" pitchFamily="34"/>
              </a:rPr>
              <a:t>                         </a:t>
            </a:r>
            <a:r>
              <a:rPr lang="en-US" sz="1800">
                <a:latin typeface="Gabriola" pitchFamily="82"/>
                <a:ea typeface="Gadugi" pitchFamily="34"/>
              </a:rPr>
              <a:t>Número de contacto : +34912312300</a:t>
            </a:r>
          </a:p>
        </p:txBody>
      </p:sp>
      <p:pic>
        <p:nvPicPr>
          <p:cNvPr id="5" name="Picture 4" descr="A white building with palm trees&#10;&#10;Description automatically generated with medium confidence">
            <a:extLst>
              <a:ext uri="{FF2B5EF4-FFF2-40B4-BE49-F238E27FC236}">
                <a16:creationId xmlns:a16="http://schemas.microsoft.com/office/drawing/2014/main" id="{23BE3550-EE7A-92F6-BC09-E30460DBD0E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l="25223" r="33006" b="-1"/>
          <a:stretch>
            <a:fillRect/>
          </a:stretch>
        </p:blipFill>
        <p:spPr>
          <a:xfrm>
            <a:off x="954990" y="875437"/>
            <a:ext cx="4392512" cy="49949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06413B69-FCB2-CAC7-9A67-0C1E467417A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359335" y="4238719"/>
            <a:ext cx="5262774" cy="2029611"/>
          </a:xfrm>
        </p:spPr>
        <p:txBody>
          <a:bodyPr anchor="b"/>
          <a:lstStyle/>
          <a:p>
            <a:pPr lvl="0"/>
            <a:r>
              <a:rPr lang="en-US" sz="1200">
                <a:latin typeface="Gabriola" pitchFamily="82"/>
              </a:rPr>
              <a:t>      Calle: Pablo Alborán </a:t>
            </a:r>
          </a:p>
          <a:p>
            <a:pPr lvl="0"/>
            <a:r>
              <a:rPr lang="en-US" sz="1200">
                <a:latin typeface="Gabriola" pitchFamily="82"/>
              </a:rPr>
              <a:t>      Número: 365  </a:t>
            </a:r>
          </a:p>
          <a:p>
            <a:pPr lvl="0"/>
            <a:r>
              <a:rPr lang="en-US" sz="1200">
                <a:latin typeface="Gabriola" pitchFamily="82"/>
              </a:rPr>
              <a:t>      Ciudad: Malaga</a:t>
            </a:r>
          </a:p>
          <a:p>
            <a:pPr lvl="0"/>
            <a:r>
              <a:rPr lang="en-US" sz="1200">
                <a:latin typeface="Gabriola" pitchFamily="82"/>
              </a:rPr>
              <a:t>      País: España</a:t>
            </a:r>
          </a:p>
          <a:p>
            <a:pPr lvl="0"/>
            <a:r>
              <a:rPr lang="en-US" sz="1200">
                <a:latin typeface="Gabriola" pitchFamily="82"/>
              </a:rPr>
              <a:t>      Código postal: 29001</a:t>
            </a:r>
          </a:p>
        </p:txBody>
      </p:sp>
      <p:cxnSp>
        <p:nvCxnSpPr>
          <p:cNvPr id="7" name="Straight Connector 20">
            <a:extLst>
              <a:ext uri="{FF2B5EF4-FFF2-40B4-BE49-F238E27FC236}">
                <a16:creationId xmlns:a16="http://schemas.microsoft.com/office/drawing/2014/main" id="{34880D9E-3F40-C8B4-C57D-7C4CF5CA2914}"/>
              </a:ext>
            </a:extLst>
          </p:cNvPr>
          <p:cNvCxnSpPr>
            <a:cxnSpLocks noMove="1" noResize="1"/>
          </p:cNvCxnSpPr>
          <p:nvPr/>
        </p:nvCxnSpPr>
        <p:spPr>
          <a:xfrm flipH="1">
            <a:off x="954990" y="6283930"/>
            <a:ext cx="10325103" cy="0"/>
          </a:xfrm>
          <a:prstGeom prst="straightConnector1">
            <a:avLst/>
          </a:prstGeom>
          <a:noFill/>
          <a:ln w="10799" cap="flat">
            <a:solidFill>
              <a:srgbClr val="CCC9C2"/>
            </a:solidFill>
            <a:prstDash val="solid"/>
            <a:miter/>
          </a:ln>
        </p:spPr>
      </p:cxnSp>
      <p:sp>
        <p:nvSpPr>
          <p:cNvPr id="8" name="Title 1">
            <a:extLst>
              <a:ext uri="{FF2B5EF4-FFF2-40B4-BE49-F238E27FC236}">
                <a16:creationId xmlns:a16="http://schemas.microsoft.com/office/drawing/2014/main" id="{BCB68388-240E-3C51-C43D-A9DC2D3AB928}"/>
              </a:ext>
            </a:extLst>
          </p:cNvPr>
          <p:cNvSpPr txBox="1"/>
          <p:nvPr/>
        </p:nvSpPr>
        <p:spPr>
          <a:xfrm>
            <a:off x="10121767" y="837700"/>
            <a:ext cx="4915302" cy="27957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88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all" spc="-100" baseline="0">
              <a:solidFill>
                <a:srgbClr val="FFFFFF"/>
              </a:solidFill>
              <a:uFillTx/>
              <a:latin typeface="Georgia Pro Ligh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ult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116</Words>
  <Application>Microsoft Office PowerPoint</Application>
  <PresentationFormat>Widescreen</PresentationFormat>
  <Paragraphs>14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Gabriola</vt:lpstr>
      <vt:lpstr>Georgia Pro Light</vt:lpstr>
      <vt:lpstr>VaultVTI</vt:lpstr>
      <vt:lpstr>   Foreign Languages &amp; Cultural Awareness                                  (BMIH5003)  </vt:lpstr>
      <vt:lpstr>                        Hotel ****                   Nicoleta Del Sol               Directora General : Claudia Popovici                     Correo electrónico : nicoleta81@yahoo.com                           Número de contacto : +34912312300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***  Nicoleta Del Sol Director  General Adjunto Claudia Popovici  Correo electrónico: nicoleta.81@yahoo.com  Número de contacto +34912312300</dc:title>
  <dc:creator>claudia popovici</dc:creator>
  <cp:lastModifiedBy>claudia popovici</cp:lastModifiedBy>
  <cp:revision>8</cp:revision>
  <dcterms:created xsi:type="dcterms:W3CDTF">2022-10-20T20:07:52Z</dcterms:created>
  <dcterms:modified xsi:type="dcterms:W3CDTF">2022-10-24T09:13:32Z</dcterms:modified>
</cp:coreProperties>
</file>