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</p:sldIdLst>
  <p:sldSz cx="18288000" cy="10287000"/>
  <p:notesSz cx="6858000" cy="9144000"/>
  <p:embeddedFontLst>
    <p:embeddedFont>
      <p:font typeface="Canva Sans" panose="020B0604020202020204" charset="0"/>
      <p:regular r:id="rId4"/>
    </p:embeddedFont>
    <p:embeddedFont>
      <p:font typeface="Canva Sans Bold" panose="020B0604020202020204" charset="0"/>
      <p:regular r:id="rId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>
        <p:scale>
          <a:sx n="28" d="100"/>
          <a:sy n="28" d="100"/>
        </p:scale>
        <p:origin x="1580" y="7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font" Target="fonts/font2.fntdata"/><Relationship Id="rId4" Type="http://schemas.openxmlformats.org/officeDocument/2006/relationships/font" Target="fonts/font1.fntdata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85800" y="-117355"/>
            <a:ext cx="11715744" cy="4898178"/>
          </a:xfrm>
          <a:custGeom>
            <a:avLst/>
            <a:gdLst/>
            <a:ahLst/>
            <a:cxnLst/>
            <a:rect l="l" t="t" r="r" b="b"/>
            <a:pathLst>
              <a:path w="11715744" h="4898178">
                <a:moveTo>
                  <a:pt x="0" y="0"/>
                </a:moveTo>
                <a:lnTo>
                  <a:pt x="11715744" y="0"/>
                </a:lnTo>
                <a:lnTo>
                  <a:pt x="11715744" y="4898178"/>
                </a:lnTo>
                <a:lnTo>
                  <a:pt x="0" y="48981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-381000" y="4243205"/>
            <a:ext cx="7852473" cy="5741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  <a:spcBef>
                <a:spcPct val="0"/>
              </a:spcBef>
            </a:pPr>
            <a:r>
              <a:rPr lang="en-US" sz="33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Student Name</a:t>
            </a:r>
            <a:r>
              <a:rPr lang="en-US" sz="33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: Nalini </a:t>
            </a:r>
            <a:r>
              <a:rPr lang="en-US" sz="3399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Vellaswamy</a:t>
            </a:r>
            <a:endParaRPr lang="en-US" sz="33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-1021877" y="4870969"/>
            <a:ext cx="6498749" cy="5741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  <a:spcBef>
                <a:spcPct val="0"/>
              </a:spcBef>
            </a:pPr>
            <a:r>
              <a:rPr lang="en-US" sz="33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Student ID</a:t>
            </a:r>
            <a:r>
              <a:rPr lang="en-US" sz="33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: 2335340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1645920" y="6063836"/>
            <a:ext cx="17018046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Module Name:</a:t>
            </a:r>
            <a:r>
              <a:rPr lang="en-US" sz="33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Psychopathological Classifications and Provisions</a:t>
            </a:r>
          </a:p>
          <a:p>
            <a:pPr algn="ctr">
              <a:lnSpc>
                <a:spcPts val="4759"/>
              </a:lnSpc>
              <a:spcBef>
                <a:spcPct val="0"/>
              </a:spcBef>
            </a:pPr>
            <a:endParaRPr lang="en-US" sz="3399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-4800600" y="6635133"/>
            <a:ext cx="17018046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  <a:spcBef>
                <a:spcPct val="0"/>
              </a:spcBef>
            </a:pPr>
            <a:r>
              <a:rPr lang="en-US" sz="33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Acknowledgement of the use of AI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3501" y="5436072"/>
            <a:ext cx="6819602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  <a:spcBef>
                <a:spcPct val="0"/>
              </a:spcBef>
            </a:pPr>
            <a:r>
              <a:rPr lang="en-US" sz="33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Module code: </a:t>
            </a:r>
            <a:r>
              <a:rPr lang="en-US" sz="339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(BMHP6029_LON)</a:t>
            </a:r>
            <a:r>
              <a:rPr lang="en-US" sz="33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50705" cy="10266022"/>
          </a:xfrm>
          <a:custGeom>
            <a:avLst/>
            <a:gdLst/>
            <a:ahLst/>
            <a:cxnLst/>
            <a:rect l="l" t="t" r="r" b="b"/>
            <a:pathLst>
              <a:path w="18250705" h="10266022">
                <a:moveTo>
                  <a:pt x="0" y="0"/>
                </a:moveTo>
                <a:lnTo>
                  <a:pt x="18250705" y="0"/>
                </a:lnTo>
                <a:lnTo>
                  <a:pt x="18250705" y="10266022"/>
                </a:lnTo>
                <a:lnTo>
                  <a:pt x="0" y="1026602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30</Words>
  <Application>Microsoft Office PowerPoint</Application>
  <PresentationFormat>Custom</PresentationFormat>
  <Paragraphs>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Canva Sans</vt:lpstr>
      <vt:lpstr>Arial</vt:lpstr>
      <vt:lpstr>Canva Sans Bold</vt:lpstr>
      <vt:lpstr>Calibri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Nalini Vellaswamy</dc:title>
  <dc:creator>swasti sakariya</dc:creator>
  <cp:lastModifiedBy>swasti sakariya</cp:lastModifiedBy>
  <cp:revision>2</cp:revision>
  <dcterms:created xsi:type="dcterms:W3CDTF">2006-08-16T00:00:00Z</dcterms:created>
  <dcterms:modified xsi:type="dcterms:W3CDTF">2026-07-30T21:30:50Z</dcterms:modified>
  <dc:identifier>DAHQ5YrmxXs</dc:identifier>
</cp:coreProperties>
</file>