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 varScale="1">
        <p:scale>
          <a:sx n="75" d="100"/>
          <a:sy n="75" d="100"/>
        </p:scale>
        <p:origin x="327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>
        <c:manualLayout>
          <c:xMode val="edge"/>
          <c:yMode val="edge"/>
          <c:x val="0"/>
          <c:y val="0.3631798985275012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1720356551348507"/>
          <c:y val="1.7636625391447749E-2"/>
          <c:w val="0.87985543237825636"/>
          <c:h val="0.76273592748917773"/>
        </c:manualLayout>
      </c:layout>
      <c:ofPieChart>
        <c:ofPieType val="pie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/>
            </c:spPr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/>
            </c:spPr>
          </c:dPt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F4B-46D3-9F4A-D28EC6A8DFF8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/>
            </c:spPr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/>
            </c:spPr>
          </c:dPt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2.4</c:v>
                </c:pt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F4B-46D3-9F4A-D28EC6A8DFF8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/>
            </c:spPr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/>
            </c:spPr>
          </c:dPt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F4B-46D3-9F4A-D28EC6A8DFF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gapWidth val="150"/>
        <c:secondPieSize val="75"/>
        <c:serLines>
          <c:spPr>
            <a:ln w="9525" cap="flat" cmpd="sng" algn="ctr">
              <a:solidFill>
                <a:schemeClr val="tx1">
                  <a:lumMod val="35000"/>
                  <a:lumOff val="65000"/>
                </a:schemeClr>
              </a:solidFill>
              <a:round/>
            </a:ln>
            <a:effectLst/>
          </c:spPr>
        </c:serLines>
      </c:of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zero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</cdr:x>
      <cdr:y>0.12567</cdr:y>
    </cdr:from>
    <cdr:to>
      <cdr:x>1</cdr:x>
      <cdr:y>0.12892</cdr:y>
    </cdr:to>
    <cdr:cxnSp macro="">
      <cdr:nvCxnSpPr>
        <cdr:cNvPr id="3" name="Connector: Elbow 2">
          <a:extLst xmlns:a="http://schemas.openxmlformats.org/drawingml/2006/main">
            <a:ext uri="{FF2B5EF4-FFF2-40B4-BE49-F238E27FC236}">
              <a16:creationId xmlns:a16="http://schemas.microsoft.com/office/drawing/2014/main" id="{011E7753-2A77-5BBB-08D9-C9E599478D98}"/>
            </a:ext>
          </a:extLst>
        </cdr:cNvPr>
        <cdr:cNvCxnSpPr/>
      </cdr:nvCxnSpPr>
      <cdr:spPr>
        <a:xfrm xmlns:a="http://schemas.openxmlformats.org/drawingml/2006/main">
          <a:off x="2394898" y="490614"/>
          <a:ext cx="4867709" cy="12700"/>
        </a:xfrm>
        <a:prstGeom xmlns:a="http://schemas.openxmlformats.org/drawingml/2006/main" prst="bentConnector3">
          <a:avLst/>
        </a:prstGeom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0F569-AC90-44EB-9EF4-4E5C2F5D823C}" type="datetime1">
              <a:rPr lang="en-US" smtClean="0"/>
              <a:t>3/11/2024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63885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79EF-17C8-45D8-9866-DAF5723FC604}" type="datetime1">
              <a:rPr lang="en-US" smtClean="0"/>
              <a:t>3/11/2024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611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C2ADC-3680-4013-A757-E4663495DB98}" type="datetime1">
              <a:rPr lang="en-US" smtClean="0"/>
              <a:t>3/11/2024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9643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1BA94-5DCA-4F19-960F-0FB2BD5EE85A}" type="datetime1">
              <a:rPr lang="en-US" smtClean="0"/>
              <a:t>3/11/2024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1707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D947-38D9-44AC-8B89-E79758333B77}" type="datetime1">
              <a:rPr lang="en-US" smtClean="0"/>
              <a:t>3/11/2024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7946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1E23F-BD3C-4F23-B116-2B758120C8AC}" type="datetime1">
              <a:rPr lang="en-US" smtClean="0"/>
              <a:t>3/11/2024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0679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FAA9-6D59-4D98-869E-ACBDB83B2CA4}" type="datetime1">
              <a:rPr lang="en-US" smtClean="0"/>
              <a:t>3/11/2024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928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10804-27E3-430A-BB42-B831260DE39A}" type="datetime1">
              <a:rPr lang="en-US" smtClean="0"/>
              <a:t>3/11/2024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1154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22DE3-3D1A-4D53-B9A6-6C7463B8C992}" type="datetime1">
              <a:rPr lang="en-US" smtClean="0"/>
              <a:t>3/11/2024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99061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D8B30-1B71-45A1-8314-D59C86F581E1}" type="datetime1">
              <a:rPr lang="en-US" smtClean="0"/>
              <a:pPr/>
              <a:t>3/11/2024</a:t>
            </a:fld>
            <a:endParaRPr lang="en-US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pPr/>
              <a:t>‹#›</a:t>
            </a:fld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87853406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D8B30-1B71-45A1-8314-D59C86F581E1}" type="datetime1">
              <a:rPr lang="en-US" smtClean="0"/>
              <a:pPr/>
              <a:t>3/11/2024</a:t>
            </a:fld>
            <a:endParaRPr lang="en-US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pPr/>
              <a:t>‹#›</a:t>
            </a:fld>
            <a:endParaRPr lang="en-US" b="1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9773916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D8B30-1B71-45A1-8314-D59C86F581E1}" type="datetime1">
              <a:rPr lang="en-US" smtClean="0"/>
              <a:pPr/>
              <a:t>3/11/2024</a:t>
            </a:fld>
            <a:endParaRPr lang="en-US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pPr/>
              <a:t>‹#›</a:t>
            </a:fld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61399638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D8B30-1B71-45A1-8314-D59C86F581E1}" type="datetime1">
              <a:rPr lang="en-US" smtClean="0"/>
              <a:pPr/>
              <a:t>3/11/2024</a:t>
            </a:fld>
            <a:endParaRPr lang="en-US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pPr/>
              <a:t>‹#›</a:t>
            </a:fld>
            <a:endParaRPr lang="en-US" b="1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5161750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D8B30-1B71-45A1-8314-D59C86F581E1}" type="datetime1">
              <a:rPr lang="en-US" smtClean="0"/>
              <a:pPr/>
              <a:t>3/11/2024</a:t>
            </a:fld>
            <a:endParaRPr lang="en-US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pPr/>
              <a:t>‹#›</a:t>
            </a:fld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5063101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A7D41-E8B7-4A0B-B861-3EC4AE88917D}" type="datetime1">
              <a:rPr lang="en-US" smtClean="0"/>
              <a:t>3/11/2024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43077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34823-0B19-4B4E-A643-7A3B0A3D24D6}" type="datetime1">
              <a:rPr lang="en-US" smtClean="0"/>
              <a:t>3/11/2024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8562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CD8B30-1B71-45A1-8314-D59C86F581E1}" type="datetime1">
              <a:rPr lang="en-US" smtClean="0"/>
              <a:pPr/>
              <a:t>3/11/2024</a:t>
            </a:fld>
            <a:endParaRPr lang="en-US" b="1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3450C42-9A0B-4425-92C2-70FCF7C45734}" type="slidenum">
              <a:rPr lang="en-US" smtClean="0"/>
              <a:pPr/>
              <a:t>‹#›</a:t>
            </a:fld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277933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chart" Target="../charts/chart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www.flickr.com/photos/textexin/5992532292" TargetMode="Externa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Isosceles Triangle 39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Isosceles Triangle 43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Isosceles Triangle 44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F0656BFA-9C98-404D-A9A8-62F85430C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77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2CEFF5E2-6478-4C20-B0EB-864D7BD0A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DB8145-06FB-356A-F32F-45A7101C05EF}"/>
              </a:ext>
            </a:extLst>
          </p:cNvPr>
          <p:cNvSpPr>
            <a:spLocks/>
          </p:cNvSpPr>
          <p:nvPr/>
        </p:nvSpPr>
        <p:spPr>
          <a:xfrm>
            <a:off x="677119" y="4547167"/>
            <a:ext cx="4894428" cy="1288482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l"/>
            <a:endParaRPr lang="en-GB" dirty="0"/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3333A41E-F63C-98BD-F87F-7DD35F4301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0113" y="842206"/>
            <a:ext cx="2809314" cy="1580239"/>
          </a:xfrm>
          <a:prstGeom prst="rect">
            <a:avLst/>
          </a:prstGeom>
        </p:spPr>
      </p:pic>
      <p:pic>
        <p:nvPicPr>
          <p:cNvPr id="5" name="Picture 4" descr="An abstract burst of blue and pink">
            <a:extLst>
              <a:ext uri="{FF2B5EF4-FFF2-40B4-BE49-F238E27FC236}">
                <a16:creationId xmlns:a16="http://schemas.microsoft.com/office/drawing/2014/main" id="{3A286A75-33CE-FC26-F5FC-D2064017F0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2708" y="3217686"/>
            <a:ext cx="2809314" cy="1580239"/>
          </a:xfrm>
          <a:prstGeom prst="rect">
            <a:avLst/>
          </a:prstGeom>
          <a:ln w="28575">
            <a:noFill/>
          </a:ln>
        </p:spPr>
      </p:pic>
      <p:pic>
        <p:nvPicPr>
          <p:cNvPr id="7" name="Picture 6" descr="A colorful fish swimming in water">
            <a:extLst>
              <a:ext uri="{FF2B5EF4-FFF2-40B4-BE49-F238E27FC236}">
                <a16:creationId xmlns:a16="http://schemas.microsoft.com/office/drawing/2014/main" id="{0FB58632-0C2D-B969-EFA5-8DC3DD6EB7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633986" y="2995883"/>
            <a:ext cx="4093317" cy="257227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03202A2-94E6-AB1D-C4A2-D07FCFC398D2}"/>
              </a:ext>
            </a:extLst>
          </p:cNvPr>
          <p:cNvSpPr txBox="1"/>
          <p:nvPr/>
        </p:nvSpPr>
        <p:spPr>
          <a:xfrm>
            <a:off x="5633986" y="5568159"/>
            <a:ext cx="4093317" cy="192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29184">
              <a:spcAft>
                <a:spcPts val="600"/>
              </a:spcAft>
            </a:pPr>
            <a:r>
              <a:rPr lang="en-GB" sz="648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5" tooltip="https://www.flickr.com/photos/textexin/5992532292"/>
              </a:rPr>
              <a:t>This Photo</a:t>
            </a:r>
            <a:r>
              <a:rPr lang="en-GB" sz="64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by Unknown Author is licensed under </a:t>
            </a:r>
            <a:r>
              <a:rPr lang="en-GB" sz="648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6" tooltip="https://creativecommons.org/licenses/by-nc-nd/3.0/"/>
              </a:rPr>
              <a:t>CC BY-NC-ND</a:t>
            </a:r>
            <a:endParaRPr lang="en-GB" sz="900"/>
          </a:p>
        </p:txBody>
      </p:sp>
      <p:graphicFrame>
        <p:nvGraphicFramePr>
          <p:cNvPr id="13" name="Chart 12">
            <a:extLst>
              <a:ext uri="{FF2B5EF4-FFF2-40B4-BE49-F238E27FC236}">
                <a16:creationId xmlns:a16="http://schemas.microsoft.com/office/drawing/2014/main" id="{7035F9A5-50C0-88B2-EEC0-1AF71A0E3F3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9988983"/>
              </p:ext>
            </p:extLst>
          </p:nvPr>
        </p:nvGraphicFramePr>
        <p:xfrm>
          <a:off x="762295" y="100764"/>
          <a:ext cx="3111273" cy="39041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val="207572153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</TotalTime>
  <Words>12</Words>
  <Application>Microsoft Office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Trebuchet MS</vt:lpstr>
      <vt:lpstr>Wingdings 3</vt:lpstr>
      <vt:lpstr>Facet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Angela Banuc</dc:creator>
  <cp:lastModifiedBy>Angela Banuc</cp:lastModifiedBy>
  <cp:revision>1</cp:revision>
  <dcterms:created xsi:type="dcterms:W3CDTF">2024-03-11T21:52:35Z</dcterms:created>
  <dcterms:modified xsi:type="dcterms:W3CDTF">2024-03-11T22:02:08Z</dcterms:modified>
</cp:coreProperties>
</file>