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notesMasterIdLst>
    <p:notesMasterId r:id="rId19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2-1.jp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3-1.jp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4-1.jpg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06-1.jp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blue_earth_20220920/Cover-bg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talog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bucket-mindshow.oss-cn-beijing.aliyuncs.com/themes/blue_earth_20220920/Catalog-bg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ssion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blue_earth_20220920/Session-bg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slides">
    <p:bg>
      <p:bgPr>
        <a:solidFill>
          <a:srgbClr val="01113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blue_earth_20220920/End-bg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svg"/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0138" y="1709738"/>
            <a:ext cx="7039928" cy="776288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algn="ctr" indent="0" marL="0">
              <a:buNone/>
            </a:pPr>
            <a:r>
              <a:rPr lang="en-US" sz="3424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Data security</a:t>
            </a:r>
            <a:endParaRPr lang="en-US" sz="3424" dirty="0"/>
          </a:p>
        </p:txBody>
      </p:sp>
      <p:sp>
        <p:nvSpPr>
          <p:cNvPr id="3" name="Text 1"/>
          <p:cNvSpPr/>
          <p:nvPr/>
        </p:nvSpPr>
        <p:spPr>
          <a:xfrm>
            <a:off x="3648075" y="4300538"/>
            <a:ext cx="1866900" cy="60483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endParaRPr lang="en-US" sz="1200" dirty="0"/>
          </a:p>
          <a:p>
            <a:pPr algn="ctr" indent="0" marL="0">
              <a:buNone/>
            </a:pPr>
            <a:r>
              <a:rPr lang="en-US" sz="1200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2023-10-13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643188" y="671513"/>
            <a:ext cx="3381375" cy="82867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CONTENTS 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2852737" y="1585913"/>
            <a:ext cx="5715000" cy="320516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 Definition of InfoSec Processes</a:t>
            </a:r>
            <a:endParaRPr lang="en-US" sz="1600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 Three Levels of Planning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05213" y="1309688"/>
            <a:ext cx="1452563" cy="12430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5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01</a:t>
            </a:r>
            <a:endParaRPr lang="en-US" sz="5400" dirty="0"/>
          </a:p>
        </p:txBody>
      </p:sp>
      <p:sp>
        <p:nvSpPr>
          <p:cNvPr id="3" name="Text 1"/>
          <p:cNvSpPr/>
          <p:nvPr/>
        </p:nvSpPr>
        <p:spPr>
          <a:xfrm>
            <a:off x="3605213" y="2466975"/>
            <a:ext cx="4315778" cy="1676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3104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 Definition of InfoSec Processes</a:t>
            </a:r>
            <a:endParaRPr lang="en-US" sz="3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 Definition of InfoSec Processes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1.1 Identification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1.2 Authentication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1.3 Authorization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1.4 Accountability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1.5 Benefit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1.5 Benefit</a:t>
            </a:r>
            <a:endParaRPr lang="en-US" sz="15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1.1 Identification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12573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Identification is the first step in information security, used to confirm the identity of entities (users, systems, devices, etc.).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This typically includes basic information like usernames or ID numbers.</a:t>
            </a:r>
            <a:endParaRPr lang="en-US" sz="15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1.2 Authentication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Authentication is the process of verifying whether the claimed identity of an entity is valid.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Typical authentication methods include passwords, biometrics, smart cards, and more.</a:t>
            </a:r>
            <a:endParaRPr lang="en-US" sz="15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1.3 Authorization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Authorization determines whether a verified entity has permission to access or perform specific actions.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It defines what actions an entity can perform and which resources they can access.</a:t>
            </a:r>
            <a:endParaRPr lang="en-US" sz="15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1.4 Accountability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12573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Accountability ensures that actions of entities are recorded and tracked for auditing and tracing purposes.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This helps in identifying any violations and ensuring compliance.</a:t>
            </a:r>
            <a:endParaRPr lang="en-US" sz="15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1.5 Benefit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2057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Improved network security through credential-based authentication and enforcing the principle of least privilege.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Standardized protocol management for access control across the organization.</a:t>
            </a:r>
            <a:pPr algn="l" indent="0" marL="0">
              <a:lnSpc>
                <a:spcPct val="150000"/>
              </a:lnSpc>
              <a:buNone/>
            </a:pP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Flexible and granular control over user access to network resources.</a:t>
            </a:r>
            <a:pPr algn="l" indent="0" marL="0">
              <a:lnSpc>
                <a:spcPct val="150000"/>
              </a:lnSpc>
              <a:buNone/>
            </a:pPr>
            <a:endParaRPr lang="en-US" sz="15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1.5 Benefit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Informed decision-making based on logged user activity and session statistics.</a:t>
            </a:r>
            <a:pPr algn="l" indent="0" marL="0">
              <a:lnSpc>
                <a:spcPct val="150000"/>
              </a:lnSpc>
              <a:buNone/>
            </a:pP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Standardized authentication methods, such as RADIUS, for efficient network access control.</a:t>
            </a:r>
            <a:endParaRPr lang="en-US" sz="15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05213" y="1309688"/>
            <a:ext cx="1452563" cy="12430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5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02</a:t>
            </a:r>
            <a:endParaRPr lang="en-US" sz="5400" dirty="0"/>
          </a:p>
        </p:txBody>
      </p:sp>
      <p:sp>
        <p:nvSpPr>
          <p:cNvPr id="3" name="Text 1"/>
          <p:cNvSpPr/>
          <p:nvPr/>
        </p:nvSpPr>
        <p:spPr>
          <a:xfrm>
            <a:off x="3605213" y="2466975"/>
            <a:ext cx="4315778" cy="1676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3712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 Three Levels of Planning</a:t>
            </a:r>
            <a:endParaRPr lang="en-US" sz="37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 Three Levels of Planning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2.1 Strategic Planning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2.2 Tactical Planning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2.3 Operational Planning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2.3 Other</a:t>
            </a:r>
            <a:endParaRPr lang="en-US" sz="15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2.1 Strategic Planning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30861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Strategic planning is a high-level planning process that typically involves long-term goals and vision.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It defines how information security supports the organization's mission and vision.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Types: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Information Security Strategic Plan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Risk Management Plan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Compliance Planning</a:t>
            </a:r>
            <a:endParaRPr lang="en-US" sz="15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2.2 Tactical Planning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30861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Tactical planning is a mid-level planning process that focuses on the methods to implement the strategy and goals.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It usually has a medium-term scope and guides day-to-day operations.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Types: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Security Control Implementation Plan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Training Plan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Security Awareness Plan</a:t>
            </a:r>
            <a:endParaRPr lang="en-US" sz="15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2.3 Operational Planning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Operational planning is a lower-level planning process that concerns daily information security operations and tasks.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It is typically executed in the short term to ensure continuity of information security.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Types: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Vulnerability Management Plan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Emergency Response Plan</a:t>
            </a:r>
            <a:br/>
            <a:pPr algn="l" indent="0" marL="0">
              <a:lnSpc>
                <a:spcPct val="15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Audit and Monitoring Plan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endParaRPr lang="en-US" sz="15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2925" y="781050"/>
            <a:ext cx="4967288" cy="8572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000" y="142875"/>
            <a:ext cx="7697152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2.3 Other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762000" y="1304925"/>
            <a:ext cx="7715250" cy="30861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Security policy: A document that outlines the principles, guidelines, rules, and responsibilities for information security in an organization.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Security program: A set of activities that implements and maintains the security policy, including awareness, training, assessment, audit, incident response, and disaster recovery.</a:t>
            </a:r>
            <a:endParaRPr lang="en-US" sz="1536" dirty="0"/>
          </a:p>
          <a:p>
            <a:pPr algn="l" marL="342900" indent="-342900">
              <a:lnSpc>
                <a:spcPct val="150000"/>
              </a:lnSpc>
              <a:buSzPct val="100000"/>
              <a:buChar char="•"/>
            </a:pPr>
            <a:r>
              <a:rPr lang="en-US" sz="1536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Security project: A specific undertaking that addresses a particular security issue, involving analysis, design, implementation, evaluation, or improvement.</a:t>
            </a:r>
            <a:endParaRPr lang="en-US" sz="15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871788" y="842963"/>
            <a:ext cx="3395663" cy="5524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240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THE END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2871788" y="1285875"/>
            <a:ext cx="3395663" cy="103346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4500" b="1" dirty="0">
                <a:solidFill>
                  <a:srgbClr val="6DB9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THANKS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security</dc:title>
  <dc:subject/>
  <dc:creator/>
  <cp:lastModifiedBy/>
  <cp:revision>1</cp:revision>
  <dcterms:created xsi:type="dcterms:W3CDTF">2023-10-13T10:54:03Z</dcterms:created>
  <dcterms:modified xsi:type="dcterms:W3CDTF">2023-10-13T10:54:03Z</dcterms:modified>
</cp:coreProperties>
</file>