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notesMasterIdLst>
    <p:notesMasterId r:id="rId18"/>
  </p:notesMasterIdLst>
  <p:handoutMasterIdLst>
    <p:handoutMasterId r:id="rId19"/>
  </p:handoutMasterIdLst>
  <p:sldIdLst>
    <p:sldId id="256" r:id="rId2"/>
    <p:sldId id="282" r:id="rId3"/>
    <p:sldId id="283" r:id="rId4"/>
    <p:sldId id="285" r:id="rId5"/>
    <p:sldId id="287" r:id="rId6"/>
    <p:sldId id="288" r:id="rId7"/>
    <p:sldId id="289" r:id="rId8"/>
    <p:sldId id="303" r:id="rId9"/>
    <p:sldId id="294" r:id="rId10"/>
    <p:sldId id="298" r:id="rId11"/>
    <p:sldId id="296" r:id="rId12"/>
    <p:sldId id="290" r:id="rId13"/>
    <p:sldId id="299" r:id="rId14"/>
    <p:sldId id="300" r:id="rId15"/>
    <p:sldId id="301" r:id="rId16"/>
    <p:sldId id="268" r:id="rId17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9E5C708-0CDF-4DDA-A733-00F281B161CD}" v="59" dt="2024-02-21T18:27:29.4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/>
    <p:restoredTop sz="94626"/>
  </p:normalViewPr>
  <p:slideViewPr>
    <p:cSldViewPr snapToGrid="0" snapToObjects="1">
      <p:cViewPr varScale="1">
        <p:scale>
          <a:sx n="108" d="100"/>
          <a:sy n="108" d="100"/>
        </p:scale>
        <p:origin x="170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D9E5C708-0CDF-4DDA-A733-00F281B161CD}"/>
    <pc:docChg chg="undo custSel delSld modSld sldOrd">
      <pc:chgData name="Nichola Welton" userId="33867cc6-3c98-481e-a066-a55221f849bb" providerId="ADAL" clId="{D9E5C708-0CDF-4DDA-A733-00F281B161CD}" dt="2024-02-21T18:27:38.884" v="130" actId="113"/>
      <pc:docMkLst>
        <pc:docMk/>
      </pc:docMkLst>
      <pc:sldChg chg="addSp modSp mod setBg">
        <pc:chgData name="Nichola Welton" userId="33867cc6-3c98-481e-a066-a55221f849bb" providerId="ADAL" clId="{D9E5C708-0CDF-4DDA-A733-00F281B161CD}" dt="2024-02-21T17:29:06.063" v="112" actId="26606"/>
        <pc:sldMkLst>
          <pc:docMk/>
          <pc:sldMk cId="28681531" sldId="282"/>
        </pc:sldMkLst>
        <pc:spChg chg="mod">
          <ac:chgData name="Nichola Welton" userId="33867cc6-3c98-481e-a066-a55221f849bb" providerId="ADAL" clId="{D9E5C708-0CDF-4DDA-A733-00F281B161CD}" dt="2024-02-21T17:29:06.063" v="112" actId="26606"/>
          <ac:spMkLst>
            <pc:docMk/>
            <pc:sldMk cId="28681531" sldId="282"/>
            <ac:spMk id="3" creationId="{00000000-0000-0000-0000-000000000000}"/>
          </ac:spMkLst>
        </pc:spChg>
        <pc:spChg chg="add">
          <ac:chgData name="Nichola Welton" userId="33867cc6-3c98-481e-a066-a55221f849bb" providerId="ADAL" clId="{D9E5C708-0CDF-4DDA-A733-00F281B161CD}" dt="2024-02-21T17:29:06.063" v="112" actId="26606"/>
          <ac:spMkLst>
            <pc:docMk/>
            <pc:sldMk cId="28681531" sldId="282"/>
            <ac:spMk id="11" creationId="{6FA44386-17EF-471B-BBDB-C20ACD5A265B}"/>
          </ac:spMkLst>
        </pc:spChg>
        <pc:spChg chg="add">
          <ac:chgData name="Nichola Welton" userId="33867cc6-3c98-481e-a066-a55221f849bb" providerId="ADAL" clId="{D9E5C708-0CDF-4DDA-A733-00F281B161CD}" dt="2024-02-21T17:29:06.063" v="112" actId="26606"/>
          <ac:spMkLst>
            <pc:docMk/>
            <pc:sldMk cId="28681531" sldId="282"/>
            <ac:spMk id="13" creationId="{46C4828D-6EB3-42F1-B844-8F3B0D0E15AE}"/>
          </ac:spMkLst>
        </pc:spChg>
        <pc:graphicFrameChg chg="mod modGraphic">
          <ac:chgData name="Nichola Welton" userId="33867cc6-3c98-481e-a066-a55221f849bb" providerId="ADAL" clId="{D9E5C708-0CDF-4DDA-A733-00F281B161CD}" dt="2024-02-21T17:29:06.063" v="112" actId="26606"/>
          <ac:graphicFrameMkLst>
            <pc:docMk/>
            <pc:sldMk cId="28681531" sldId="282"/>
            <ac:graphicFrameMk id="4" creationId="{00000000-0000-0000-0000-000000000000}"/>
          </ac:graphicFrameMkLst>
        </pc:graphicFrameChg>
        <pc:cxnChg chg="add">
          <ac:chgData name="Nichola Welton" userId="33867cc6-3c98-481e-a066-a55221f849bb" providerId="ADAL" clId="{D9E5C708-0CDF-4DDA-A733-00F281B161CD}" dt="2024-02-21T17:29:06.063" v="112" actId="26606"/>
          <ac:cxnSpMkLst>
            <pc:docMk/>
            <pc:sldMk cId="28681531" sldId="282"/>
            <ac:cxnSpMk id="9" creationId="{20287E58-BFA2-4780-8829-AAA140F4AFAB}"/>
          </ac:cxnSpMkLst>
        </pc:cxnChg>
      </pc:sldChg>
      <pc:sldChg chg="addSp delSp modSp mod setBg">
        <pc:chgData name="Nichola Welton" userId="33867cc6-3c98-481e-a066-a55221f849bb" providerId="ADAL" clId="{D9E5C708-0CDF-4DDA-A733-00F281B161CD}" dt="2024-02-21T17:29:46.043" v="123" actId="26606"/>
        <pc:sldMkLst>
          <pc:docMk/>
          <pc:sldMk cId="13630584" sldId="283"/>
        </pc:sldMkLst>
        <pc:spChg chg="add del">
          <ac:chgData name="Nichola Welton" userId="33867cc6-3c98-481e-a066-a55221f849bb" providerId="ADAL" clId="{D9E5C708-0CDF-4DDA-A733-00F281B161CD}" dt="2024-02-21T17:29:46.043" v="123" actId="26606"/>
          <ac:spMkLst>
            <pc:docMk/>
            <pc:sldMk cId="13630584" sldId="283"/>
            <ac:spMk id="11" creationId="{6FA44386-17EF-471B-BBDB-C20ACD5A265B}"/>
          </ac:spMkLst>
        </pc:spChg>
        <pc:spChg chg="add del">
          <ac:chgData name="Nichola Welton" userId="33867cc6-3c98-481e-a066-a55221f849bb" providerId="ADAL" clId="{D9E5C708-0CDF-4DDA-A733-00F281B161CD}" dt="2024-02-21T17:29:46.043" v="123" actId="26606"/>
          <ac:spMkLst>
            <pc:docMk/>
            <pc:sldMk cId="13630584" sldId="283"/>
            <ac:spMk id="13" creationId="{46C4828D-6EB3-42F1-B844-8F3B0D0E15AE}"/>
          </ac:spMkLst>
        </pc:spChg>
        <pc:graphicFrameChg chg="mod modGraphic">
          <ac:chgData name="Nichola Welton" userId="33867cc6-3c98-481e-a066-a55221f849bb" providerId="ADAL" clId="{D9E5C708-0CDF-4DDA-A733-00F281B161CD}" dt="2024-02-21T17:29:46.043" v="123" actId="26606"/>
          <ac:graphicFrameMkLst>
            <pc:docMk/>
            <pc:sldMk cId="13630584" sldId="283"/>
            <ac:graphicFrameMk id="4" creationId="{00000000-0000-0000-0000-000000000000}"/>
          </ac:graphicFrameMkLst>
        </pc:graphicFrameChg>
        <pc:cxnChg chg="add del">
          <ac:chgData name="Nichola Welton" userId="33867cc6-3c98-481e-a066-a55221f849bb" providerId="ADAL" clId="{D9E5C708-0CDF-4DDA-A733-00F281B161CD}" dt="2024-02-21T17:29:46.043" v="123" actId="26606"/>
          <ac:cxnSpMkLst>
            <pc:docMk/>
            <pc:sldMk cId="13630584" sldId="283"/>
            <ac:cxnSpMk id="9" creationId="{20287E58-BFA2-4780-8829-AAA140F4AFAB}"/>
          </ac:cxnSpMkLst>
        </pc:cxnChg>
      </pc:sldChg>
      <pc:sldChg chg="modSp mod">
        <pc:chgData name="Nichola Welton" userId="33867cc6-3c98-481e-a066-a55221f849bb" providerId="ADAL" clId="{D9E5C708-0CDF-4DDA-A733-00F281B161CD}" dt="2024-02-21T17:14:43.017" v="6" actId="20577"/>
        <pc:sldMkLst>
          <pc:docMk/>
          <pc:sldMk cId="1019617314" sldId="288"/>
        </pc:sldMkLst>
        <pc:spChg chg="mod">
          <ac:chgData name="Nichola Welton" userId="33867cc6-3c98-481e-a066-a55221f849bb" providerId="ADAL" clId="{D9E5C708-0CDF-4DDA-A733-00F281B161CD}" dt="2024-02-21T17:14:43.017" v="6" actId="20577"/>
          <ac:spMkLst>
            <pc:docMk/>
            <pc:sldMk cId="1019617314" sldId="288"/>
            <ac:spMk id="2" creationId="{00000000-0000-0000-0000-000000000000}"/>
          </ac:spMkLst>
        </pc:spChg>
      </pc:sldChg>
      <pc:sldChg chg="ord">
        <pc:chgData name="Nichola Welton" userId="33867cc6-3c98-481e-a066-a55221f849bb" providerId="ADAL" clId="{D9E5C708-0CDF-4DDA-A733-00F281B161CD}" dt="2024-02-21T17:15:49.089" v="8"/>
        <pc:sldMkLst>
          <pc:docMk/>
          <pc:sldMk cId="3803628716" sldId="294"/>
        </pc:sldMkLst>
      </pc:sldChg>
      <pc:sldChg chg="del">
        <pc:chgData name="Nichola Welton" userId="33867cc6-3c98-481e-a066-a55221f849bb" providerId="ADAL" clId="{D9E5C708-0CDF-4DDA-A733-00F281B161CD}" dt="2024-02-21T17:26:43.012" v="92" actId="47"/>
        <pc:sldMkLst>
          <pc:docMk/>
          <pc:sldMk cId="1766514348" sldId="297"/>
        </pc:sldMkLst>
      </pc:sldChg>
      <pc:sldChg chg="addSp delSp modSp mod setBg">
        <pc:chgData name="Nichola Welton" userId="33867cc6-3c98-481e-a066-a55221f849bb" providerId="ADAL" clId="{D9E5C708-0CDF-4DDA-A733-00F281B161CD}" dt="2024-02-21T17:28:42.055" v="110" actId="26606"/>
        <pc:sldMkLst>
          <pc:docMk/>
          <pc:sldMk cId="2214818870" sldId="300"/>
        </pc:sldMkLst>
        <pc:spChg chg="mod">
          <ac:chgData name="Nichola Welton" userId="33867cc6-3c98-481e-a066-a55221f849bb" providerId="ADAL" clId="{D9E5C708-0CDF-4DDA-A733-00F281B161CD}" dt="2024-02-21T17:28:42.055" v="110" actId="26606"/>
          <ac:spMkLst>
            <pc:docMk/>
            <pc:sldMk cId="2214818870" sldId="300"/>
            <ac:spMk id="4" creationId="{00000000-0000-0000-0000-000000000000}"/>
          </ac:spMkLst>
        </pc:spChg>
        <pc:spChg chg="mod">
          <ac:chgData name="Nichola Welton" userId="33867cc6-3c98-481e-a066-a55221f849bb" providerId="ADAL" clId="{D9E5C708-0CDF-4DDA-A733-00F281B161CD}" dt="2024-02-21T17:28:42.055" v="110" actId="26606"/>
          <ac:spMkLst>
            <pc:docMk/>
            <pc:sldMk cId="2214818870" sldId="300"/>
            <ac:spMk id="5" creationId="{00000000-0000-0000-0000-000000000000}"/>
          </ac:spMkLst>
        </pc:spChg>
        <pc:spChg chg="add del">
          <ac:chgData name="Nichola Welton" userId="33867cc6-3c98-481e-a066-a55221f849bb" providerId="ADAL" clId="{D9E5C708-0CDF-4DDA-A733-00F281B161CD}" dt="2024-02-21T17:28:42.039" v="109" actId="26606"/>
          <ac:spMkLst>
            <pc:docMk/>
            <pc:sldMk cId="2214818870" sldId="300"/>
            <ac:spMk id="11" creationId="{311973C2-EB8B-452A-A698-4A252FD3AE28}"/>
          </ac:spMkLst>
        </pc:spChg>
        <pc:spChg chg="add del">
          <ac:chgData name="Nichola Welton" userId="33867cc6-3c98-481e-a066-a55221f849bb" providerId="ADAL" clId="{D9E5C708-0CDF-4DDA-A733-00F281B161CD}" dt="2024-02-21T17:28:42.039" v="109" actId="26606"/>
          <ac:spMkLst>
            <pc:docMk/>
            <pc:sldMk cId="2214818870" sldId="300"/>
            <ac:spMk id="13" creationId="{10162E77-11AD-44A7-84EC-40C59EEFBD2E}"/>
          </ac:spMkLst>
        </pc:spChg>
        <pc:spChg chg="add">
          <ac:chgData name="Nichola Welton" userId="33867cc6-3c98-481e-a066-a55221f849bb" providerId="ADAL" clId="{D9E5C708-0CDF-4DDA-A733-00F281B161CD}" dt="2024-02-21T17:28:42.055" v="110" actId="26606"/>
          <ac:spMkLst>
            <pc:docMk/>
            <pc:sldMk cId="2214818870" sldId="300"/>
            <ac:spMk id="17" creationId="{D010DDF2-F5CA-40A6-8809-5F6AE59A1C6E}"/>
          </ac:spMkLst>
        </pc:spChg>
        <pc:spChg chg="add">
          <ac:chgData name="Nichola Welton" userId="33867cc6-3c98-481e-a066-a55221f849bb" providerId="ADAL" clId="{D9E5C708-0CDF-4DDA-A733-00F281B161CD}" dt="2024-02-21T17:28:42.055" v="110" actId="26606"/>
          <ac:spMkLst>
            <pc:docMk/>
            <pc:sldMk cId="2214818870" sldId="300"/>
            <ac:spMk id="18" creationId="{2C2AE254-A553-4FCD-A670-3D2B2A10F255}"/>
          </ac:spMkLst>
        </pc:spChg>
        <pc:picChg chg="add del">
          <ac:chgData name="Nichola Welton" userId="33867cc6-3c98-481e-a066-a55221f849bb" providerId="ADAL" clId="{D9E5C708-0CDF-4DDA-A733-00F281B161CD}" dt="2024-02-21T17:28:42.039" v="109" actId="26606"/>
          <ac:picMkLst>
            <pc:docMk/>
            <pc:sldMk cId="2214818870" sldId="300"/>
            <ac:picMk id="7" creationId="{66D67DC3-69CB-ED51-004F-A66E1AC0EE4D}"/>
          </ac:picMkLst>
        </pc:picChg>
        <pc:picChg chg="add">
          <ac:chgData name="Nichola Welton" userId="33867cc6-3c98-481e-a066-a55221f849bb" providerId="ADAL" clId="{D9E5C708-0CDF-4DDA-A733-00F281B161CD}" dt="2024-02-21T17:28:42.055" v="110" actId="26606"/>
          <ac:picMkLst>
            <pc:docMk/>
            <pc:sldMk cId="2214818870" sldId="300"/>
            <ac:picMk id="19" creationId="{1BB89166-584C-DD58-B61C-E1342C70BA2E}"/>
          </ac:picMkLst>
        </pc:picChg>
        <pc:cxnChg chg="add del">
          <ac:chgData name="Nichola Welton" userId="33867cc6-3c98-481e-a066-a55221f849bb" providerId="ADAL" clId="{D9E5C708-0CDF-4DDA-A733-00F281B161CD}" dt="2024-02-21T17:28:42.039" v="109" actId="26606"/>
          <ac:cxnSpMkLst>
            <pc:docMk/>
            <pc:sldMk cId="2214818870" sldId="300"/>
            <ac:cxnSpMk id="15" creationId="{5AB158E9-1B40-4CD6-95F0-95CA11DF7B7A}"/>
          </ac:cxnSpMkLst>
        </pc:cxnChg>
      </pc:sldChg>
      <pc:sldChg chg="addSp delSp modSp mod setBg">
        <pc:chgData name="Nichola Welton" userId="33867cc6-3c98-481e-a066-a55221f849bb" providerId="ADAL" clId="{D9E5C708-0CDF-4DDA-A733-00F281B161CD}" dt="2024-02-21T18:27:38.884" v="130" actId="113"/>
        <pc:sldMkLst>
          <pc:docMk/>
          <pc:sldMk cId="786803503" sldId="301"/>
        </pc:sldMkLst>
        <pc:spChg chg="mod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2" creationId="{00000000-0000-0000-0000-000000000000}"/>
          </ac:spMkLst>
        </pc:spChg>
        <pc:spChg chg="mod">
          <ac:chgData name="Nichola Welton" userId="33867cc6-3c98-481e-a066-a55221f849bb" providerId="ADAL" clId="{D9E5C708-0CDF-4DDA-A733-00F281B161CD}" dt="2024-02-21T18:27:38.884" v="130" actId="113"/>
          <ac:spMkLst>
            <pc:docMk/>
            <pc:sldMk cId="786803503" sldId="301"/>
            <ac:spMk id="3" creationId="{00000000-0000-0000-0000-000000000000}"/>
          </ac:spMkLst>
        </pc:spChg>
        <pc:spChg chg="add del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9" creationId="{990D0034-F768-41E7-85D4-F38C4DE85770}"/>
          </ac:spMkLst>
        </pc:spChg>
        <pc:spChg chg="add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16" creationId="{990D0034-F768-41E7-85D4-F38C4DE85770}"/>
          </ac:spMkLst>
        </pc:spChg>
        <pc:spChg chg="add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18" creationId="{C4F7E42D-8B5A-4FC8-81CD-9E60171F7FA8}"/>
          </ac:spMkLst>
        </pc:spChg>
        <pc:spChg chg="add">
          <ac:chgData name="Nichola Welton" userId="33867cc6-3c98-481e-a066-a55221f849bb" providerId="ADAL" clId="{D9E5C708-0CDF-4DDA-A733-00F281B161CD}" dt="2024-02-21T18:03:06.679" v="125" actId="26606"/>
          <ac:spMkLst>
            <pc:docMk/>
            <pc:sldMk cId="786803503" sldId="301"/>
            <ac:spMk id="20" creationId="{8C04651D-B9F4-4935-A02D-364153FBDF54}"/>
          </ac:spMkLst>
        </pc:spChg>
        <pc:picChg chg="add mod">
          <ac:chgData name="Nichola Welton" userId="33867cc6-3c98-481e-a066-a55221f849bb" providerId="ADAL" clId="{D9E5C708-0CDF-4DDA-A733-00F281B161CD}" dt="2024-02-21T18:03:06.679" v="125" actId="26606"/>
          <ac:picMkLst>
            <pc:docMk/>
            <pc:sldMk cId="786803503" sldId="301"/>
            <ac:picMk id="5" creationId="{ACB0B1EF-FBF5-390A-058B-D8C8B97B9DA1}"/>
          </ac:picMkLst>
        </pc:picChg>
        <pc:cxnChg chg="add del">
          <ac:chgData name="Nichola Welton" userId="33867cc6-3c98-481e-a066-a55221f849bb" providerId="ADAL" clId="{D9E5C708-0CDF-4DDA-A733-00F281B161CD}" dt="2024-02-21T18:03:06.679" v="125" actId="26606"/>
          <ac:cxnSpMkLst>
            <pc:docMk/>
            <pc:sldMk cId="786803503" sldId="301"/>
            <ac:cxnSpMk id="11" creationId="{5A0A5CF6-407C-4691-8122-49DF69D0020D}"/>
          </ac:cxnSpMkLst>
        </pc:cxnChg>
      </pc:sldChg>
      <pc:sldChg chg="addSp delSp modSp mod setBg modClrScheme chgLayout">
        <pc:chgData name="Nichola Welton" userId="33867cc6-3c98-481e-a066-a55221f849bb" providerId="ADAL" clId="{D9E5C708-0CDF-4DDA-A733-00F281B161CD}" dt="2024-02-21T17:26:33.957" v="91" actId="26606"/>
        <pc:sldMkLst>
          <pc:docMk/>
          <pc:sldMk cId="2459839002" sldId="303"/>
        </pc:sldMkLst>
        <pc:spChg chg="mod or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3" creationId="{00000000-0000-0000-0000-000000000000}"/>
          </ac:spMkLst>
        </pc:spChg>
        <pc:spChg chg="add mod">
          <ac:chgData name="Nichola Welton" userId="33867cc6-3c98-481e-a066-a55221f849bb" providerId="ADAL" clId="{D9E5C708-0CDF-4DDA-A733-00F281B161CD}" dt="2024-02-21T17:23:08.667" v="63" actId="1076"/>
          <ac:spMkLst>
            <pc:docMk/>
            <pc:sldMk cId="2459839002" sldId="303"/>
            <ac:spMk id="5" creationId="{80DFA4E9-057F-9DAB-93D1-D81282ECAB10}"/>
          </ac:spMkLst>
        </pc:spChg>
        <pc:spChg chg="add mod">
          <ac:chgData name="Nichola Welton" userId="33867cc6-3c98-481e-a066-a55221f849bb" providerId="ADAL" clId="{D9E5C708-0CDF-4DDA-A733-00F281B161CD}" dt="2024-02-21T17:23:57.873" v="67"/>
          <ac:spMkLst>
            <pc:docMk/>
            <pc:sldMk cId="2459839002" sldId="303"/>
            <ac:spMk id="6" creationId="{5F864BAE-440F-98AC-DED8-EF039582F01B}"/>
          </ac:spMkLst>
        </pc:spChg>
        <pc:spChg chg="mod or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8" creationId="{00000000-0000-0000-0000-000000000000}"/>
          </ac:spMkLst>
        </pc:spChg>
        <pc:spChg chg="add del mod ord">
          <ac:chgData name="Nichola Welton" userId="33867cc6-3c98-481e-a066-a55221f849bb" providerId="ADAL" clId="{D9E5C708-0CDF-4DDA-A733-00F281B161CD}" dt="2024-02-21T17:26:28.611" v="90"/>
          <ac:spMkLst>
            <pc:docMk/>
            <pc:sldMk cId="2459839002" sldId="303"/>
            <ac:spMk id="9" creationId="{00000000-0000-0000-0000-000000000000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35" creationId="{38247643-37AB-47DE-B7BD-7A64FEB13371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37" creationId="{AEBC3119-F8E7-4266-91B8-7A1E808B481B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41" creationId="{B80045BC-58DB-469C-8997-6C0C16B1739C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45" creationId="{150BDA68-EBDD-443C-9B6B-03CA14AFFB3A}"/>
          </ac:spMkLst>
        </pc:spChg>
        <pc:spChg chg="add">
          <ac:chgData name="Nichola Welton" userId="33867cc6-3c98-481e-a066-a55221f849bb" providerId="ADAL" clId="{D9E5C708-0CDF-4DDA-A733-00F281B161CD}" dt="2024-02-21T17:26:33.957" v="91" actId="26606"/>
          <ac:spMkLst>
            <pc:docMk/>
            <pc:sldMk cId="2459839002" sldId="303"/>
            <ac:spMk id="1047" creationId="{00C07DB3-666C-4A9D-81CE-83B435F95BB5}"/>
          </ac:spMkLst>
        </pc:spChg>
        <pc:picChg chg="add mod">
          <ac:chgData name="Nichola Welton" userId="33867cc6-3c98-481e-a066-a55221f849bb" providerId="ADAL" clId="{D9E5C708-0CDF-4DDA-A733-00F281B161CD}" dt="2024-02-21T17:20:53.017" v="26" actId="931"/>
          <ac:picMkLst>
            <pc:docMk/>
            <pc:sldMk cId="2459839002" sldId="303"/>
            <ac:picMk id="4" creationId="{5402C2DE-8ADD-38EF-C143-94FF124CF9E3}"/>
          </ac:picMkLst>
        </pc:picChg>
        <pc:picChg chg="add mod">
          <ac:chgData name="Nichola Welton" userId="33867cc6-3c98-481e-a066-a55221f849bb" providerId="ADAL" clId="{D9E5C708-0CDF-4DDA-A733-00F281B161CD}" dt="2024-02-21T17:23:08.667" v="63" actId="1076"/>
          <ac:picMkLst>
            <pc:docMk/>
            <pc:sldMk cId="2459839002" sldId="303"/>
            <ac:picMk id="1026" creationId="{FC47FA91-0784-9F34-FF6F-02B5FD76094C}"/>
          </ac:picMkLst>
        </pc:picChg>
        <pc:picChg chg="add mod">
          <ac:chgData name="Nichola Welton" userId="33867cc6-3c98-481e-a066-a55221f849bb" providerId="ADAL" clId="{D9E5C708-0CDF-4DDA-A733-00F281B161CD}" dt="2024-02-21T17:23:08.667" v="63" actId="1076"/>
          <ac:picMkLst>
            <pc:docMk/>
            <pc:sldMk cId="2459839002" sldId="303"/>
            <ac:picMk id="1027" creationId="{90998D8F-8AAB-3581-0407-59FF35CC97FA}"/>
          </ac:picMkLst>
        </pc:picChg>
        <pc:picChg chg="add mod">
          <ac:chgData name="Nichola Welton" userId="33867cc6-3c98-481e-a066-a55221f849bb" providerId="ADAL" clId="{D9E5C708-0CDF-4DDA-A733-00F281B161CD}" dt="2024-02-21T17:26:33.957" v="91" actId="26606"/>
          <ac:picMkLst>
            <pc:docMk/>
            <pc:sldMk cId="2459839002" sldId="303"/>
            <ac:picMk id="1030" creationId="{A5F5E401-7BFC-4E5D-BAA7-53A74A9D7ECC}"/>
          </ac:picMkLst>
        </pc:picChg>
        <pc:cxnChg chg="add">
          <ac:chgData name="Nichola Welton" userId="33867cc6-3c98-481e-a066-a55221f849bb" providerId="ADAL" clId="{D9E5C708-0CDF-4DDA-A733-00F281B161CD}" dt="2024-02-21T17:26:33.957" v="91" actId="26606"/>
          <ac:cxnSpMkLst>
            <pc:docMk/>
            <pc:sldMk cId="2459839002" sldId="303"/>
            <ac:cxnSpMk id="1039" creationId="{57D15890-6502-4FAA-AB03-AFAC88EE29D1}"/>
          </ac:cxnSpMkLst>
        </pc:cxnChg>
        <pc:cxnChg chg="add">
          <ac:chgData name="Nichola Welton" userId="33867cc6-3c98-481e-a066-a55221f849bb" providerId="ADAL" clId="{D9E5C708-0CDF-4DDA-A733-00F281B161CD}" dt="2024-02-21T17:26:33.957" v="91" actId="26606"/>
          <ac:cxnSpMkLst>
            <pc:docMk/>
            <pc:sldMk cId="2459839002" sldId="303"/>
            <ac:cxnSpMk id="1043" creationId="{83EF6BB5-A95D-4C59-808C-3B64F444F29D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18BFF0-0206-410D-8AAF-C56B83F375B0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D904419-DE85-4AEF-8E31-AFEC81864161}">
      <dgm:prSet/>
      <dgm:spPr/>
      <dgm:t>
        <a:bodyPr/>
        <a:lstStyle/>
        <a:p>
          <a:pPr rtl="0"/>
          <a:r>
            <a:rPr lang="en-US"/>
            <a:t>What do we mean by “Globalisation”?  </a:t>
          </a:r>
          <a:endParaRPr lang="en-GB"/>
        </a:p>
      </dgm:t>
    </dgm:pt>
    <dgm:pt modelId="{22827479-86AC-430A-BC2A-F1D3109F4AE9}" type="parTrans" cxnId="{218B7FEB-7469-4AB8-BA12-57D258A2AC0A}">
      <dgm:prSet/>
      <dgm:spPr/>
      <dgm:t>
        <a:bodyPr/>
        <a:lstStyle/>
        <a:p>
          <a:endParaRPr lang="en-US"/>
        </a:p>
      </dgm:t>
    </dgm:pt>
    <dgm:pt modelId="{10E4D13C-3A0C-465A-B1BF-17C50A94CBC9}" type="sibTrans" cxnId="{218B7FEB-7469-4AB8-BA12-57D258A2AC0A}">
      <dgm:prSet/>
      <dgm:spPr/>
      <dgm:t>
        <a:bodyPr/>
        <a:lstStyle/>
        <a:p>
          <a:endParaRPr lang="en-US"/>
        </a:p>
      </dgm:t>
    </dgm:pt>
    <dgm:pt modelId="{6595D66F-A5A0-4C00-8B0B-0D37D450BD1D}" type="pres">
      <dgm:prSet presAssocID="{D518BFF0-0206-410D-8AAF-C56B83F375B0}" presName="linear" presStyleCnt="0">
        <dgm:presLayoutVars>
          <dgm:animLvl val="lvl"/>
          <dgm:resizeHandles val="exact"/>
        </dgm:presLayoutVars>
      </dgm:prSet>
      <dgm:spPr/>
    </dgm:pt>
    <dgm:pt modelId="{66A22934-1E88-4FDE-8C36-784ECFD88CEC}" type="pres">
      <dgm:prSet presAssocID="{BD904419-DE85-4AEF-8E31-AFEC81864161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D516B0C-2D66-4186-8BA5-85E005570474}" type="presOf" srcId="{D518BFF0-0206-410D-8AAF-C56B83F375B0}" destId="{6595D66F-A5A0-4C00-8B0B-0D37D450BD1D}" srcOrd="0" destOrd="0" presId="urn:microsoft.com/office/officeart/2005/8/layout/vList2"/>
    <dgm:cxn modelId="{B151A298-2FE3-4EDD-920C-28802A99AE07}" type="presOf" srcId="{BD904419-DE85-4AEF-8E31-AFEC81864161}" destId="{66A22934-1E88-4FDE-8C36-784ECFD88CEC}" srcOrd="0" destOrd="0" presId="urn:microsoft.com/office/officeart/2005/8/layout/vList2"/>
    <dgm:cxn modelId="{218B7FEB-7469-4AB8-BA12-57D258A2AC0A}" srcId="{D518BFF0-0206-410D-8AAF-C56B83F375B0}" destId="{BD904419-DE85-4AEF-8E31-AFEC81864161}" srcOrd="0" destOrd="0" parTransId="{22827479-86AC-430A-BC2A-F1D3109F4AE9}" sibTransId="{10E4D13C-3A0C-465A-B1BF-17C50A94CBC9}"/>
    <dgm:cxn modelId="{3C17BDD3-2972-4320-A06A-85EBED461B0C}" type="presParOf" srcId="{6595D66F-A5A0-4C00-8B0B-0D37D450BD1D}" destId="{66A22934-1E88-4FDE-8C36-784ECFD88CE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B2D181-84EF-43D7-BA04-FB819D2DBD5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471B42-92FE-4E4C-86C7-658BF4669A2B}">
      <dgm:prSet/>
      <dgm:spPr/>
      <dgm:t>
        <a:bodyPr/>
        <a:lstStyle/>
        <a:p>
          <a:pPr rtl="0"/>
          <a:r>
            <a:rPr lang="en-US" dirty="0"/>
            <a:t>Consider the impact of the following</a:t>
          </a:r>
          <a:endParaRPr lang="en-GB" dirty="0"/>
        </a:p>
      </dgm:t>
    </dgm:pt>
    <dgm:pt modelId="{CAC96E03-E861-40CC-8BF1-518E3C3BF8BD}" type="parTrans" cxnId="{D2C26936-0D9C-459E-B2E1-BFC6D1BBEAB2}">
      <dgm:prSet/>
      <dgm:spPr/>
      <dgm:t>
        <a:bodyPr/>
        <a:lstStyle/>
        <a:p>
          <a:endParaRPr lang="en-US"/>
        </a:p>
      </dgm:t>
    </dgm:pt>
    <dgm:pt modelId="{6A286986-BDD1-472F-94A9-F5DDED390847}" type="sibTrans" cxnId="{D2C26936-0D9C-459E-B2E1-BFC6D1BBEAB2}">
      <dgm:prSet/>
      <dgm:spPr/>
      <dgm:t>
        <a:bodyPr/>
        <a:lstStyle/>
        <a:p>
          <a:endParaRPr lang="en-US"/>
        </a:p>
      </dgm:t>
    </dgm:pt>
    <dgm:pt modelId="{1B1EB4AF-D509-44D6-9C44-8F57030BF91D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/>
            <a:t>G1: Consider the impact of  Apple on the world</a:t>
          </a:r>
          <a:endParaRPr lang="en-GB" dirty="0"/>
        </a:p>
      </dgm:t>
    </dgm:pt>
    <dgm:pt modelId="{7235E507-7FC3-4D85-96CD-2EBFB383792B}" type="parTrans" cxnId="{EA668BDD-6F0B-4438-8AB0-623688E26132}">
      <dgm:prSet/>
      <dgm:spPr/>
      <dgm:t>
        <a:bodyPr/>
        <a:lstStyle/>
        <a:p>
          <a:endParaRPr lang="en-US"/>
        </a:p>
      </dgm:t>
    </dgm:pt>
    <dgm:pt modelId="{C160E224-EB4B-4326-9605-822C57EBDA51}" type="sibTrans" cxnId="{EA668BDD-6F0B-4438-8AB0-623688E26132}">
      <dgm:prSet/>
      <dgm:spPr/>
      <dgm:t>
        <a:bodyPr/>
        <a:lstStyle/>
        <a:p>
          <a:endParaRPr lang="en-US"/>
        </a:p>
      </dgm:t>
    </dgm:pt>
    <dgm:pt modelId="{6046EDDF-E8CF-46B8-96E3-5438E64F28D0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/>
            <a:t>G2:   Consider the Impact of American / or British  music (choose any genre)</a:t>
          </a:r>
          <a:endParaRPr lang="en-GB"/>
        </a:p>
        <a:p>
          <a:pPr marL="285750" lvl="1" indent="0" defTabSz="1600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/>
            <a:t> on the world</a:t>
          </a:r>
          <a:endParaRPr lang="en-GB" dirty="0"/>
        </a:p>
      </dgm:t>
    </dgm:pt>
    <dgm:pt modelId="{610C17E5-90FC-46C1-B21D-E70FD983167D}" type="parTrans" cxnId="{D9C59224-560E-467E-85B8-BC63EB7F10E6}">
      <dgm:prSet/>
      <dgm:spPr/>
    </dgm:pt>
    <dgm:pt modelId="{C434CC93-17A9-4E4A-90C7-76B4E0BBCD8A}" type="sibTrans" cxnId="{D9C59224-560E-467E-85B8-BC63EB7F10E6}">
      <dgm:prSet/>
      <dgm:spPr/>
      <dgm:t>
        <a:bodyPr/>
        <a:lstStyle/>
        <a:p>
          <a:endParaRPr lang="en-GB"/>
        </a:p>
      </dgm:t>
    </dgm:pt>
    <dgm:pt modelId="{E62ACF16-EF82-4EDE-909A-7038323E112F}">
      <dgm:prSet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/>
            <a:t>G3: Consider the impact of Starbucks </a:t>
          </a:r>
          <a:endParaRPr lang="en-GB" dirty="0"/>
        </a:p>
      </dgm:t>
    </dgm:pt>
    <dgm:pt modelId="{F1E527E0-874D-4A1F-B248-A92E200DB312}" type="parTrans" cxnId="{4FA901A2-1538-43E4-A258-C9B071EEEDC4}">
      <dgm:prSet/>
      <dgm:spPr/>
    </dgm:pt>
    <dgm:pt modelId="{91983C64-F129-44DD-8B9A-8DDF76FF39DF}" type="sibTrans" cxnId="{4FA901A2-1538-43E4-A258-C9B071EEEDC4}">
      <dgm:prSet/>
      <dgm:spPr/>
      <dgm:t>
        <a:bodyPr/>
        <a:lstStyle/>
        <a:p>
          <a:endParaRPr lang="en-GB"/>
        </a:p>
      </dgm:t>
    </dgm:pt>
    <dgm:pt modelId="{6E3B1636-9808-44AD-8DF0-BE90277A2A05}" type="pres">
      <dgm:prSet presAssocID="{B0B2D181-84EF-43D7-BA04-FB819D2DBD58}" presName="linear" presStyleCnt="0">
        <dgm:presLayoutVars>
          <dgm:animLvl val="lvl"/>
          <dgm:resizeHandles val="exact"/>
        </dgm:presLayoutVars>
      </dgm:prSet>
      <dgm:spPr/>
    </dgm:pt>
    <dgm:pt modelId="{6378E551-D312-4916-9065-F614C27AE0DA}" type="pres">
      <dgm:prSet presAssocID="{2F471B42-92FE-4E4C-86C7-658BF4669A2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C3895FD-0FEC-47A0-A38F-AFBBE2FCB662}" type="pres">
      <dgm:prSet presAssocID="{2F471B42-92FE-4E4C-86C7-658BF4669A2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D9C59224-560E-467E-85B8-BC63EB7F10E6}" srcId="{2F471B42-92FE-4E4C-86C7-658BF4669A2B}" destId="{6046EDDF-E8CF-46B8-96E3-5438E64F28D0}" srcOrd="1" destOrd="0" parTransId="{610C17E5-90FC-46C1-B21D-E70FD983167D}" sibTransId="{C434CC93-17A9-4E4A-90C7-76B4E0BBCD8A}"/>
    <dgm:cxn modelId="{D2C26936-0D9C-459E-B2E1-BFC6D1BBEAB2}" srcId="{B0B2D181-84EF-43D7-BA04-FB819D2DBD58}" destId="{2F471B42-92FE-4E4C-86C7-658BF4669A2B}" srcOrd="0" destOrd="0" parTransId="{CAC96E03-E861-40CC-8BF1-518E3C3BF8BD}" sibTransId="{6A286986-BDD1-472F-94A9-F5DDED390847}"/>
    <dgm:cxn modelId="{190D7C39-A6E2-4799-A17E-613879AC9E0E}" type="presOf" srcId="{6046EDDF-E8CF-46B8-96E3-5438E64F28D0}" destId="{7C3895FD-0FEC-47A0-A38F-AFBBE2FCB662}" srcOrd="0" destOrd="1" presId="urn:microsoft.com/office/officeart/2005/8/layout/vList2"/>
    <dgm:cxn modelId="{738FD87B-E9B3-4882-B9D6-2FA4FAADA831}" type="presOf" srcId="{B0B2D181-84EF-43D7-BA04-FB819D2DBD58}" destId="{6E3B1636-9808-44AD-8DF0-BE90277A2A05}" srcOrd="0" destOrd="0" presId="urn:microsoft.com/office/officeart/2005/8/layout/vList2"/>
    <dgm:cxn modelId="{4FA901A2-1538-43E4-A258-C9B071EEEDC4}" srcId="{2F471B42-92FE-4E4C-86C7-658BF4669A2B}" destId="{E62ACF16-EF82-4EDE-909A-7038323E112F}" srcOrd="2" destOrd="0" parTransId="{F1E527E0-874D-4A1F-B248-A92E200DB312}" sibTransId="{91983C64-F129-44DD-8B9A-8DDF76FF39DF}"/>
    <dgm:cxn modelId="{612546B6-BC3C-4B3A-AF8B-06E47A1BD408}" type="presOf" srcId="{E62ACF16-EF82-4EDE-909A-7038323E112F}" destId="{7C3895FD-0FEC-47A0-A38F-AFBBE2FCB662}" srcOrd="0" destOrd="2" presId="urn:microsoft.com/office/officeart/2005/8/layout/vList2"/>
    <dgm:cxn modelId="{855D7FB7-5FA2-421D-8FEC-D52D38FD12E7}" type="presOf" srcId="{2F471B42-92FE-4E4C-86C7-658BF4669A2B}" destId="{6378E551-D312-4916-9065-F614C27AE0DA}" srcOrd="0" destOrd="0" presId="urn:microsoft.com/office/officeart/2005/8/layout/vList2"/>
    <dgm:cxn modelId="{2322B7C1-CBC0-448A-BBC4-016F6AC4F103}" type="presOf" srcId="{1B1EB4AF-D509-44D6-9C44-8F57030BF91D}" destId="{7C3895FD-0FEC-47A0-A38F-AFBBE2FCB662}" srcOrd="0" destOrd="0" presId="urn:microsoft.com/office/officeart/2005/8/layout/vList2"/>
    <dgm:cxn modelId="{EA668BDD-6F0B-4438-8AB0-623688E26132}" srcId="{2F471B42-92FE-4E4C-86C7-658BF4669A2B}" destId="{1B1EB4AF-D509-44D6-9C44-8F57030BF91D}" srcOrd="0" destOrd="0" parTransId="{7235E507-7FC3-4D85-96CD-2EBFB383792B}" sibTransId="{C160E224-EB4B-4326-9605-822C57EBDA51}"/>
    <dgm:cxn modelId="{825EF929-A8C0-45AF-99BC-23DA3B7FAEC3}" type="presParOf" srcId="{6E3B1636-9808-44AD-8DF0-BE90277A2A05}" destId="{6378E551-D312-4916-9065-F614C27AE0DA}" srcOrd="0" destOrd="0" presId="urn:microsoft.com/office/officeart/2005/8/layout/vList2"/>
    <dgm:cxn modelId="{B3DC2B43-47DB-487A-AE6E-B9F2F4E51076}" type="presParOf" srcId="{6E3B1636-9808-44AD-8DF0-BE90277A2A05}" destId="{7C3895FD-0FEC-47A0-A38F-AFBBE2FCB662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12CE57-0081-4821-A683-3EF0744F7C9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F8223D-37D5-4462-8324-7DF49AD85A03}">
      <dgm:prSet/>
      <dgm:spPr/>
      <dgm:t>
        <a:bodyPr/>
        <a:lstStyle/>
        <a:p>
          <a:pPr rtl="0"/>
          <a:r>
            <a:rPr lang="en-US"/>
            <a:t>A number of Transnational Corporations (TNC) have bigger budgets than some nation states and correspondingly considerable power to make decisions. </a:t>
          </a:r>
          <a:endParaRPr lang="en-GB"/>
        </a:p>
      </dgm:t>
    </dgm:pt>
    <dgm:pt modelId="{53C46ACD-C66D-44FE-B93C-938EDAB2A021}" type="parTrans" cxnId="{5E718DC2-A13D-490B-9D36-B0033E7F5B9D}">
      <dgm:prSet/>
      <dgm:spPr/>
      <dgm:t>
        <a:bodyPr/>
        <a:lstStyle/>
        <a:p>
          <a:endParaRPr lang="en-US"/>
        </a:p>
      </dgm:t>
    </dgm:pt>
    <dgm:pt modelId="{D11D25E8-86C0-4BF9-B9C7-D27D84877B86}" type="sibTrans" cxnId="{5E718DC2-A13D-490B-9D36-B0033E7F5B9D}">
      <dgm:prSet/>
      <dgm:spPr/>
      <dgm:t>
        <a:bodyPr/>
        <a:lstStyle/>
        <a:p>
          <a:endParaRPr lang="en-US"/>
        </a:p>
      </dgm:t>
    </dgm:pt>
    <dgm:pt modelId="{23244050-2F3B-4DD8-9E28-792666FB8293}" type="pres">
      <dgm:prSet presAssocID="{9912CE57-0081-4821-A683-3EF0744F7C94}" presName="linear" presStyleCnt="0">
        <dgm:presLayoutVars>
          <dgm:animLvl val="lvl"/>
          <dgm:resizeHandles val="exact"/>
        </dgm:presLayoutVars>
      </dgm:prSet>
      <dgm:spPr/>
    </dgm:pt>
    <dgm:pt modelId="{2863445D-9047-40F7-A467-61ABA8668A76}" type="pres">
      <dgm:prSet presAssocID="{D1F8223D-37D5-4462-8324-7DF49AD85A0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343AB43F-9651-453D-8A76-DE07AEDDF445}" type="presOf" srcId="{9912CE57-0081-4821-A683-3EF0744F7C94}" destId="{23244050-2F3B-4DD8-9E28-792666FB8293}" srcOrd="0" destOrd="0" presId="urn:microsoft.com/office/officeart/2005/8/layout/vList2"/>
    <dgm:cxn modelId="{5E718DC2-A13D-490B-9D36-B0033E7F5B9D}" srcId="{9912CE57-0081-4821-A683-3EF0744F7C94}" destId="{D1F8223D-37D5-4462-8324-7DF49AD85A03}" srcOrd="0" destOrd="0" parTransId="{53C46ACD-C66D-44FE-B93C-938EDAB2A021}" sibTransId="{D11D25E8-86C0-4BF9-B9C7-D27D84877B86}"/>
    <dgm:cxn modelId="{726ACBDB-8D90-489D-B664-7B49C2245D48}" type="presOf" srcId="{D1F8223D-37D5-4462-8324-7DF49AD85A03}" destId="{2863445D-9047-40F7-A467-61ABA8668A76}" srcOrd="0" destOrd="0" presId="urn:microsoft.com/office/officeart/2005/8/layout/vList2"/>
    <dgm:cxn modelId="{37C09D4C-05B0-43E6-86C0-A09B72ACD326}" type="presParOf" srcId="{23244050-2F3B-4DD8-9E28-792666FB8293}" destId="{2863445D-9047-40F7-A467-61ABA8668A7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A22934-1E88-4FDE-8C36-784ECFD88CEC}">
      <dsp:nvSpPr>
        <dsp:cNvPr id="0" name=""/>
        <dsp:cNvSpPr/>
      </dsp:nvSpPr>
      <dsp:spPr>
        <a:xfrm>
          <a:off x="0" y="718830"/>
          <a:ext cx="7543801" cy="25857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What do we mean by “Globalisation”?  </a:t>
          </a:r>
          <a:endParaRPr lang="en-GB" sz="6500" kern="1200"/>
        </a:p>
      </dsp:txBody>
      <dsp:txXfrm>
        <a:off x="126223" y="845053"/>
        <a:ext cx="7291355" cy="23332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78E551-D312-4916-9065-F614C27AE0DA}">
      <dsp:nvSpPr>
        <dsp:cNvPr id="0" name=""/>
        <dsp:cNvSpPr/>
      </dsp:nvSpPr>
      <dsp:spPr>
        <a:xfrm>
          <a:off x="0" y="22505"/>
          <a:ext cx="7928956" cy="17901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Consider the impact of the following</a:t>
          </a:r>
          <a:endParaRPr lang="en-GB" sz="4500" kern="1200" dirty="0"/>
        </a:p>
      </dsp:txBody>
      <dsp:txXfrm>
        <a:off x="87385" y="109890"/>
        <a:ext cx="7754186" cy="1615330"/>
      </dsp:txXfrm>
    </dsp:sp>
    <dsp:sp modelId="{7C3895FD-0FEC-47A0-A38F-AFBBE2FCB662}">
      <dsp:nvSpPr>
        <dsp:cNvPr id="0" name=""/>
        <dsp:cNvSpPr/>
      </dsp:nvSpPr>
      <dsp:spPr>
        <a:xfrm>
          <a:off x="0" y="1812605"/>
          <a:ext cx="7928956" cy="3446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44" tIns="57150" rIns="320040" bIns="57150" numCol="1" spcCol="1270" anchor="t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 sz="3500" kern="1200"/>
            <a:t>G1: Consider the impact of  Apple on the world</a:t>
          </a:r>
          <a:endParaRPr lang="en-GB" sz="3500" kern="1200" dirty="0"/>
        </a:p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 sz="3500" kern="1200"/>
            <a:t>G2:   Consider the Impact of American / or British  music (choose any genre)</a:t>
          </a:r>
          <a:endParaRPr lang="en-GB" sz="3500" kern="1200"/>
        </a:p>
        <a:p>
          <a:pPr marL="285750" lvl="1" indent="0" algn="l" defTabSz="1600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3500" kern="1200"/>
            <a:t> on the world</a:t>
          </a:r>
          <a:endParaRPr lang="en-GB" sz="3500" kern="1200" dirty="0"/>
        </a:p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 typeface="Arial" panose="020B0604020202020204" pitchFamily="34" charset="0"/>
            <a:buChar char="•"/>
            <a:tabLst/>
            <a:defRPr/>
          </a:pPr>
          <a:r>
            <a:rPr lang="en-US" sz="3500" kern="1200"/>
            <a:t>G3: Consider the impact of Starbucks </a:t>
          </a:r>
          <a:endParaRPr lang="en-GB" sz="3500" kern="1200" dirty="0"/>
        </a:p>
      </dsp:txBody>
      <dsp:txXfrm>
        <a:off x="0" y="1812605"/>
        <a:ext cx="7928956" cy="34465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63445D-9047-40F7-A467-61ABA8668A76}">
      <dsp:nvSpPr>
        <dsp:cNvPr id="0" name=""/>
        <dsp:cNvSpPr/>
      </dsp:nvSpPr>
      <dsp:spPr>
        <a:xfrm>
          <a:off x="0" y="323369"/>
          <a:ext cx="7543801" cy="33766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A number of Transnational Corporations (TNC) have bigger budgets than some nation states and correspondingly considerable power to make decisions. </a:t>
          </a:r>
          <a:endParaRPr lang="en-GB" sz="3900" kern="1200"/>
        </a:p>
      </dsp:txBody>
      <dsp:txXfrm>
        <a:off x="164833" y="488202"/>
        <a:ext cx="7214135" cy="3046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BE82F6-63BD-45AD-AD2D-47D83E62CE17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6BCF5-75D3-42F2-9277-AC9995BFF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3402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143D15-00EC-E149-83EB-08449CCBE957}" type="datetimeFigureOut">
              <a:rPr lang="en-US" smtClean="0"/>
              <a:t>2/21/2024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88081B-BF2D-854D-A2C2-EE48561E24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391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E2307-1E40-4E12-8716-25BFDA8E7013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3862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D9D02-426E-46C9-9EE9-0DE1EF8B2838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386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AEBBE-F8B2-42CF-9895-E86A608384EB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7373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D110F-3F4E-48D9-B8AA-5D0E825AFDBA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01892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8D072-EF12-4AA2-BD71-ABC68B06D0E2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444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BF60-6CC3-4B74-A60D-3486985E4346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694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14818-984F-4759-BF72-A33BDC1963BD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479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9EA7E191-5F94-4FC1-B823-BD7CABF7FA06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99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56D55-EFBE-4F9B-8A5F-09D42CA22A9B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882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FCF5A-EA79-452C-A52C-1A2668C2E7DF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2872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5C4C28-BD4B-4892-9A2D-6E19BD753A9A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76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D1D110F-3F4E-48D9-B8AA-5D0E825AFDBA}" type="datetime1">
              <a:rPr lang="en-US" smtClean="0"/>
              <a:pPr/>
              <a:t>2/21/2024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87D7A59-36E2-48B9-B146-C1E59501F63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2731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75" r:id="rId6"/>
    <p:sldLayoutId id="2147483776" r:id="rId7"/>
    <p:sldLayoutId id="2147483777" r:id="rId8"/>
    <p:sldLayoutId id="2147483778" r:id="rId9"/>
    <p:sldLayoutId id="2147483779" r:id="rId10"/>
    <p:sldLayoutId id="2147483780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PD477FuqtY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yJ23a7_fvQ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jetpunk.com/user-quizzes/139806/brand-logos-quiz-1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fulldisplay?docid=44UWTSD_ALMA21162124220002421&amp;context=L&amp;vid=44WHELF_UWTSD_VU1&amp;lang=en_US&amp;search_scope=CSCOP_EVERYTHING&amp;adaptor=Local%20Search%20Engine&amp;tab=tab1&amp;query=any,contains,Globalization&amp;offset=0" TargetMode="External"/><Relationship Id="rId2" Type="http://schemas.openxmlformats.org/officeDocument/2006/relationships/hyperlink" Target="https://whel-primo.hosted.exlibrisgroup.com/primo-explore/fulldisplay?docid=44UWTSD_ALMA21159489960002421&amp;context=L&amp;vid=44WHELF_UWTSD_VU1&amp;lang=en_US&amp;search_scope=CSCOP_EVERYTHING&amp;adaptor=Local%20Search%20Engine&amp;tab=tab1&amp;query=any,contains,Introduction%20to%20Globalization&amp;offset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err="1">
                <a:solidFill>
                  <a:schemeClr val="accent1"/>
                </a:solidFill>
              </a:rPr>
              <a:t>Globalisation</a:t>
            </a:r>
            <a:r>
              <a:rPr lang="en-US" dirty="0">
                <a:solidFill>
                  <a:schemeClr val="accent1"/>
                </a:solidFill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of Global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8143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0287E58-BFA2-4780-8829-AAA140F4AF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A44386-17EF-471B-BBDB-C20ACD5A2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6C4828D-6EB3-42F1-B844-8F3B0D0E1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3989734"/>
              </p:ext>
            </p:extLst>
          </p:nvPr>
        </p:nvGraphicFramePr>
        <p:xfrm>
          <a:off x="822959" y="1845734"/>
          <a:ext cx="754380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81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523974"/>
              </p:ext>
            </p:extLst>
          </p:nvPr>
        </p:nvGraphicFramePr>
        <p:xfrm>
          <a:off x="437805" y="587433"/>
          <a:ext cx="7928956" cy="52816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30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8871" y="1020003"/>
            <a:ext cx="7543801" cy="402336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US" sz="4000" dirty="0"/>
              <a:t>“Globalisation refers to the world coming together due to closer economic, cultural, environmental, political and technological interactions resulting in global interdependence”.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438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Globalisastion Who has the power?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" name="Oval Callout 1"/>
          <p:cNvSpPr/>
          <p:nvPr/>
        </p:nvSpPr>
        <p:spPr>
          <a:xfrm>
            <a:off x="1449877" y="1845734"/>
            <a:ext cx="5874327" cy="364374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/>
              <a:t>What’s the difference between Tanzania and Goldman Sachs? </a:t>
            </a:r>
          </a:p>
        </p:txBody>
      </p:sp>
    </p:spTree>
    <p:extLst>
      <p:ext uri="{BB962C8B-B14F-4D97-AF65-F5344CB8AC3E}">
        <p14:creationId xmlns:p14="http://schemas.microsoft.com/office/powerpoint/2010/main" val="989200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Globalisastion Who </a:t>
            </a:r>
            <a:br>
              <a:rPr lang="en-US" dirty="0"/>
            </a:br>
            <a:r>
              <a:rPr lang="en-US" dirty="0"/>
              <a:t>has the power?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56705" y="2496897"/>
            <a:ext cx="7543801" cy="402336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  <a:p>
            <a:r>
              <a:rPr lang="en-US" dirty="0"/>
              <a:t> </a:t>
            </a:r>
            <a:r>
              <a:rPr lang="en-US" b="1" dirty="0"/>
              <a:t>One is an African country that makes $2.2 billion a year and shares it among 25 million people. </a:t>
            </a:r>
          </a:p>
          <a:p>
            <a:r>
              <a:rPr lang="en-US" b="1" dirty="0"/>
              <a:t>The other is an investment bank that makes $2.6 billion and shares most of it between </a:t>
            </a:r>
            <a:r>
              <a:rPr lang="en-US" b="1" u="sng" dirty="0"/>
              <a:t>161 people.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>
            <a:off x="5791200" y="271858"/>
            <a:ext cx="3255818" cy="2225039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What’s the difference between Tanzania and Goldman Sachs?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9617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Power from people to the TNC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1925922"/>
              </p:ext>
            </p:extLst>
          </p:nvPr>
        </p:nvGraphicFramePr>
        <p:xfrm>
          <a:off x="822959" y="1845734"/>
          <a:ext cx="754380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1321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38247643-37AB-47DE-B7BD-7A64FEB13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EBC3119-F8E7-4266-91B8-7A1E808B4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57D15890-6502-4FAA-AB03-AFAC88EE2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B80045BC-58DB-469C-8997-6C0C16B17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894613" y="634946"/>
            <a:ext cx="2767693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Jeff Bezo’s Founder of Amazon </a:t>
            </a:r>
          </a:p>
        </p:txBody>
      </p:sp>
      <p:pic>
        <p:nvPicPr>
          <p:cNvPr id="1030" name="Picture 6" descr="Founder Of Amazon, Jeff Bezos, Sells About 12 Million Shares Worth $2  Billion | by GlobalBiz Outlook: Unveiling Inspiring Stories | Feb, 2024 |  Medium">
            <a:extLst>
              <a:ext uri="{FF2B5EF4-FFF2-40B4-BE49-F238E27FC236}">
                <a16:creationId xmlns:a16="http://schemas.microsoft.com/office/drawing/2014/main" id="{A5F5E401-7BFC-4E5D-BAA7-53A74A9D7EC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91" r="21991" b="-1"/>
          <a:stretch/>
        </p:blipFill>
        <p:spPr bwMode="auto">
          <a:xfrm>
            <a:off x="475499" y="640081"/>
            <a:ext cx="5182351" cy="531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43" name="Straight Connector 1042">
            <a:extLst>
              <a:ext uri="{FF2B5EF4-FFF2-40B4-BE49-F238E27FC236}">
                <a16:creationId xmlns:a16="http://schemas.microsoft.com/office/drawing/2014/main" id="{83EF6BB5-A95D-4C59-808C-3B64F444F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19107" y="2085703"/>
            <a:ext cx="26746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94613" y="2198914"/>
            <a:ext cx="2767693" cy="3670180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US" sz="1900" b="0" i="0">
                <a:effectLst/>
              </a:rPr>
              <a:t>Jeff Bezos has promised to give away the vast majority of his $124bn (£110bn) fortune during his lifetime, but admitted that ensuring that the most worthy causes benefit is proving as difficult as building his Amazon empire.</a:t>
            </a:r>
          </a:p>
          <a:p>
            <a:endParaRPr lang="en-US" sz="1900"/>
          </a:p>
          <a:p>
            <a:r>
              <a:rPr lang="en-US" sz="1900"/>
              <a:t>Guardian </a:t>
            </a:r>
            <a:r>
              <a:rPr lang="en-US" sz="1900" b="0" i="0" u="sng">
                <a:effectLst/>
              </a:rPr>
              <a:t>Mon 14 Nov 2022 </a:t>
            </a:r>
            <a:endParaRPr lang="en-US" sz="1900"/>
          </a:p>
        </p:txBody>
      </p: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150BDA68-EBDD-443C-9B6B-03CA14AFF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6334316"/>
            <a:ext cx="9143989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00C07DB3-666C-4A9D-81CE-83B435F95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839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Globalisastion</a:t>
            </a:r>
            <a:r>
              <a:rPr lang="en-GB" dirty="0"/>
              <a:t> ? </a:t>
            </a:r>
          </a:p>
        </p:txBody>
      </p:sp>
      <p:pic>
        <p:nvPicPr>
          <p:cNvPr id="4" name="xPD477Fuqt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98713" y="2003900"/>
            <a:ext cx="6842539" cy="384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628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yJ23a7_fvQ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48158" y="1806713"/>
            <a:ext cx="6879459" cy="386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695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20255" y="152400"/>
            <a:ext cx="8229600" cy="11398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en-US" sz="3600" dirty="0">
                <a:solidFill>
                  <a:schemeClr val="accent2"/>
                </a:solidFill>
              </a:rPr>
              <a:t>Different Processes of </a:t>
            </a:r>
            <a:r>
              <a:rPr lang="en-US" altLang="en-US" sz="3600" dirty="0" err="1">
                <a:solidFill>
                  <a:schemeClr val="accent2"/>
                </a:solidFill>
              </a:rPr>
              <a:t>Globalisastion</a:t>
            </a:r>
            <a:endParaRPr lang="en-US" altLang="en-US" sz="3600" dirty="0">
              <a:solidFill>
                <a:schemeClr val="accent2"/>
              </a:solidFill>
            </a:endParaRPr>
          </a:p>
        </p:txBody>
      </p:sp>
      <p:pic>
        <p:nvPicPr>
          <p:cNvPr id="6" name="Picture 4" descr="globalisationmap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2000" y="1524000"/>
            <a:ext cx="7135813" cy="453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5242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Globalisastion : Global Youth Work : Impacts on Young people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6848" y="1811075"/>
            <a:ext cx="5836023" cy="46552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839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impact on Young people? </a:t>
            </a:r>
          </a:p>
        </p:txBody>
      </p:sp>
      <p:pic>
        <p:nvPicPr>
          <p:cNvPr id="4" name="Content Placeholder 3" descr="close validation messages success message fail message ..."/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2408" y="1846263"/>
            <a:ext cx="5363633" cy="4022725"/>
          </a:xfrm>
        </p:spPr>
      </p:pic>
    </p:spTree>
    <p:extLst>
      <p:ext uri="{BB962C8B-B14F-4D97-AF65-F5344CB8AC3E}">
        <p14:creationId xmlns:p14="http://schemas.microsoft.com/office/powerpoint/2010/main" val="423943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010DDF2-F5CA-40A6-8809-5F6AE59A1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" y="0"/>
            <a:ext cx="566090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22960" y="516835"/>
            <a:ext cx="4483452" cy="1666501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What is the impact on Young people?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822959" y="2236304"/>
            <a:ext cx="4483453" cy="365266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1500" dirty="0">
                <a:solidFill>
                  <a:srgbClr val="FFFFFF"/>
                </a:solidFill>
              </a:rPr>
              <a:t>Youth Culture influenced by globalisation?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>
                <a:solidFill>
                  <a:srgbClr val="FFFFFF"/>
                </a:solidFill>
              </a:rPr>
              <a:t>Academic excellence alone is insufficient for youths to succeed in a globalised environment. It is important for youths to acquire skills and abilities to help them cope with rapidly rising population diversity and increasing jobs in international trade.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>
                <a:solidFill>
                  <a:srgbClr val="FFFFFF"/>
                </a:solidFill>
              </a:rPr>
              <a:t> Gen Z  are more connected than ever across borders and cultures with the help of technology.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>
                <a:solidFill>
                  <a:srgbClr val="FFFFFF"/>
                </a:solidFill>
              </a:rPr>
              <a:t>Are any Young People being left behind?????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500" dirty="0">
                <a:solidFill>
                  <a:srgbClr val="FFFFFF"/>
                </a:solidFill>
              </a:rPr>
              <a:t>What are the Negative Issues ? </a:t>
            </a:r>
            <a:r>
              <a:rPr lang="en-GB" sz="1500" dirty="0" err="1">
                <a:solidFill>
                  <a:srgbClr val="FFFFFF"/>
                </a:solidFill>
              </a:rPr>
              <a:t>E,g</a:t>
            </a:r>
            <a:r>
              <a:rPr lang="en-GB" sz="1500" dirty="0">
                <a:solidFill>
                  <a:srgbClr val="FFFFFF"/>
                </a:solidFill>
              </a:rPr>
              <a:t> what was the key issue behind Brexit?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2AE254-A553-4FCD-A670-3D2B2A10F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0920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9" name="Picture 18" descr="A group of multi coloured wooden stick figures">
            <a:extLst>
              <a:ext uri="{FF2B5EF4-FFF2-40B4-BE49-F238E27FC236}">
                <a16:creationId xmlns:a16="http://schemas.microsoft.com/office/drawing/2014/main" id="{1BB89166-584C-DD58-B61C-E1342C70BA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591" r="39722"/>
          <a:stretch/>
        </p:blipFill>
        <p:spPr>
          <a:xfrm>
            <a:off x="5708926" y="10"/>
            <a:ext cx="34350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818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277" y="516835"/>
            <a:ext cx="2313633" cy="2103875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278" y="2653800"/>
            <a:ext cx="2313633" cy="3335519"/>
          </a:xfrm>
        </p:spPr>
        <p:txBody>
          <a:bodyPr>
            <a:normAutofit/>
          </a:bodyPr>
          <a:lstStyle/>
          <a:p>
            <a:r>
              <a:rPr lang="en-GB" sz="1300" dirty="0">
                <a:solidFill>
                  <a:srgbClr val="FFFFFF"/>
                </a:solidFill>
              </a:rPr>
              <a:t>Engage in the activity around Globalisation.</a:t>
            </a:r>
          </a:p>
          <a:p>
            <a:endParaRPr lang="en-GB" sz="1300" dirty="0">
              <a:solidFill>
                <a:srgbClr val="FFFFFF"/>
              </a:solidFill>
            </a:endParaRPr>
          </a:p>
          <a:p>
            <a:r>
              <a:rPr lang="en-GB" sz="1300" b="1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https://www.jetpunk.com/user-quizzes/139806/brand-logos-quiz-1</a:t>
            </a:r>
            <a:r>
              <a:rPr lang="en-GB" sz="1300" b="1" dirty="0">
                <a:solidFill>
                  <a:schemeClr val="bg1"/>
                </a:solidFill>
              </a:rPr>
              <a:t> </a:t>
            </a:r>
          </a:p>
          <a:p>
            <a:endParaRPr lang="en-GB" sz="1300" dirty="0">
              <a:solidFill>
                <a:srgbClr val="FFFFFF"/>
              </a:solidFill>
            </a:endParaRPr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ACB0B1EF-FBF5-390A-058B-D8C8B97B9D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667" r="11121" b="-1"/>
          <a:stretch/>
        </p:blipFill>
        <p:spPr>
          <a:xfrm>
            <a:off x="3056282" y="10"/>
            <a:ext cx="6083454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803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References</a:t>
            </a:r>
            <a:br>
              <a:rPr lang="en-US" dirty="0"/>
            </a:br>
            <a:r>
              <a:rPr lang="cy-GB" dirty="0">
                <a:latin typeface="Candara" charset="0"/>
              </a:rPr>
              <a:t> 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Dower N. (2003)-</a:t>
            </a:r>
            <a:r>
              <a:rPr lang="en-GB" b="1" dirty="0">
                <a:hlinkClick r:id="rId2"/>
              </a:rPr>
              <a:t>An introduction to global citizenship</a:t>
            </a:r>
            <a:r>
              <a:rPr lang="en-GB" b="1" dirty="0"/>
              <a:t> </a:t>
            </a:r>
            <a:r>
              <a:rPr lang="en-GB" dirty="0"/>
              <a:t>Edinburgh : Edinburgh University Press </a:t>
            </a:r>
          </a:p>
          <a:p>
            <a:r>
              <a:rPr lang="en-GB" dirty="0"/>
              <a:t>Ellwood W. (2001)  </a:t>
            </a:r>
            <a:r>
              <a:rPr lang="en-GB" b="1" dirty="0">
                <a:hlinkClick r:id="rId3"/>
              </a:rPr>
              <a:t>The no-nonsense guide to globalization</a:t>
            </a:r>
            <a:endParaRPr lang="en-GB" b="1" dirty="0"/>
          </a:p>
          <a:p>
            <a:r>
              <a:rPr lang="en-GB" dirty="0"/>
              <a:t>London : Verso in association with New Internationalist </a:t>
            </a:r>
          </a:p>
          <a:p>
            <a:endParaRPr lang="en-GB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62682483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775</TotalTime>
  <Words>415</Words>
  <Application>Microsoft Office PowerPoint</Application>
  <PresentationFormat>On-screen Show (4:3)</PresentationFormat>
  <Paragraphs>39</Paragraphs>
  <Slides>16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Candara</vt:lpstr>
      <vt:lpstr>Retrospect</vt:lpstr>
      <vt:lpstr>Globalisation of Global</vt:lpstr>
      <vt:lpstr>PowerPoint Presentation</vt:lpstr>
      <vt:lpstr>PowerPoint Presentation</vt:lpstr>
      <vt:lpstr>PowerPoint Presentation</vt:lpstr>
      <vt:lpstr>Globalisastion Who has the power? </vt:lpstr>
      <vt:lpstr>Globalisastion Who  has the power? </vt:lpstr>
      <vt:lpstr>Power from people to the TNC </vt:lpstr>
      <vt:lpstr>Jeff Bezo’s Founder of Amazon </vt:lpstr>
      <vt:lpstr>What is Globalisastion ? </vt:lpstr>
      <vt:lpstr>PowerPoint Presentation</vt:lpstr>
      <vt:lpstr>PowerPoint Presentation</vt:lpstr>
      <vt:lpstr>Globalisastion : Global Youth Work : Impacts on Young people</vt:lpstr>
      <vt:lpstr>What is the impact on Young people? </vt:lpstr>
      <vt:lpstr>What is the impact on Young people? </vt:lpstr>
      <vt:lpstr>Activity </vt:lpstr>
      <vt:lpstr>References  </vt:lpstr>
    </vt:vector>
  </TitlesOfParts>
  <Company>Private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Origins of Sustainability Tarddiadau Cynaliadwyedd</dc:title>
  <dc:creator>Dolan Thomas</dc:creator>
  <cp:lastModifiedBy>Nichola Welton</cp:lastModifiedBy>
  <cp:revision>56</cp:revision>
  <cp:lastPrinted>2015-03-05T16:38:27Z</cp:lastPrinted>
  <dcterms:created xsi:type="dcterms:W3CDTF">2015-01-19T16:43:38Z</dcterms:created>
  <dcterms:modified xsi:type="dcterms:W3CDTF">2024-02-21T18:27:42Z</dcterms:modified>
</cp:coreProperties>
</file>