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9" d="100"/>
          <a:sy n="79" d="100"/>
        </p:scale>
        <p:origin x="-1260"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12/11/2015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B1B0E-201D-47D7-A978-41EB707A9832}" type="datetimeFigureOut">
              <a:rPr lang="en-US" smtClean="0"/>
              <a:pPr/>
              <a:t>12/11/2015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669134-15D6-442B-8869-1E813700DD1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smtClean="0"/>
              <a:t>Dijkstra’s</a:t>
            </a:r>
            <a:r>
              <a:rPr lang="en-GB" dirty="0" smtClean="0"/>
              <a:t/>
            </a:r>
            <a:br>
              <a:rPr lang="en-GB" dirty="0" smtClean="0"/>
            </a:br>
            <a:r>
              <a:rPr lang="en-GB" dirty="0" smtClean="0"/>
              <a:t>Shortest Path algorithm</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a:buNone/>
            </a:pPr>
            <a:r>
              <a:rPr lang="en-GB" dirty="0" smtClean="0"/>
              <a:t>A kind of greedy search, the algorithm always takes the best path that presents itself at each point in the algorithm.</a:t>
            </a:r>
          </a:p>
          <a:p>
            <a:pPr>
              <a:buNone/>
            </a:pPr>
            <a:r>
              <a:rPr lang="en-GB" dirty="0" smtClean="0"/>
              <a:t>Assume a given search space. Often presented as a graph with edges labelled with the cost of traversal- that is the ‘distance’ between nodes where the ‘distance’ represents the effort required in moving from one node to another, e.g. physical distance(metres), time (Seconds), energy(Joules).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r>
              <a:rPr lang="en-GB" dirty="0" smtClean="0"/>
              <a:t>Given a graph, the algorithm starts at a selected point, e.g. Node A in the following example. Call this the current node.</a:t>
            </a:r>
          </a:p>
          <a:p>
            <a:r>
              <a:rPr lang="en-GB" dirty="0" smtClean="0"/>
              <a:t>From this node we calculate the distance from the start through the current node to all nodes joining the current node and label these nodes with the respective calculated distances.</a:t>
            </a:r>
          </a:p>
          <a:p>
            <a:r>
              <a:rPr lang="en-GB" dirty="0" smtClean="0"/>
              <a:t>Choose the shortest node and mark it as “visited.” (placed in an “open” list)</a:t>
            </a:r>
          </a:p>
          <a:p>
            <a:r>
              <a:rPr lang="en-GB" dirty="0" smtClean="0"/>
              <a:t>Compare this visited node with all other visited nodes (held in the open list) and choose the smallest value found. This is the shortest path. Mark this as the shortest path to this node (this value will never change as it is the shortest possible). Move this node to a “closed” list.</a:t>
            </a:r>
          </a:p>
          <a:p>
            <a:r>
              <a:rPr lang="en-GB" dirty="0" smtClean="0"/>
              <a:t>Make this node the current node and continue this process.</a:t>
            </a:r>
          </a:p>
          <a:p>
            <a:r>
              <a:rPr lang="en-GB" dirty="0" smtClean="0"/>
              <a:t>The algorithm ends when either all nodes have been visited or a destination has been found.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Open:B,G</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Open:E,G,C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Open:G,F,C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solidFill>
                  <a:srgbClr val="FF0000"/>
                </a:solidFill>
              </a:rPr>
              <a:t>(5,E)</a:t>
            </a:r>
            <a:endParaRPr lang="en-GB" dirty="0">
              <a:solidFill>
                <a:srgbClr val="FF0000"/>
              </a:solidFill>
            </a:endParaRPr>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Open:F,C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Open:F,H,C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(9,G)</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(9,G)</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solidFill>
                  <a:srgbClr val="FF0000"/>
                </a:solidFill>
              </a:rPr>
              <a:t>(8,F)</a:t>
            </a:r>
            <a:endParaRPr lang="en-GB" dirty="0">
              <a:solidFill>
                <a:srgbClr val="FF0000"/>
              </a:solidFill>
            </a:endParaRPr>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Open:C,D</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Open:D</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Closed:A,B,E,G,F,H,C</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Closed:A,B,E,G,F,H,C,D</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(5,B)</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Complexity</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It will find the shortest path if it exists (optimal for finite graph) – but can get caught up in an infinitely long path (recall depth first search).</a:t>
            </a:r>
          </a:p>
          <a:p>
            <a:pPr>
              <a:buNone/>
            </a:pPr>
            <a:r>
              <a:rPr lang="en-GB" dirty="0" smtClean="0"/>
              <a:t>For a priority queue time complexity is:-</a:t>
            </a:r>
          </a:p>
          <a:p>
            <a:pPr>
              <a:buNone/>
            </a:pPr>
            <a:r>
              <a:rPr lang="en-GB" dirty="0" smtClean="0"/>
              <a:t>O(|E| </a:t>
            </a:r>
            <a:r>
              <a:rPr lang="en-GB" dirty="0" smtClean="0"/>
              <a:t>+ </a:t>
            </a:r>
            <a:r>
              <a:rPr lang="en-GB" dirty="0" smtClean="0"/>
              <a:t>|</a:t>
            </a:r>
            <a:r>
              <a:rPr lang="en-GB" dirty="0" err="1" smtClean="0"/>
              <a:t>V|log|V</a:t>
            </a:r>
            <a:r>
              <a:rPr lang="en-GB" dirty="0" smtClean="0"/>
              <a:t>|) </a:t>
            </a:r>
            <a:r>
              <a:rPr lang="en-GB" dirty="0" smtClean="0"/>
              <a:t>where </a:t>
            </a:r>
            <a:r>
              <a:rPr lang="en-GB" dirty="0" smtClean="0"/>
              <a:t>|V| </a:t>
            </a:r>
            <a:r>
              <a:rPr lang="en-GB" dirty="0" smtClean="0"/>
              <a:t>is no. of vertices and </a:t>
            </a:r>
            <a:r>
              <a:rPr lang="en-GB" dirty="0" smtClean="0"/>
              <a:t>|E| </a:t>
            </a:r>
            <a:r>
              <a:rPr lang="en-GB" dirty="0" smtClean="0"/>
              <a:t>is the number of </a:t>
            </a:r>
            <a:r>
              <a:rPr lang="en-GB" dirty="0"/>
              <a:t>e</a:t>
            </a:r>
            <a:r>
              <a:rPr lang="en-GB" dirty="0" smtClean="0"/>
              <a:t>dges.</a:t>
            </a:r>
          </a:p>
          <a:p>
            <a:pPr>
              <a:buNone/>
            </a:pPr>
            <a:r>
              <a:rPr lang="en-GB" dirty="0" smtClean="0"/>
              <a:t>For array or list implementation this is:-</a:t>
            </a:r>
          </a:p>
          <a:p>
            <a:pPr>
              <a:buNone/>
            </a:pPr>
            <a:r>
              <a:rPr lang="en-GB" dirty="0" smtClean="0"/>
              <a:t>O</a:t>
            </a:r>
            <a:r>
              <a:rPr lang="en-GB" dirty="0" smtClean="0"/>
              <a:t>(|V|</a:t>
            </a:r>
            <a:r>
              <a:rPr lang="en-GB" baseline="30000" dirty="0" smtClean="0"/>
              <a:t>2</a:t>
            </a:r>
            <a:r>
              <a:rPr lang="en-GB" dirty="0" smtClean="0"/>
              <a:t>).</a:t>
            </a:r>
          </a:p>
          <a:p>
            <a:pPr>
              <a:buNone/>
            </a:pPr>
            <a:r>
              <a:rPr lang="en-GB" dirty="0" smtClean="0"/>
              <a:t>Space complexity – depends on graph </a:t>
            </a:r>
            <a:r>
              <a:rPr lang="en-GB" dirty="0" smtClean="0"/>
              <a:t>density but worst </a:t>
            </a:r>
            <a:r>
              <a:rPr lang="en-GB" smtClean="0"/>
              <a:t>case is </a:t>
            </a:r>
            <a:r>
              <a:rPr lang="en-GB" smtClean="0"/>
              <a:t>O</a:t>
            </a:r>
            <a:r>
              <a:rPr lang="en-GB" dirty="0" smtClean="0"/>
              <a:t>(|V|</a:t>
            </a:r>
            <a:r>
              <a:rPr lang="en-GB" baseline="30000" dirty="0"/>
              <a:t>2</a:t>
            </a:r>
            <a:r>
              <a:rPr lang="en-GB" dirty="0" smtClean="0"/>
              <a:t>).</a:t>
            </a: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340</TotalTime>
  <Words>1019</Words>
  <Application>Microsoft Office PowerPoint</Application>
  <PresentationFormat>On-screen Show (4:3)</PresentationFormat>
  <Paragraphs>451</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Dijkstra’s Shortest Path algorithm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Complexity</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Dijkastra’s Shortest Path algorithm</dc:title>
  <dc:creator>sc-gd</dc:creator>
  <cp:lastModifiedBy>Dickers, Gordon</cp:lastModifiedBy>
  <cp:revision>30</cp:revision>
  <dcterms:created xsi:type="dcterms:W3CDTF">2010-11-24T11:39:41Z</dcterms:created>
  <dcterms:modified xsi:type="dcterms:W3CDTF">2015-12-11T10:49:43Z</dcterms:modified>
</cp:coreProperties>
</file>