
<file path=[Content_Types].xml><?xml version="1.0" encoding="utf-8"?>
<Types xmlns="http://schemas.openxmlformats.org/package/2006/content-types">
  <Default Extension="5" ContentType="image/pn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200A12-1E28-45BB-ADCA-0A4F4B948888}" v="14" dt="2026-07-03T09:24:04.971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/>
  </p:normalViewPr>
  <p:slideViewPr>
    <p:cSldViewPr snapToGrid="0">
      <p:cViewPr varScale="1">
        <p:scale>
          <a:sx n="64" d="100"/>
          <a:sy n="64" d="100"/>
        </p:scale>
        <p:origin x="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ma Ashraf (2504556)" userId="317f8d27-ada4-4256-9fb7-46f3cb26794d" providerId="ADAL" clId="{EC8F0EF2-E4F7-4EE5-B464-0C506216E2EF}"/>
    <pc:docChg chg="undo custSel modSld">
      <pc:chgData name="Syma Ashraf (2504556)" userId="317f8d27-ada4-4256-9fb7-46f3cb26794d" providerId="ADAL" clId="{EC8F0EF2-E4F7-4EE5-B464-0C506216E2EF}" dt="2026-07-03T09:49:27.523" v="410" actId="5793"/>
      <pc:docMkLst>
        <pc:docMk/>
      </pc:docMkLst>
      <pc:sldChg chg="addSp delSp modSp mod setBg modClrScheme addAnim delAnim chgLayout">
        <pc:chgData name="Syma Ashraf (2504556)" userId="317f8d27-ada4-4256-9fb7-46f3cb26794d" providerId="ADAL" clId="{EC8F0EF2-E4F7-4EE5-B464-0C506216E2EF}" dt="2026-07-03T09:03:47.650" v="309" actId="26606"/>
        <pc:sldMkLst>
          <pc:docMk/>
          <pc:sldMk cId="1857636663" sldId="256"/>
        </pc:sldMkLst>
        <pc:spChg chg="mod ord">
          <ac:chgData name="Syma Ashraf (2504556)" userId="317f8d27-ada4-4256-9fb7-46f3cb26794d" providerId="ADAL" clId="{EC8F0EF2-E4F7-4EE5-B464-0C506216E2EF}" dt="2026-07-03T09:03:47.650" v="309" actId="26606"/>
          <ac:spMkLst>
            <pc:docMk/>
            <pc:sldMk cId="1857636663" sldId="256"/>
            <ac:spMk id="2" creationId="{A5E9F615-4EE5-F2B4-07D0-5CBF6A502CED}"/>
          </ac:spMkLst>
        </pc:spChg>
        <pc:spChg chg="del mod">
          <ac:chgData name="Syma Ashraf (2504556)" userId="317f8d27-ada4-4256-9fb7-46f3cb26794d" providerId="ADAL" clId="{EC8F0EF2-E4F7-4EE5-B464-0C506216E2EF}" dt="2026-07-02T08:07:33.986" v="3" actId="700"/>
          <ac:spMkLst>
            <pc:docMk/>
            <pc:sldMk cId="1857636663" sldId="256"/>
            <ac:spMk id="3" creationId="{AB8FF4E4-44EB-BC9D-3CA0-25DD79DE8EA7}"/>
          </ac:spMkLst>
        </pc:spChg>
        <pc:spChg chg="add del">
          <ac:chgData name="Syma Ashraf (2504556)" userId="317f8d27-ada4-4256-9fb7-46f3cb26794d" providerId="ADAL" clId="{EC8F0EF2-E4F7-4EE5-B464-0C506216E2EF}" dt="2026-07-02T08:08:08.424" v="5" actId="26606"/>
          <ac:spMkLst>
            <pc:docMk/>
            <pc:sldMk cId="1857636663" sldId="256"/>
            <ac:spMk id="7" creationId="{1A3C89F8-0D2F-47FF-B903-151248265F47}"/>
          </ac:spMkLst>
        </pc:spChg>
        <pc:spChg chg="add del">
          <ac:chgData name="Syma Ashraf (2504556)" userId="317f8d27-ada4-4256-9fb7-46f3cb26794d" providerId="ADAL" clId="{EC8F0EF2-E4F7-4EE5-B464-0C506216E2EF}" dt="2026-07-02T08:08:08.424" v="5" actId="26606"/>
          <ac:spMkLst>
            <pc:docMk/>
            <pc:sldMk cId="1857636663" sldId="256"/>
            <ac:spMk id="9" creationId="{C5CB530E-515E-412C-9DF1-5F8FFBD6F383}"/>
          </ac:spMkLst>
        </pc:spChg>
        <pc:spChg chg="add del">
          <ac:chgData name="Syma Ashraf (2504556)" userId="317f8d27-ada4-4256-9fb7-46f3cb26794d" providerId="ADAL" clId="{EC8F0EF2-E4F7-4EE5-B464-0C506216E2EF}" dt="2026-07-02T08:08:08.424" v="5" actId="26606"/>
          <ac:spMkLst>
            <pc:docMk/>
            <pc:sldMk cId="1857636663" sldId="256"/>
            <ac:spMk id="11" creationId="{712D4376-A578-4FF1-94FC-245E7A6A489F}"/>
          </ac:spMkLst>
        </pc:spChg>
        <pc:spChg chg="add del">
          <ac:chgData name="Syma Ashraf (2504556)" userId="317f8d27-ada4-4256-9fb7-46f3cb26794d" providerId="ADAL" clId="{EC8F0EF2-E4F7-4EE5-B464-0C506216E2EF}" dt="2026-07-02T08:08:08.424" v="5" actId="26606"/>
          <ac:spMkLst>
            <pc:docMk/>
            <pc:sldMk cId="1857636663" sldId="256"/>
            <ac:spMk id="13" creationId="{AEA7509D-F04F-40CB-A0B3-EEF16499CC9F}"/>
          </ac:spMkLst>
        </pc:spChg>
        <pc:spChg chg="add del">
          <ac:chgData name="Syma Ashraf (2504556)" userId="317f8d27-ada4-4256-9fb7-46f3cb26794d" providerId="ADAL" clId="{EC8F0EF2-E4F7-4EE5-B464-0C506216E2EF}" dt="2026-07-02T08:08:08.424" v="5" actId="26606"/>
          <ac:spMkLst>
            <pc:docMk/>
            <pc:sldMk cId="1857636663" sldId="256"/>
            <ac:spMk id="17" creationId="{508BEF50-7B1E-49A4-BC19-5F4F1D755E64}"/>
          </ac:spMkLst>
        </pc:spChg>
        <pc:spChg chg="add del">
          <ac:chgData name="Syma Ashraf (2504556)" userId="317f8d27-ada4-4256-9fb7-46f3cb26794d" providerId="ADAL" clId="{EC8F0EF2-E4F7-4EE5-B464-0C506216E2EF}" dt="2026-07-02T08:08:08.424" v="5" actId="26606"/>
          <ac:spMkLst>
            <pc:docMk/>
            <pc:sldMk cId="1857636663" sldId="256"/>
            <ac:spMk id="19" creationId="{3FBAD350-5664-4811-A208-657FB882D350}"/>
          </ac:spMkLst>
        </pc:spChg>
        <pc:spChg chg="add del">
          <ac:chgData name="Syma Ashraf (2504556)" userId="317f8d27-ada4-4256-9fb7-46f3cb26794d" providerId="ADAL" clId="{EC8F0EF2-E4F7-4EE5-B464-0C506216E2EF}" dt="2026-07-02T08:08:08.424" v="5" actId="26606"/>
          <ac:spMkLst>
            <pc:docMk/>
            <pc:sldMk cId="1857636663" sldId="256"/>
            <ac:spMk id="21" creationId="{C39ADB8F-D187-49D7-BDCF-C1B6DC727068}"/>
          </ac:spMkLst>
        </pc:spChg>
        <pc:spChg chg="add del">
          <ac:chgData name="Syma Ashraf (2504556)" userId="317f8d27-ada4-4256-9fb7-46f3cb26794d" providerId="ADAL" clId="{EC8F0EF2-E4F7-4EE5-B464-0C506216E2EF}" dt="2026-07-02T08:08:09.798" v="7" actId="26606"/>
          <ac:spMkLst>
            <pc:docMk/>
            <pc:sldMk cId="1857636663" sldId="256"/>
            <ac:spMk id="23" creationId="{0E30439A-8A5B-46EC-8283-9B6B031D40D0}"/>
          </ac:spMkLst>
        </pc:spChg>
        <pc:spChg chg="add del">
          <ac:chgData name="Syma Ashraf (2504556)" userId="317f8d27-ada4-4256-9fb7-46f3cb26794d" providerId="ADAL" clId="{EC8F0EF2-E4F7-4EE5-B464-0C506216E2EF}" dt="2026-07-02T08:08:09.798" v="7" actId="26606"/>
          <ac:spMkLst>
            <pc:docMk/>
            <pc:sldMk cId="1857636663" sldId="256"/>
            <ac:spMk id="24" creationId="{5CEAD642-85CF-4750-8432-7C80C901F001}"/>
          </ac:spMkLst>
        </pc:spChg>
        <pc:spChg chg="add del">
          <ac:chgData name="Syma Ashraf (2504556)" userId="317f8d27-ada4-4256-9fb7-46f3cb26794d" providerId="ADAL" clId="{EC8F0EF2-E4F7-4EE5-B464-0C506216E2EF}" dt="2026-07-02T08:08:09.798" v="7" actId="26606"/>
          <ac:spMkLst>
            <pc:docMk/>
            <pc:sldMk cId="1857636663" sldId="256"/>
            <ac:spMk id="25" creationId="{FA33EEAE-15D5-4119-8C1E-89D943F911EF}"/>
          </ac:spMkLst>
        </pc:spChg>
        <pc:spChg chg="add del">
          <ac:chgData name="Syma Ashraf (2504556)" userId="317f8d27-ada4-4256-9fb7-46f3cb26794d" providerId="ADAL" clId="{EC8F0EF2-E4F7-4EE5-B464-0C506216E2EF}" dt="2026-07-02T08:08:09.798" v="7" actId="26606"/>
          <ac:spMkLst>
            <pc:docMk/>
            <pc:sldMk cId="1857636663" sldId="256"/>
            <ac:spMk id="26" creationId="{730D8B3B-9B80-4025-B934-26DC7D7CD231}"/>
          </ac:spMkLst>
        </pc:spChg>
        <pc:spChg chg="add del">
          <ac:chgData name="Syma Ashraf (2504556)" userId="317f8d27-ada4-4256-9fb7-46f3cb26794d" providerId="ADAL" clId="{EC8F0EF2-E4F7-4EE5-B464-0C506216E2EF}" dt="2026-07-02T08:08:09.798" v="7" actId="26606"/>
          <ac:spMkLst>
            <pc:docMk/>
            <pc:sldMk cId="1857636663" sldId="256"/>
            <ac:spMk id="27" creationId="{B5A1B09C-1565-46F8-B70F-621C5EB48A09}"/>
          </ac:spMkLst>
        </pc:spChg>
        <pc:spChg chg="add del">
          <ac:chgData name="Syma Ashraf (2504556)" userId="317f8d27-ada4-4256-9fb7-46f3cb26794d" providerId="ADAL" clId="{EC8F0EF2-E4F7-4EE5-B464-0C506216E2EF}" dt="2026-07-02T08:08:09.798" v="7" actId="26606"/>
          <ac:spMkLst>
            <pc:docMk/>
            <pc:sldMk cId="1857636663" sldId="256"/>
            <ac:spMk id="28" creationId="{8C516CC8-80AC-446C-A56E-9F54B7210402}"/>
          </ac:spMkLst>
        </pc:spChg>
        <pc:spChg chg="add del">
          <ac:chgData name="Syma Ashraf (2504556)" userId="317f8d27-ada4-4256-9fb7-46f3cb26794d" providerId="ADAL" clId="{EC8F0EF2-E4F7-4EE5-B464-0C506216E2EF}" dt="2026-07-02T08:08:09.798" v="7" actId="26606"/>
          <ac:spMkLst>
            <pc:docMk/>
            <pc:sldMk cId="1857636663" sldId="256"/>
            <ac:spMk id="29" creationId="{53947E58-F088-49F1-A3D1-DEA690192E84}"/>
          </ac:spMkLst>
        </pc:spChg>
        <pc:spChg chg="add del">
          <ac:chgData name="Syma Ashraf (2504556)" userId="317f8d27-ada4-4256-9fb7-46f3cb26794d" providerId="ADAL" clId="{EC8F0EF2-E4F7-4EE5-B464-0C506216E2EF}" dt="2026-07-02T08:08:25.312" v="9" actId="26606"/>
          <ac:spMkLst>
            <pc:docMk/>
            <pc:sldMk cId="1857636663" sldId="256"/>
            <ac:spMk id="31" creationId="{FFD48BC7-DC40-47DE-87EE-9F4B6ECB9ABB}"/>
          </ac:spMkLst>
        </pc:spChg>
        <pc:spChg chg="add del">
          <ac:chgData name="Syma Ashraf (2504556)" userId="317f8d27-ada4-4256-9fb7-46f3cb26794d" providerId="ADAL" clId="{EC8F0EF2-E4F7-4EE5-B464-0C506216E2EF}" dt="2026-07-02T08:08:25.312" v="9" actId="26606"/>
          <ac:spMkLst>
            <pc:docMk/>
            <pc:sldMk cId="1857636663" sldId="256"/>
            <ac:spMk id="32" creationId="{E502BBC7-2C76-46F3-BC24-5985BC13DB88}"/>
          </ac:spMkLst>
        </pc:spChg>
        <pc:spChg chg="add del">
          <ac:chgData name="Syma Ashraf (2504556)" userId="317f8d27-ada4-4256-9fb7-46f3cb26794d" providerId="ADAL" clId="{EC8F0EF2-E4F7-4EE5-B464-0C506216E2EF}" dt="2026-07-02T08:08:25.312" v="9" actId="26606"/>
          <ac:spMkLst>
            <pc:docMk/>
            <pc:sldMk cId="1857636663" sldId="256"/>
            <ac:spMk id="33" creationId="{C7F28D52-2A5F-4D23-81AE-7CB8B591C7AF}"/>
          </ac:spMkLst>
        </pc:spChg>
        <pc:spChg chg="add del">
          <ac:chgData name="Syma Ashraf (2504556)" userId="317f8d27-ada4-4256-9fb7-46f3cb26794d" providerId="ADAL" clId="{EC8F0EF2-E4F7-4EE5-B464-0C506216E2EF}" dt="2026-07-02T08:08:25.312" v="9" actId="26606"/>
          <ac:spMkLst>
            <pc:docMk/>
            <pc:sldMk cId="1857636663" sldId="256"/>
            <ac:spMk id="34" creationId="{3629484E-3792-4B3D-89AD-7C8A1ED0E0D4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36" creationId="{577D6B2E-37A3-429E-A37C-F30ED6487282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37" creationId="{5CEAD642-85CF-4750-8432-7C80C901F001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38" creationId="{FA33EEAE-15D5-4119-8C1E-89D943F911EF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39" creationId="{730D8B3B-9B80-4025-B934-26DC7D7CD231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40" creationId="{1064D5D5-227B-4F66-9AEA-46F570E793BD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41" creationId="{646B67A4-D328-4747-A82B-65E84FA46368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42" creationId="{B5A1B09C-1565-46F8-B70F-621C5EB48A09}"/>
          </ac:spMkLst>
        </pc:spChg>
        <pc:spChg chg="add del">
          <ac:chgData name="Syma Ashraf (2504556)" userId="317f8d27-ada4-4256-9fb7-46f3cb26794d" providerId="ADAL" clId="{EC8F0EF2-E4F7-4EE5-B464-0C506216E2EF}" dt="2026-07-02T08:08:27.032" v="12" actId="26606"/>
          <ac:spMkLst>
            <pc:docMk/>
            <pc:sldMk cId="1857636663" sldId="256"/>
            <ac:spMk id="43" creationId="{8C516CC8-80AC-446C-A56E-9F54B7210402}"/>
          </ac:spMkLst>
        </pc:spChg>
        <pc:spChg chg="add del">
          <ac:chgData name="Syma Ashraf (2504556)" userId="317f8d27-ada4-4256-9fb7-46f3cb26794d" providerId="ADAL" clId="{EC8F0EF2-E4F7-4EE5-B464-0C506216E2EF}" dt="2026-07-02T08:08:36.894" v="15" actId="26606"/>
          <ac:spMkLst>
            <pc:docMk/>
            <pc:sldMk cId="1857636663" sldId="256"/>
            <ac:spMk id="45" creationId="{BAD76F3E-3A97-486B-B402-44400A8B9173}"/>
          </ac:spMkLst>
        </pc:spChg>
        <pc:spChg chg="add del">
          <ac:chgData name="Syma Ashraf (2504556)" userId="317f8d27-ada4-4256-9fb7-46f3cb26794d" providerId="ADAL" clId="{EC8F0EF2-E4F7-4EE5-B464-0C506216E2EF}" dt="2026-07-02T08:08:36.894" v="15" actId="26606"/>
          <ac:spMkLst>
            <pc:docMk/>
            <pc:sldMk cId="1857636663" sldId="256"/>
            <ac:spMk id="46" creationId="{391F6B52-91F4-4AEB-B6DB-29FEBCF28C8B}"/>
          </ac:spMkLst>
        </pc:spChg>
        <pc:spChg chg="add del">
          <ac:chgData name="Syma Ashraf (2504556)" userId="317f8d27-ada4-4256-9fb7-46f3cb26794d" providerId="ADAL" clId="{EC8F0EF2-E4F7-4EE5-B464-0C506216E2EF}" dt="2026-07-02T08:08:36.894" v="15" actId="26606"/>
          <ac:spMkLst>
            <pc:docMk/>
            <pc:sldMk cId="1857636663" sldId="256"/>
            <ac:spMk id="47" creationId="{2CD6F061-7C53-44F4-9794-953DB70A451B}"/>
          </ac:spMkLst>
        </pc:spChg>
        <pc:spChg chg="add del">
          <ac:chgData name="Syma Ashraf (2504556)" userId="317f8d27-ada4-4256-9fb7-46f3cb26794d" providerId="ADAL" clId="{EC8F0EF2-E4F7-4EE5-B464-0C506216E2EF}" dt="2026-07-02T08:08:40.278" v="17" actId="26606"/>
          <ac:spMkLst>
            <pc:docMk/>
            <pc:sldMk cId="1857636663" sldId="256"/>
            <ac:spMk id="49" creationId="{1EADCAF8-8823-4E89-8612-21029831A4B2}"/>
          </ac:spMkLst>
        </pc:spChg>
        <pc:spChg chg="add del">
          <ac:chgData name="Syma Ashraf (2504556)" userId="317f8d27-ada4-4256-9fb7-46f3cb26794d" providerId="ADAL" clId="{EC8F0EF2-E4F7-4EE5-B464-0C506216E2EF}" dt="2026-07-02T08:08:40.278" v="17" actId="26606"/>
          <ac:spMkLst>
            <pc:docMk/>
            <pc:sldMk cId="1857636663" sldId="256"/>
            <ac:spMk id="50" creationId="{28CA07B2-0819-4B62-9425-7A52BBDD7070}"/>
          </ac:spMkLst>
        </pc:spChg>
        <pc:spChg chg="add del">
          <ac:chgData name="Syma Ashraf (2504556)" userId="317f8d27-ada4-4256-9fb7-46f3cb26794d" providerId="ADAL" clId="{EC8F0EF2-E4F7-4EE5-B464-0C506216E2EF}" dt="2026-07-02T08:08:44.742" v="19" actId="26606"/>
          <ac:spMkLst>
            <pc:docMk/>
            <pc:sldMk cId="1857636663" sldId="256"/>
            <ac:spMk id="56" creationId="{54A6836E-C603-43CB-9DA7-89D8E3FA3838}"/>
          </ac:spMkLst>
        </pc:spChg>
        <pc:spChg chg="add del">
          <ac:chgData name="Syma Ashraf (2504556)" userId="317f8d27-ada4-4256-9fb7-46f3cb26794d" providerId="ADAL" clId="{EC8F0EF2-E4F7-4EE5-B464-0C506216E2EF}" dt="2026-07-02T08:08:44.742" v="19" actId="26606"/>
          <ac:spMkLst>
            <pc:docMk/>
            <pc:sldMk cId="1857636663" sldId="256"/>
            <ac:spMk id="57" creationId="{296007DD-F9BF-4F0F-B8C6-C514B2841971}"/>
          </ac:spMkLst>
        </pc:spChg>
        <pc:spChg chg="add del">
          <ac:chgData name="Syma Ashraf (2504556)" userId="317f8d27-ada4-4256-9fb7-46f3cb26794d" providerId="ADAL" clId="{EC8F0EF2-E4F7-4EE5-B464-0C506216E2EF}" dt="2026-07-02T08:08:47.606" v="21" actId="26606"/>
          <ac:spMkLst>
            <pc:docMk/>
            <pc:sldMk cId="1857636663" sldId="256"/>
            <ac:spMk id="68" creationId="{0262E669-7774-4EAE-BBCE-F9FFE664D513}"/>
          </ac:spMkLst>
        </pc:spChg>
        <pc:spChg chg="add del">
          <ac:chgData name="Syma Ashraf (2504556)" userId="317f8d27-ada4-4256-9fb7-46f3cb26794d" providerId="ADAL" clId="{EC8F0EF2-E4F7-4EE5-B464-0C506216E2EF}" dt="2026-07-02T08:08:47.606" v="21" actId="26606"/>
          <ac:spMkLst>
            <pc:docMk/>
            <pc:sldMk cId="1857636663" sldId="256"/>
            <ac:spMk id="69" creationId="{D0838CA9-6736-4868-BAC7-C020254B5B07}"/>
          </ac:spMkLst>
        </pc:spChg>
        <pc:spChg chg="add del">
          <ac:chgData name="Syma Ashraf (2504556)" userId="317f8d27-ada4-4256-9fb7-46f3cb26794d" providerId="ADAL" clId="{EC8F0EF2-E4F7-4EE5-B464-0C506216E2EF}" dt="2026-07-02T08:08:47.606" v="21" actId="26606"/>
          <ac:spMkLst>
            <pc:docMk/>
            <pc:sldMk cId="1857636663" sldId="256"/>
            <ac:spMk id="70" creationId="{6AA9F379-605C-48FC-AA29-73D667134AED}"/>
          </ac:spMkLst>
        </pc:spChg>
        <pc:spChg chg="add del">
          <ac:chgData name="Syma Ashraf (2504556)" userId="317f8d27-ada4-4256-9fb7-46f3cb26794d" providerId="ADAL" clId="{EC8F0EF2-E4F7-4EE5-B464-0C506216E2EF}" dt="2026-07-03T09:03:47.650" v="309" actId="26606"/>
          <ac:spMkLst>
            <pc:docMk/>
            <pc:sldMk cId="1857636663" sldId="256"/>
            <ac:spMk id="72" creationId="{73A25D70-4A55-4F72-B9C5-A69CDBF4DB42}"/>
          </ac:spMkLst>
        </pc:spChg>
        <pc:spChg chg="add del">
          <ac:chgData name="Syma Ashraf (2504556)" userId="317f8d27-ada4-4256-9fb7-46f3cb26794d" providerId="ADAL" clId="{EC8F0EF2-E4F7-4EE5-B464-0C506216E2EF}" dt="2026-07-03T09:03:47.650" v="309" actId="26606"/>
          <ac:spMkLst>
            <pc:docMk/>
            <pc:sldMk cId="1857636663" sldId="256"/>
            <ac:spMk id="73" creationId="{54957100-6D8B-4161-9F2F-C0A949EC84C4}"/>
          </ac:spMkLst>
        </pc:spChg>
        <pc:spChg chg="add del">
          <ac:chgData name="Syma Ashraf (2504556)" userId="317f8d27-ada4-4256-9fb7-46f3cb26794d" providerId="ADAL" clId="{EC8F0EF2-E4F7-4EE5-B464-0C506216E2EF}" dt="2026-07-03T09:03:47.650" v="309" actId="26606"/>
          <ac:spMkLst>
            <pc:docMk/>
            <pc:sldMk cId="1857636663" sldId="256"/>
            <ac:spMk id="74" creationId="{CBCB02B1-1B82-403C-B7D2-E2CED1882F50}"/>
          </ac:spMkLst>
        </pc:spChg>
        <pc:spChg chg="add">
          <ac:chgData name="Syma Ashraf (2504556)" userId="317f8d27-ada4-4256-9fb7-46f3cb26794d" providerId="ADAL" clId="{EC8F0EF2-E4F7-4EE5-B464-0C506216E2EF}" dt="2026-07-03T09:03:47.650" v="309" actId="26606"/>
          <ac:spMkLst>
            <pc:docMk/>
            <pc:sldMk cId="1857636663" sldId="256"/>
            <ac:spMk id="91" creationId="{3C54F4CE-85F0-46ED-80DA-9518C9251AD1}"/>
          </ac:spMkLst>
        </pc:spChg>
        <pc:spChg chg="add">
          <ac:chgData name="Syma Ashraf (2504556)" userId="317f8d27-ada4-4256-9fb7-46f3cb26794d" providerId="ADAL" clId="{EC8F0EF2-E4F7-4EE5-B464-0C506216E2EF}" dt="2026-07-03T09:03:47.650" v="309" actId="26606"/>
          <ac:spMkLst>
            <pc:docMk/>
            <pc:sldMk cId="1857636663" sldId="256"/>
            <ac:spMk id="93" creationId="{DADD1FCA-8ACB-4958-81DD-4CDD6D3E1921}"/>
          </ac:spMkLst>
        </pc:spChg>
        <pc:grpChg chg="add del">
          <ac:chgData name="Syma Ashraf (2504556)" userId="317f8d27-ada4-4256-9fb7-46f3cb26794d" providerId="ADAL" clId="{EC8F0EF2-E4F7-4EE5-B464-0C506216E2EF}" dt="2026-07-03T09:03:47.650" v="309" actId="26606"/>
          <ac:grpSpMkLst>
            <pc:docMk/>
            <pc:sldMk cId="1857636663" sldId="256"/>
            <ac:grpSpMk id="22" creationId="{17147D5D-F01F-4164-BD81-D10DC6F23E41}"/>
          </ac:grpSpMkLst>
        </pc:grpChg>
        <pc:grpChg chg="add del">
          <ac:chgData name="Syma Ashraf (2504556)" userId="317f8d27-ada4-4256-9fb7-46f3cb26794d" providerId="ADAL" clId="{EC8F0EF2-E4F7-4EE5-B464-0C506216E2EF}" dt="2026-07-02T08:08:40.278" v="17" actId="26606"/>
          <ac:grpSpMkLst>
            <pc:docMk/>
            <pc:sldMk cId="1857636663" sldId="256"/>
            <ac:grpSpMk id="51" creationId="{DA02BEE4-A5D4-40AF-882D-49D34B086FFF}"/>
          </ac:grpSpMkLst>
        </pc:grpChg>
        <pc:grpChg chg="add del">
          <ac:chgData name="Syma Ashraf (2504556)" userId="317f8d27-ada4-4256-9fb7-46f3cb26794d" providerId="ADAL" clId="{EC8F0EF2-E4F7-4EE5-B464-0C506216E2EF}" dt="2026-07-02T08:08:44.742" v="19" actId="26606"/>
          <ac:grpSpMkLst>
            <pc:docMk/>
            <pc:sldMk cId="1857636663" sldId="256"/>
            <ac:grpSpMk id="58" creationId="{8A0FAFCA-5C96-453B-83B7-A9AEF7F18960}"/>
          </ac:grpSpMkLst>
        </pc:grpChg>
        <pc:grpChg chg="add del">
          <ac:chgData name="Syma Ashraf (2504556)" userId="317f8d27-ada4-4256-9fb7-46f3cb26794d" providerId="ADAL" clId="{EC8F0EF2-E4F7-4EE5-B464-0C506216E2EF}" dt="2026-07-02T08:08:44.742" v="19" actId="26606"/>
          <ac:grpSpMkLst>
            <pc:docMk/>
            <pc:sldMk cId="1857636663" sldId="256"/>
            <ac:grpSpMk id="63" creationId="{CD0398DD-AD75-4E2B-A3C6-35073082A8B4}"/>
          </ac:grpSpMkLst>
        </pc:grpChg>
        <pc:grpChg chg="add del">
          <ac:chgData name="Syma Ashraf (2504556)" userId="317f8d27-ada4-4256-9fb7-46f3cb26794d" providerId="ADAL" clId="{EC8F0EF2-E4F7-4EE5-B464-0C506216E2EF}" dt="2026-07-03T09:03:47.650" v="309" actId="26606"/>
          <ac:grpSpMkLst>
            <pc:docMk/>
            <pc:sldMk cId="1857636663" sldId="256"/>
            <ac:grpSpMk id="75" creationId="{CCDE13A7-6382-4A67-BEBE-4FF1F37C7F52}"/>
          </ac:grpSpMkLst>
        </pc:grpChg>
        <pc:grpChg chg="add del">
          <ac:chgData name="Syma Ashraf (2504556)" userId="317f8d27-ada4-4256-9fb7-46f3cb26794d" providerId="ADAL" clId="{EC8F0EF2-E4F7-4EE5-B464-0C506216E2EF}" dt="2026-07-03T09:03:47.650" v="309" actId="26606"/>
          <ac:grpSpMkLst>
            <pc:docMk/>
            <pc:sldMk cId="1857636663" sldId="256"/>
            <ac:grpSpMk id="83" creationId="{6D0E248E-80AB-4B35-BA8D-F940FCB44326}"/>
          </ac:grpSpMkLst>
        </pc:grpChg>
        <pc:picChg chg="add mod">
          <ac:chgData name="Syma Ashraf (2504556)" userId="317f8d27-ada4-4256-9fb7-46f3cb26794d" providerId="ADAL" clId="{EC8F0EF2-E4F7-4EE5-B464-0C506216E2EF}" dt="2026-07-03T09:03:47.650" v="309" actId="26606"/>
          <ac:picMkLst>
            <pc:docMk/>
            <pc:sldMk cId="1857636663" sldId="256"/>
            <ac:picMk id="4" creationId="{1BF666C2-8099-36C8-AF07-CBA5029B3F01}"/>
          </ac:picMkLst>
        </pc:picChg>
        <pc:cxnChg chg="add del">
          <ac:chgData name="Syma Ashraf (2504556)" userId="317f8d27-ada4-4256-9fb7-46f3cb26794d" providerId="ADAL" clId="{EC8F0EF2-E4F7-4EE5-B464-0C506216E2EF}" dt="2026-07-02T08:08:08.424" v="5" actId="26606"/>
          <ac:cxnSpMkLst>
            <pc:docMk/>
            <pc:sldMk cId="1857636663" sldId="256"/>
            <ac:cxnSpMk id="15" creationId="{56020367-4FD5-4596-8E10-C5F095CD8DBF}"/>
          </ac:cxnSpMkLst>
        </pc:cxnChg>
      </pc:sldChg>
      <pc:sldChg chg="addSp delSp modSp mod setBg modClrScheme chgLayout">
        <pc:chgData name="Syma Ashraf (2504556)" userId="317f8d27-ada4-4256-9fb7-46f3cb26794d" providerId="ADAL" clId="{EC8F0EF2-E4F7-4EE5-B464-0C506216E2EF}" dt="2026-07-03T09:49:27.523" v="410" actId="5793"/>
        <pc:sldMkLst>
          <pc:docMk/>
          <pc:sldMk cId="3043412666" sldId="257"/>
        </pc:sldMkLst>
        <pc:spChg chg="del">
          <ac:chgData name="Syma Ashraf (2504556)" userId="317f8d27-ada4-4256-9fb7-46f3cb26794d" providerId="ADAL" clId="{EC8F0EF2-E4F7-4EE5-B464-0C506216E2EF}" dt="2026-07-02T08:08:55.387" v="23" actId="700"/>
          <ac:spMkLst>
            <pc:docMk/>
            <pc:sldMk cId="3043412666" sldId="257"/>
            <ac:spMk id="2" creationId="{EE3B166C-75EA-AB8F-F38C-DB5FFAA36F04}"/>
          </ac:spMkLst>
        </pc:spChg>
        <pc:spChg chg="mod ord">
          <ac:chgData name="Syma Ashraf (2504556)" userId="317f8d27-ada4-4256-9fb7-46f3cb26794d" providerId="ADAL" clId="{EC8F0EF2-E4F7-4EE5-B464-0C506216E2EF}" dt="2026-07-03T09:49:27.523" v="410" actId="5793"/>
          <ac:spMkLst>
            <pc:docMk/>
            <pc:sldMk cId="3043412666" sldId="257"/>
            <ac:spMk id="3" creationId="{64B48ADA-5F3B-A8D2-4682-3F8181E2362C}"/>
          </ac:spMkLst>
        </pc:spChg>
        <pc:spChg chg="add del">
          <ac:chgData name="Syma Ashraf (2504556)" userId="317f8d27-ada4-4256-9fb7-46f3cb26794d" providerId="ADAL" clId="{EC8F0EF2-E4F7-4EE5-B464-0C506216E2EF}" dt="2026-07-03T09:01:13.516" v="296" actId="26606"/>
          <ac:spMkLst>
            <pc:docMk/>
            <pc:sldMk cId="3043412666" sldId="257"/>
            <ac:spMk id="8" creationId="{44D65982-4F00-4330-8DAA-DE6A9E4D6D23}"/>
          </ac:spMkLst>
        </pc:spChg>
        <pc:spChg chg="add del">
          <ac:chgData name="Syma Ashraf (2504556)" userId="317f8d27-ada4-4256-9fb7-46f3cb26794d" providerId="ADAL" clId="{EC8F0EF2-E4F7-4EE5-B464-0C506216E2EF}" dt="2026-07-03T09:01:13.516" v="296" actId="26606"/>
          <ac:spMkLst>
            <pc:docMk/>
            <pc:sldMk cId="3043412666" sldId="257"/>
            <ac:spMk id="10" creationId="{56AD21CA-472C-4EA1-A897-F639017AFED3}"/>
          </ac:spMkLst>
        </pc:spChg>
        <pc:spChg chg="add del">
          <ac:chgData name="Syma Ashraf (2504556)" userId="317f8d27-ada4-4256-9fb7-46f3cb26794d" providerId="ADAL" clId="{EC8F0EF2-E4F7-4EE5-B464-0C506216E2EF}" dt="2026-07-03T09:01:13.516" v="296" actId="26606"/>
          <ac:spMkLst>
            <pc:docMk/>
            <pc:sldMk cId="3043412666" sldId="257"/>
            <ac:spMk id="25" creationId="{C05FE506-AB9A-470B-89C8-008269966F9C}"/>
          </ac:spMkLst>
        </pc:spChg>
        <pc:spChg chg="add">
          <ac:chgData name="Syma Ashraf (2504556)" userId="317f8d27-ada4-4256-9fb7-46f3cb26794d" providerId="ADAL" clId="{EC8F0EF2-E4F7-4EE5-B464-0C506216E2EF}" dt="2026-07-03T09:01:13.516" v="296" actId="26606"/>
          <ac:spMkLst>
            <pc:docMk/>
            <pc:sldMk cId="3043412666" sldId="257"/>
            <ac:spMk id="27" creationId="{23E547B5-89CF-4EC0-96DE-25771AED0799}"/>
          </ac:spMkLst>
        </pc:spChg>
        <pc:spChg chg="add">
          <ac:chgData name="Syma Ashraf (2504556)" userId="317f8d27-ada4-4256-9fb7-46f3cb26794d" providerId="ADAL" clId="{EC8F0EF2-E4F7-4EE5-B464-0C506216E2EF}" dt="2026-07-03T09:01:13.516" v="296" actId="26606"/>
          <ac:spMkLst>
            <pc:docMk/>
            <pc:sldMk cId="3043412666" sldId="257"/>
            <ac:spMk id="28" creationId="{3F0B8CEB-8279-4E5E-A0CE-1FC9F71736F2}"/>
          </ac:spMkLst>
        </pc:spChg>
        <pc:spChg chg="add del">
          <ac:chgData name="Syma Ashraf (2504556)" userId="317f8d27-ada4-4256-9fb7-46f3cb26794d" providerId="ADAL" clId="{EC8F0EF2-E4F7-4EE5-B464-0C506216E2EF}" dt="2026-07-03T09:01:01.228" v="287" actId="26606"/>
          <ac:spMkLst>
            <pc:docMk/>
            <pc:sldMk cId="3043412666" sldId="257"/>
            <ac:spMk id="30" creationId="{2EB492CD-616E-47F8-933B-5E2D952A0593}"/>
          </ac:spMkLst>
        </pc:spChg>
        <pc:spChg chg="add del">
          <ac:chgData name="Syma Ashraf (2504556)" userId="317f8d27-ada4-4256-9fb7-46f3cb26794d" providerId="ADAL" clId="{EC8F0EF2-E4F7-4EE5-B464-0C506216E2EF}" dt="2026-07-03T09:01:01.228" v="287" actId="26606"/>
          <ac:spMkLst>
            <pc:docMk/>
            <pc:sldMk cId="3043412666" sldId="257"/>
            <ac:spMk id="32" creationId="{59383CF9-23B5-4335-9B21-1791C4CF1C75}"/>
          </ac:spMkLst>
        </pc:spChg>
        <pc:spChg chg="add del">
          <ac:chgData name="Syma Ashraf (2504556)" userId="317f8d27-ada4-4256-9fb7-46f3cb26794d" providerId="ADAL" clId="{EC8F0EF2-E4F7-4EE5-B464-0C506216E2EF}" dt="2026-07-03T09:01:01.228" v="287" actId="26606"/>
          <ac:spMkLst>
            <pc:docMk/>
            <pc:sldMk cId="3043412666" sldId="257"/>
            <ac:spMk id="34" creationId="{0007FE00-9498-4706-B255-6437B0252C02}"/>
          </ac:spMkLst>
        </pc:spChg>
        <pc:spChg chg="add del">
          <ac:chgData name="Syma Ashraf (2504556)" userId="317f8d27-ada4-4256-9fb7-46f3cb26794d" providerId="ADAL" clId="{EC8F0EF2-E4F7-4EE5-B464-0C506216E2EF}" dt="2026-07-03T09:01:04.085" v="289" actId="26606"/>
          <ac:spMkLst>
            <pc:docMk/>
            <pc:sldMk cId="3043412666" sldId="257"/>
            <ac:spMk id="36" creationId="{4F7EBAE4-9945-4473-9E34-B2C66EA0F03D}"/>
          </ac:spMkLst>
        </pc:spChg>
        <pc:spChg chg="add del">
          <ac:chgData name="Syma Ashraf (2504556)" userId="317f8d27-ada4-4256-9fb7-46f3cb26794d" providerId="ADAL" clId="{EC8F0EF2-E4F7-4EE5-B464-0C506216E2EF}" dt="2026-07-03T09:01:04.085" v="289" actId="26606"/>
          <ac:spMkLst>
            <pc:docMk/>
            <pc:sldMk cId="3043412666" sldId="257"/>
            <ac:spMk id="37" creationId="{70BEB1E7-2F88-40BC-B73D-42E5B6F80BFC}"/>
          </ac:spMkLst>
        </pc:spChg>
        <pc:spChg chg="add del">
          <ac:chgData name="Syma Ashraf (2504556)" userId="317f8d27-ada4-4256-9fb7-46f3cb26794d" providerId="ADAL" clId="{EC8F0EF2-E4F7-4EE5-B464-0C506216E2EF}" dt="2026-07-03T09:01:04.085" v="289" actId="26606"/>
          <ac:spMkLst>
            <pc:docMk/>
            <pc:sldMk cId="3043412666" sldId="257"/>
            <ac:spMk id="38" creationId="{A7B99495-F43F-4D80-A44F-2CB4764EB90B}"/>
          </ac:spMkLst>
        </pc:spChg>
        <pc:spChg chg="add del">
          <ac:chgData name="Syma Ashraf (2504556)" userId="317f8d27-ada4-4256-9fb7-46f3cb26794d" providerId="ADAL" clId="{EC8F0EF2-E4F7-4EE5-B464-0C506216E2EF}" dt="2026-07-03T09:01:08.070" v="291" actId="26606"/>
          <ac:spMkLst>
            <pc:docMk/>
            <pc:sldMk cId="3043412666" sldId="257"/>
            <ac:spMk id="40" creationId="{42A4FC2C-047E-45A5-965D-8E1E3BF09BC6}"/>
          </ac:spMkLst>
        </pc:spChg>
        <pc:spChg chg="add del">
          <ac:chgData name="Syma Ashraf (2504556)" userId="317f8d27-ada4-4256-9fb7-46f3cb26794d" providerId="ADAL" clId="{EC8F0EF2-E4F7-4EE5-B464-0C506216E2EF}" dt="2026-07-03T09:01:10.385" v="293" actId="26606"/>
          <ac:spMkLst>
            <pc:docMk/>
            <pc:sldMk cId="3043412666" sldId="257"/>
            <ac:spMk id="42" creationId="{7FF47CB7-972F-479F-A36D-9E72D26EC8DA}"/>
          </ac:spMkLst>
        </pc:spChg>
        <pc:spChg chg="add del">
          <ac:chgData name="Syma Ashraf (2504556)" userId="317f8d27-ada4-4256-9fb7-46f3cb26794d" providerId="ADAL" clId="{EC8F0EF2-E4F7-4EE5-B464-0C506216E2EF}" dt="2026-07-03T09:01:10.385" v="293" actId="26606"/>
          <ac:spMkLst>
            <pc:docMk/>
            <pc:sldMk cId="3043412666" sldId="257"/>
            <ac:spMk id="43" creationId="{0D153B68-5844-490D-8E67-F616D6D721CA}"/>
          </ac:spMkLst>
        </pc:spChg>
        <pc:spChg chg="add del">
          <ac:chgData name="Syma Ashraf (2504556)" userId="317f8d27-ada4-4256-9fb7-46f3cb26794d" providerId="ADAL" clId="{EC8F0EF2-E4F7-4EE5-B464-0C506216E2EF}" dt="2026-07-03T09:01:10.385" v="293" actId="26606"/>
          <ac:spMkLst>
            <pc:docMk/>
            <pc:sldMk cId="3043412666" sldId="257"/>
            <ac:spMk id="44" creationId="{9A0D773F-7A7D-4DBB-9DEA-86BB8B8F4BC8}"/>
          </ac:spMkLst>
        </pc:spChg>
        <pc:grpChg chg="add del">
          <ac:chgData name="Syma Ashraf (2504556)" userId="317f8d27-ada4-4256-9fb7-46f3cb26794d" providerId="ADAL" clId="{EC8F0EF2-E4F7-4EE5-B464-0C506216E2EF}" dt="2026-07-03T09:01:13.516" v="296" actId="26606"/>
          <ac:grpSpMkLst>
            <pc:docMk/>
            <pc:sldMk cId="3043412666" sldId="257"/>
            <ac:grpSpMk id="12" creationId="{B29A5F49-8CEE-44D2-A717-96965326A59B}"/>
          </ac:grpSpMkLst>
        </pc:grpChg>
        <pc:grpChg chg="add del">
          <ac:chgData name="Syma Ashraf (2504556)" userId="317f8d27-ada4-4256-9fb7-46f3cb26794d" providerId="ADAL" clId="{EC8F0EF2-E4F7-4EE5-B464-0C506216E2EF}" dt="2026-07-03T09:01:13.516" v="296" actId="26606"/>
          <ac:grpSpMkLst>
            <pc:docMk/>
            <pc:sldMk cId="3043412666" sldId="257"/>
            <ac:grpSpMk id="16" creationId="{43F5E015-E085-4624-B431-B42414448684}"/>
          </ac:grpSpMkLst>
        </pc:grpChg>
        <pc:picChg chg="add mod">
          <ac:chgData name="Syma Ashraf (2504556)" userId="317f8d27-ada4-4256-9fb7-46f3cb26794d" providerId="ADAL" clId="{EC8F0EF2-E4F7-4EE5-B464-0C506216E2EF}" dt="2026-07-03T09:01:13.516" v="296" actId="26606"/>
          <ac:picMkLst>
            <pc:docMk/>
            <pc:sldMk cId="3043412666" sldId="257"/>
            <ac:picMk id="4" creationId="{4ECCAA21-1E7F-EA22-260C-3FE2AD7DA889}"/>
          </ac:picMkLst>
        </pc:picChg>
      </pc:sldChg>
      <pc:sldChg chg="addSp delSp modSp mod setBg modClrScheme chgLayout">
        <pc:chgData name="Syma Ashraf (2504556)" userId="317f8d27-ada4-4256-9fb7-46f3cb26794d" providerId="ADAL" clId="{EC8F0EF2-E4F7-4EE5-B464-0C506216E2EF}" dt="2026-07-03T09:16:52.154" v="324" actId="5793"/>
        <pc:sldMkLst>
          <pc:docMk/>
          <pc:sldMk cId="2615635253" sldId="258"/>
        </pc:sldMkLst>
        <pc:spChg chg="del">
          <ac:chgData name="Syma Ashraf (2504556)" userId="317f8d27-ada4-4256-9fb7-46f3cb26794d" providerId="ADAL" clId="{EC8F0EF2-E4F7-4EE5-B464-0C506216E2EF}" dt="2026-07-02T08:14:56.025" v="25" actId="700"/>
          <ac:spMkLst>
            <pc:docMk/>
            <pc:sldMk cId="2615635253" sldId="258"/>
            <ac:spMk id="2" creationId="{B51F1998-8EF8-B948-BB52-59F98EEAD3A0}"/>
          </ac:spMkLst>
        </pc:spChg>
        <pc:spChg chg="mod ord">
          <ac:chgData name="Syma Ashraf (2504556)" userId="317f8d27-ada4-4256-9fb7-46f3cb26794d" providerId="ADAL" clId="{EC8F0EF2-E4F7-4EE5-B464-0C506216E2EF}" dt="2026-07-03T09:16:52.154" v="324" actId="5793"/>
          <ac:spMkLst>
            <pc:docMk/>
            <pc:sldMk cId="2615635253" sldId="258"/>
            <ac:spMk id="3" creationId="{2529A71B-152B-F5AB-9A68-993A42D8519E}"/>
          </ac:spMkLst>
        </pc:spChg>
        <pc:spChg chg="add del">
          <ac:chgData name="Syma Ashraf (2504556)" userId="317f8d27-ada4-4256-9fb7-46f3cb26794d" providerId="ADAL" clId="{EC8F0EF2-E4F7-4EE5-B464-0C506216E2EF}" dt="2026-07-02T08:15:08.294" v="27" actId="26606"/>
          <ac:spMkLst>
            <pc:docMk/>
            <pc:sldMk cId="2615635253" sldId="258"/>
            <ac:spMk id="8" creationId="{44D65982-4F00-4330-8DAA-DE6A9E4D6D23}"/>
          </ac:spMkLst>
        </pc:spChg>
        <pc:spChg chg="add del">
          <ac:chgData name="Syma Ashraf (2504556)" userId="317f8d27-ada4-4256-9fb7-46f3cb26794d" providerId="ADAL" clId="{EC8F0EF2-E4F7-4EE5-B464-0C506216E2EF}" dt="2026-07-02T08:15:08.294" v="27" actId="26606"/>
          <ac:spMkLst>
            <pc:docMk/>
            <pc:sldMk cId="2615635253" sldId="258"/>
            <ac:spMk id="10" creationId="{56AD21CA-472C-4EA1-A897-F639017AFED3}"/>
          </ac:spMkLst>
        </pc:spChg>
        <pc:spChg chg="add del">
          <ac:chgData name="Syma Ashraf (2504556)" userId="317f8d27-ada4-4256-9fb7-46f3cb26794d" providerId="ADAL" clId="{EC8F0EF2-E4F7-4EE5-B464-0C506216E2EF}" dt="2026-07-02T08:15:08.294" v="27" actId="26606"/>
          <ac:spMkLst>
            <pc:docMk/>
            <pc:sldMk cId="2615635253" sldId="258"/>
            <ac:spMk id="25" creationId="{C05FE506-AB9A-470B-89C8-008269966F9C}"/>
          </ac:spMkLst>
        </pc:spChg>
        <pc:spChg chg="add del">
          <ac:chgData name="Syma Ashraf (2504556)" userId="317f8d27-ada4-4256-9fb7-46f3cb26794d" providerId="ADAL" clId="{EC8F0EF2-E4F7-4EE5-B464-0C506216E2EF}" dt="2026-07-03T09:16:15.673" v="319" actId="26606"/>
          <ac:spMkLst>
            <pc:docMk/>
            <pc:sldMk cId="2615635253" sldId="258"/>
            <ac:spMk id="30" creationId="{815925C2-A704-4D47-B1C1-3FCA52512EC1}"/>
          </ac:spMkLst>
        </pc:spChg>
        <pc:spChg chg="add del">
          <ac:chgData name="Syma Ashraf (2504556)" userId="317f8d27-ada4-4256-9fb7-46f3cb26794d" providerId="ADAL" clId="{EC8F0EF2-E4F7-4EE5-B464-0C506216E2EF}" dt="2026-07-03T09:16:15.673" v="319" actId="26606"/>
          <ac:spMkLst>
            <pc:docMk/>
            <pc:sldMk cId="2615635253" sldId="258"/>
            <ac:spMk id="32" creationId="{01D4315C-C23C-4FD3-98DF-08C29E2292A8}"/>
          </ac:spMkLst>
        </pc:spChg>
        <pc:spChg chg="add">
          <ac:chgData name="Syma Ashraf (2504556)" userId="317f8d27-ada4-4256-9fb7-46f3cb26794d" providerId="ADAL" clId="{EC8F0EF2-E4F7-4EE5-B464-0C506216E2EF}" dt="2026-07-03T09:16:15.673" v="319" actId="26606"/>
          <ac:spMkLst>
            <pc:docMk/>
            <pc:sldMk cId="2615635253" sldId="258"/>
            <ac:spMk id="50" creationId="{04812C46-200A-4DEB-A05E-3ED6C68C2387}"/>
          </ac:spMkLst>
        </pc:spChg>
        <pc:spChg chg="add">
          <ac:chgData name="Syma Ashraf (2504556)" userId="317f8d27-ada4-4256-9fb7-46f3cb26794d" providerId="ADAL" clId="{EC8F0EF2-E4F7-4EE5-B464-0C506216E2EF}" dt="2026-07-03T09:16:15.673" v="319" actId="26606"/>
          <ac:spMkLst>
            <pc:docMk/>
            <pc:sldMk cId="2615635253" sldId="258"/>
            <ac:spMk id="52" creationId="{D1EA859B-E555-4109-94F3-6700E046E008}"/>
          </ac:spMkLst>
        </pc:spChg>
        <pc:grpChg chg="add del">
          <ac:chgData name="Syma Ashraf (2504556)" userId="317f8d27-ada4-4256-9fb7-46f3cb26794d" providerId="ADAL" clId="{EC8F0EF2-E4F7-4EE5-B464-0C506216E2EF}" dt="2026-07-02T08:15:08.294" v="27" actId="26606"/>
          <ac:grpSpMkLst>
            <pc:docMk/>
            <pc:sldMk cId="2615635253" sldId="258"/>
            <ac:grpSpMk id="12" creationId="{B29A5F49-8CEE-44D2-A717-96965326A59B}"/>
          </ac:grpSpMkLst>
        </pc:grpChg>
        <pc:grpChg chg="add del">
          <ac:chgData name="Syma Ashraf (2504556)" userId="317f8d27-ada4-4256-9fb7-46f3cb26794d" providerId="ADAL" clId="{EC8F0EF2-E4F7-4EE5-B464-0C506216E2EF}" dt="2026-07-02T08:15:08.294" v="27" actId="26606"/>
          <ac:grpSpMkLst>
            <pc:docMk/>
            <pc:sldMk cId="2615635253" sldId="258"/>
            <ac:grpSpMk id="16" creationId="{43F5E015-E085-4624-B431-B42414448684}"/>
          </ac:grpSpMkLst>
        </pc:grpChg>
        <pc:grpChg chg="add del">
          <ac:chgData name="Syma Ashraf (2504556)" userId="317f8d27-ada4-4256-9fb7-46f3cb26794d" providerId="ADAL" clId="{EC8F0EF2-E4F7-4EE5-B464-0C506216E2EF}" dt="2026-07-03T09:16:15.673" v="319" actId="26606"/>
          <ac:grpSpMkLst>
            <pc:docMk/>
            <pc:sldMk cId="2615635253" sldId="258"/>
            <ac:grpSpMk id="34" creationId="{5E6B47BC-43FD-4C91-8BFF-B41B99A8A39E}"/>
          </ac:grpSpMkLst>
        </pc:grpChg>
        <pc:grpChg chg="add del">
          <ac:chgData name="Syma Ashraf (2504556)" userId="317f8d27-ada4-4256-9fb7-46f3cb26794d" providerId="ADAL" clId="{EC8F0EF2-E4F7-4EE5-B464-0C506216E2EF}" dt="2026-07-03T09:16:15.673" v="319" actId="26606"/>
          <ac:grpSpMkLst>
            <pc:docMk/>
            <pc:sldMk cId="2615635253" sldId="258"/>
            <ac:grpSpMk id="38" creationId="{43F5E015-E085-4624-B431-B42414448684}"/>
          </ac:grpSpMkLst>
        </pc:grpChg>
        <pc:picChg chg="add mod">
          <ac:chgData name="Syma Ashraf (2504556)" userId="317f8d27-ada4-4256-9fb7-46f3cb26794d" providerId="ADAL" clId="{EC8F0EF2-E4F7-4EE5-B464-0C506216E2EF}" dt="2026-07-03T09:16:15.673" v="319" actId="26606"/>
          <ac:picMkLst>
            <pc:docMk/>
            <pc:sldMk cId="2615635253" sldId="258"/>
            <ac:picMk id="4" creationId="{E9907E67-A73B-1D55-78A8-F922DD187AA7}"/>
          </ac:picMkLst>
        </pc:picChg>
      </pc:sldChg>
      <pc:sldChg chg="addSp delSp modSp mod setBg modClrScheme chgLayout">
        <pc:chgData name="Syma Ashraf (2504556)" userId="317f8d27-ada4-4256-9fb7-46f3cb26794d" providerId="ADAL" clId="{EC8F0EF2-E4F7-4EE5-B464-0C506216E2EF}" dt="2026-07-03T09:49:04.064" v="408" actId="5793"/>
        <pc:sldMkLst>
          <pc:docMk/>
          <pc:sldMk cId="2515164320" sldId="259"/>
        </pc:sldMkLst>
        <pc:spChg chg="del">
          <ac:chgData name="Syma Ashraf (2504556)" userId="317f8d27-ada4-4256-9fb7-46f3cb26794d" providerId="ADAL" clId="{EC8F0EF2-E4F7-4EE5-B464-0C506216E2EF}" dt="2026-07-02T08:15:14.957" v="28" actId="700"/>
          <ac:spMkLst>
            <pc:docMk/>
            <pc:sldMk cId="2515164320" sldId="259"/>
            <ac:spMk id="2" creationId="{80BBA340-A60F-93F1-641B-D7AEFEDEB3AB}"/>
          </ac:spMkLst>
        </pc:spChg>
        <pc:spChg chg="mod ord">
          <ac:chgData name="Syma Ashraf (2504556)" userId="317f8d27-ada4-4256-9fb7-46f3cb26794d" providerId="ADAL" clId="{EC8F0EF2-E4F7-4EE5-B464-0C506216E2EF}" dt="2026-07-03T09:49:04.064" v="408" actId="5793"/>
          <ac:spMkLst>
            <pc:docMk/>
            <pc:sldMk cId="2515164320" sldId="259"/>
            <ac:spMk id="3" creationId="{013C2B31-8ADC-9532-F9E6-0AB1CE57E8D8}"/>
          </ac:spMkLst>
        </pc:spChg>
        <pc:spChg chg="add del">
          <ac:chgData name="Syma Ashraf (2504556)" userId="317f8d27-ada4-4256-9fb7-46f3cb26794d" providerId="ADAL" clId="{EC8F0EF2-E4F7-4EE5-B464-0C506216E2EF}" dt="2026-07-02T08:15:40.695" v="30" actId="26606"/>
          <ac:spMkLst>
            <pc:docMk/>
            <pc:sldMk cId="2515164320" sldId="259"/>
            <ac:spMk id="8" creationId="{E9EA95B6-474F-45AC-818B-C16DDA5A4EF7}"/>
          </ac:spMkLst>
        </pc:spChg>
        <pc:spChg chg="add del">
          <ac:chgData name="Syma Ashraf (2504556)" userId="317f8d27-ada4-4256-9fb7-46f3cb26794d" providerId="ADAL" clId="{EC8F0EF2-E4F7-4EE5-B464-0C506216E2EF}" dt="2026-07-02T08:15:40.695" v="30" actId="26606"/>
          <ac:spMkLst>
            <pc:docMk/>
            <pc:sldMk cId="2515164320" sldId="259"/>
            <ac:spMk id="10" creationId="{84BD8C85-3E1B-430D-B450-1C103B9EF375}"/>
          </ac:spMkLst>
        </pc:spChg>
        <pc:spChg chg="add del">
          <ac:chgData name="Syma Ashraf (2504556)" userId="317f8d27-ada4-4256-9fb7-46f3cb26794d" providerId="ADAL" clId="{EC8F0EF2-E4F7-4EE5-B464-0C506216E2EF}" dt="2026-07-02T08:15:40.695" v="30" actId="26606"/>
          <ac:spMkLst>
            <pc:docMk/>
            <pc:sldMk cId="2515164320" sldId="259"/>
            <ac:spMk id="12" creationId="{CFE22830-D1DB-4DDE-9CC9-1F1A16F5CC3E}"/>
          </ac:spMkLst>
        </pc:spChg>
        <pc:spChg chg="add del">
          <ac:chgData name="Syma Ashraf (2504556)" userId="317f8d27-ada4-4256-9fb7-46f3cb26794d" providerId="ADAL" clId="{EC8F0EF2-E4F7-4EE5-B464-0C506216E2EF}" dt="2026-07-03T09:18:12.795" v="336" actId="26606"/>
          <ac:spMkLst>
            <pc:docMk/>
            <pc:sldMk cId="2515164320" sldId="259"/>
            <ac:spMk id="15" creationId="{44D65982-4F00-4330-8DAA-DE6A9E4D6D23}"/>
          </ac:spMkLst>
        </pc:spChg>
        <pc:spChg chg="add del">
          <ac:chgData name="Syma Ashraf (2504556)" userId="317f8d27-ada4-4256-9fb7-46f3cb26794d" providerId="ADAL" clId="{EC8F0EF2-E4F7-4EE5-B464-0C506216E2EF}" dt="2026-07-03T09:18:12.795" v="336" actId="26606"/>
          <ac:spMkLst>
            <pc:docMk/>
            <pc:sldMk cId="2515164320" sldId="259"/>
            <ac:spMk id="24" creationId="{56AD21CA-472C-4EA1-A897-F639017AFED3}"/>
          </ac:spMkLst>
        </pc:spChg>
        <pc:spChg chg="add del">
          <ac:chgData name="Syma Ashraf (2504556)" userId="317f8d27-ada4-4256-9fb7-46f3cb26794d" providerId="ADAL" clId="{EC8F0EF2-E4F7-4EE5-B464-0C506216E2EF}" dt="2026-07-03T09:18:12.795" v="336" actId="26606"/>
          <ac:spMkLst>
            <pc:docMk/>
            <pc:sldMk cId="2515164320" sldId="259"/>
            <ac:spMk id="25" creationId="{C05FE506-AB9A-470B-89C8-008269966F9C}"/>
          </ac:spMkLst>
        </pc:spChg>
        <pc:spChg chg="add del">
          <ac:chgData name="Syma Ashraf (2504556)" userId="317f8d27-ada4-4256-9fb7-46f3cb26794d" providerId="ADAL" clId="{EC8F0EF2-E4F7-4EE5-B464-0C506216E2EF}" dt="2026-07-03T09:17:56.689" v="327" actId="26606"/>
          <ac:spMkLst>
            <pc:docMk/>
            <pc:sldMk cId="2515164320" sldId="259"/>
            <ac:spMk id="31" creationId="{04812C46-200A-4DEB-A05E-3ED6C68C2387}"/>
          </ac:spMkLst>
        </pc:spChg>
        <pc:spChg chg="add del">
          <ac:chgData name="Syma Ashraf (2504556)" userId="317f8d27-ada4-4256-9fb7-46f3cb26794d" providerId="ADAL" clId="{EC8F0EF2-E4F7-4EE5-B464-0C506216E2EF}" dt="2026-07-03T09:17:56.689" v="327" actId="26606"/>
          <ac:spMkLst>
            <pc:docMk/>
            <pc:sldMk cId="2515164320" sldId="259"/>
            <ac:spMk id="33" creationId="{D1EA859B-E555-4109-94F3-6700E046E008}"/>
          </ac:spMkLst>
        </pc:spChg>
        <pc:spChg chg="add del">
          <ac:chgData name="Syma Ashraf (2504556)" userId="317f8d27-ada4-4256-9fb7-46f3cb26794d" providerId="ADAL" clId="{EC8F0EF2-E4F7-4EE5-B464-0C506216E2EF}" dt="2026-07-03T09:18:02.490" v="329" actId="26606"/>
          <ac:spMkLst>
            <pc:docMk/>
            <pc:sldMk cId="2515164320" sldId="259"/>
            <ac:spMk id="35" creationId="{23E547B5-89CF-4EC0-96DE-25771AED0799}"/>
          </ac:spMkLst>
        </pc:spChg>
        <pc:spChg chg="add del">
          <ac:chgData name="Syma Ashraf (2504556)" userId="317f8d27-ada4-4256-9fb7-46f3cb26794d" providerId="ADAL" clId="{EC8F0EF2-E4F7-4EE5-B464-0C506216E2EF}" dt="2026-07-03T09:18:02.490" v="329" actId="26606"/>
          <ac:spMkLst>
            <pc:docMk/>
            <pc:sldMk cId="2515164320" sldId="259"/>
            <ac:spMk id="36" creationId="{3F0B8CEB-8279-4E5E-A0CE-1FC9F71736F2}"/>
          </ac:spMkLst>
        </pc:spChg>
        <pc:spChg chg="add del">
          <ac:chgData name="Syma Ashraf (2504556)" userId="317f8d27-ada4-4256-9fb7-46f3cb26794d" providerId="ADAL" clId="{EC8F0EF2-E4F7-4EE5-B464-0C506216E2EF}" dt="2026-07-03T09:18:10.163" v="333" actId="26606"/>
          <ac:spMkLst>
            <pc:docMk/>
            <pc:sldMk cId="2515164320" sldId="259"/>
            <ac:spMk id="37" creationId="{3783CA14-24A1-485C-8B30-D6A5D87987AD}"/>
          </ac:spMkLst>
        </pc:spChg>
        <pc:spChg chg="add del">
          <ac:chgData name="Syma Ashraf (2504556)" userId="317f8d27-ada4-4256-9fb7-46f3cb26794d" providerId="ADAL" clId="{EC8F0EF2-E4F7-4EE5-B464-0C506216E2EF}" dt="2026-07-03T09:18:06.548" v="331" actId="26606"/>
          <ac:spMkLst>
            <pc:docMk/>
            <pc:sldMk cId="2515164320" sldId="259"/>
            <ac:spMk id="38" creationId="{F13C74B1-5B17-4795-BED0-7140497B445A}"/>
          </ac:spMkLst>
        </pc:spChg>
        <pc:spChg chg="add del">
          <ac:chgData name="Syma Ashraf (2504556)" userId="317f8d27-ada4-4256-9fb7-46f3cb26794d" providerId="ADAL" clId="{EC8F0EF2-E4F7-4EE5-B464-0C506216E2EF}" dt="2026-07-03T09:18:06.548" v="331" actId="26606"/>
          <ac:spMkLst>
            <pc:docMk/>
            <pc:sldMk cId="2515164320" sldId="259"/>
            <ac:spMk id="39" creationId="{D4974D33-8DC5-464E-8C6D-BE58F0669C17}"/>
          </ac:spMkLst>
        </pc:spChg>
        <pc:spChg chg="add del">
          <ac:chgData name="Syma Ashraf (2504556)" userId="317f8d27-ada4-4256-9fb7-46f3cb26794d" providerId="ADAL" clId="{EC8F0EF2-E4F7-4EE5-B464-0C506216E2EF}" dt="2026-07-03T09:18:10.163" v="333" actId="26606"/>
          <ac:spMkLst>
            <pc:docMk/>
            <pc:sldMk cId="2515164320" sldId="259"/>
            <ac:spMk id="41" creationId="{FF9F2414-84E8-453E-B1F3-389FDE8192D9}"/>
          </ac:spMkLst>
        </pc:spChg>
        <pc:spChg chg="add del">
          <ac:chgData name="Syma Ashraf (2504556)" userId="317f8d27-ada4-4256-9fb7-46f3cb26794d" providerId="ADAL" clId="{EC8F0EF2-E4F7-4EE5-B464-0C506216E2EF}" dt="2026-07-03T09:18:10.163" v="333" actId="26606"/>
          <ac:spMkLst>
            <pc:docMk/>
            <pc:sldMk cId="2515164320" sldId="259"/>
            <ac:spMk id="42" creationId="{F3060C83-F051-4F0E-ABAD-AA0DFC48B218}"/>
          </ac:spMkLst>
        </pc:spChg>
        <pc:spChg chg="del">
          <ac:chgData name="Syma Ashraf (2504556)" userId="317f8d27-ada4-4256-9fb7-46f3cb26794d" providerId="ADAL" clId="{EC8F0EF2-E4F7-4EE5-B464-0C506216E2EF}" dt="2026-07-03T09:18:10.163" v="333" actId="26606"/>
          <ac:spMkLst>
            <pc:docMk/>
            <pc:sldMk cId="2515164320" sldId="259"/>
            <ac:spMk id="43" creationId="{3ECA69A1-7536-43AC-85EF-C7106179F5ED}"/>
          </ac:spMkLst>
        </pc:spChg>
        <pc:spChg chg="add del">
          <ac:chgData name="Syma Ashraf (2504556)" userId="317f8d27-ada4-4256-9fb7-46f3cb26794d" providerId="ADAL" clId="{EC8F0EF2-E4F7-4EE5-B464-0C506216E2EF}" dt="2026-07-03T09:18:10.163" v="333" actId="26606"/>
          <ac:spMkLst>
            <pc:docMk/>
            <pc:sldMk cId="2515164320" sldId="259"/>
            <ac:spMk id="44" creationId="{83C98ABE-055B-441F-B07E-44F97F083C39}"/>
          </ac:spMkLst>
        </pc:spChg>
        <pc:spChg chg="add">
          <ac:chgData name="Syma Ashraf (2504556)" userId="317f8d27-ada4-4256-9fb7-46f3cb26794d" providerId="ADAL" clId="{EC8F0EF2-E4F7-4EE5-B464-0C506216E2EF}" dt="2026-07-03T09:18:06.570" v="332" actId="26606"/>
          <ac:spMkLst>
            <pc:docMk/>
            <pc:sldMk cId="2515164320" sldId="259"/>
            <ac:spMk id="45" creationId="{29FDB030-9B49-4CED-8CCD-4D99382388AC}"/>
          </ac:spMkLst>
        </pc:spChg>
        <pc:spChg chg="add del">
          <ac:chgData name="Syma Ashraf (2504556)" userId="317f8d27-ada4-4256-9fb7-46f3cb26794d" providerId="ADAL" clId="{EC8F0EF2-E4F7-4EE5-B464-0C506216E2EF}" dt="2026-07-03T09:18:10.163" v="333" actId="26606"/>
          <ac:spMkLst>
            <pc:docMk/>
            <pc:sldMk cId="2515164320" sldId="259"/>
            <ac:spMk id="46" creationId="{9A97C86A-04D6-40F7-AE84-31AB43E6A846}"/>
          </ac:spMkLst>
        </pc:spChg>
        <pc:spChg chg="add del">
          <ac:chgData name="Syma Ashraf (2504556)" userId="317f8d27-ada4-4256-9fb7-46f3cb26794d" providerId="ADAL" clId="{EC8F0EF2-E4F7-4EE5-B464-0C506216E2EF}" dt="2026-07-03T09:18:12.790" v="335" actId="26606"/>
          <ac:spMkLst>
            <pc:docMk/>
            <pc:sldMk cId="2515164320" sldId="259"/>
            <ac:spMk id="48" creationId="{42A4FC2C-047E-45A5-965D-8E1E3BF09BC6}"/>
          </ac:spMkLst>
        </pc:spChg>
        <pc:spChg chg="add">
          <ac:chgData name="Syma Ashraf (2504556)" userId="317f8d27-ada4-4256-9fb7-46f3cb26794d" providerId="ADAL" clId="{EC8F0EF2-E4F7-4EE5-B464-0C506216E2EF}" dt="2026-07-03T09:18:12.795" v="336" actId="26606"/>
          <ac:spMkLst>
            <pc:docMk/>
            <pc:sldMk cId="2515164320" sldId="259"/>
            <ac:spMk id="50" creationId="{04812C46-200A-4DEB-A05E-3ED6C68C2387}"/>
          </ac:spMkLst>
        </pc:spChg>
        <pc:grpChg chg="add del">
          <ac:chgData name="Syma Ashraf (2504556)" userId="317f8d27-ada4-4256-9fb7-46f3cb26794d" providerId="ADAL" clId="{EC8F0EF2-E4F7-4EE5-B464-0C506216E2EF}" dt="2026-07-03T09:18:12.795" v="336" actId="26606"/>
          <ac:grpSpMkLst>
            <pc:docMk/>
            <pc:sldMk cId="2515164320" sldId="259"/>
            <ac:grpSpMk id="16" creationId="{43F5E015-E085-4624-B431-B42414448684}"/>
          </ac:grpSpMkLst>
        </pc:grpChg>
        <pc:grpChg chg="add del">
          <ac:chgData name="Syma Ashraf (2504556)" userId="317f8d27-ada4-4256-9fb7-46f3cb26794d" providerId="ADAL" clId="{EC8F0EF2-E4F7-4EE5-B464-0C506216E2EF}" dt="2026-07-03T09:18:12.795" v="336" actId="26606"/>
          <ac:grpSpMkLst>
            <pc:docMk/>
            <pc:sldMk cId="2515164320" sldId="259"/>
            <ac:grpSpMk id="26" creationId="{B29A5F49-8CEE-44D2-A717-96965326A59B}"/>
          </ac:grpSpMkLst>
        </pc:grpChg>
        <pc:picChg chg="add mod">
          <ac:chgData name="Syma Ashraf (2504556)" userId="317f8d27-ada4-4256-9fb7-46f3cb26794d" providerId="ADAL" clId="{EC8F0EF2-E4F7-4EE5-B464-0C506216E2EF}" dt="2026-07-03T09:18:12.795" v="336" actId="26606"/>
          <ac:picMkLst>
            <pc:docMk/>
            <pc:sldMk cId="2515164320" sldId="259"/>
            <ac:picMk id="4" creationId="{432CB046-EA85-15DD-78B5-91C956BF7F5C}"/>
          </ac:picMkLst>
        </pc:picChg>
      </pc:sldChg>
      <pc:sldChg chg="addSp delSp modSp mod setBg modClrScheme chgLayout">
        <pc:chgData name="Syma Ashraf (2504556)" userId="317f8d27-ada4-4256-9fb7-46f3cb26794d" providerId="ADAL" clId="{EC8F0EF2-E4F7-4EE5-B464-0C506216E2EF}" dt="2026-07-03T09:19:38.506" v="345" actId="14100"/>
        <pc:sldMkLst>
          <pc:docMk/>
          <pc:sldMk cId="3562937707" sldId="260"/>
        </pc:sldMkLst>
        <pc:spChg chg="del">
          <ac:chgData name="Syma Ashraf (2504556)" userId="317f8d27-ada4-4256-9fb7-46f3cb26794d" providerId="ADAL" clId="{EC8F0EF2-E4F7-4EE5-B464-0C506216E2EF}" dt="2026-07-02T08:15:48.978" v="32" actId="700"/>
          <ac:spMkLst>
            <pc:docMk/>
            <pc:sldMk cId="3562937707" sldId="260"/>
            <ac:spMk id="2" creationId="{27F95C5B-22E7-679C-271A-1EA75547B841}"/>
          </ac:spMkLst>
        </pc:spChg>
        <pc:spChg chg="mod ord">
          <ac:chgData name="Syma Ashraf (2504556)" userId="317f8d27-ada4-4256-9fb7-46f3cb26794d" providerId="ADAL" clId="{EC8F0EF2-E4F7-4EE5-B464-0C506216E2EF}" dt="2026-07-03T08:46:04.651" v="276" actId="5793"/>
          <ac:spMkLst>
            <pc:docMk/>
            <pc:sldMk cId="3562937707" sldId="260"/>
            <ac:spMk id="3" creationId="{EE82978A-DCFF-C79B-7E02-227EACC22F7E}"/>
          </ac:spMkLst>
        </pc:spChg>
        <pc:spChg chg="add mod">
          <ac:chgData name="Syma Ashraf (2504556)" userId="317f8d27-ada4-4256-9fb7-46f3cb26794d" providerId="ADAL" clId="{EC8F0EF2-E4F7-4EE5-B464-0C506216E2EF}" dt="2026-07-03T08:43:09.037" v="178" actId="14100"/>
          <ac:spMkLst>
            <pc:docMk/>
            <pc:sldMk cId="3562937707" sldId="260"/>
            <ac:spMk id="5" creationId="{4223A76C-EE5D-95F9-3949-CEEDCA5D9082}"/>
          </ac:spMkLst>
        </pc:spChg>
        <pc:spChg chg="add del">
          <ac:chgData name="Syma Ashraf (2504556)" userId="317f8d27-ada4-4256-9fb7-46f3cb26794d" providerId="ADAL" clId="{EC8F0EF2-E4F7-4EE5-B464-0C506216E2EF}" dt="2026-07-03T07:47:56.732" v="72" actId="26606"/>
          <ac:spMkLst>
            <pc:docMk/>
            <pc:sldMk cId="3562937707" sldId="260"/>
            <ac:spMk id="8" creationId="{44D65982-4F00-4330-8DAA-DE6A9E4D6D23}"/>
          </ac:spMkLst>
        </pc:spChg>
        <pc:spChg chg="add del">
          <ac:chgData name="Syma Ashraf (2504556)" userId="317f8d27-ada4-4256-9fb7-46f3cb26794d" providerId="ADAL" clId="{EC8F0EF2-E4F7-4EE5-B464-0C506216E2EF}" dt="2026-07-02T08:15:56.135" v="34" actId="26606"/>
          <ac:spMkLst>
            <pc:docMk/>
            <pc:sldMk cId="3562937707" sldId="260"/>
            <ac:spMk id="9" creationId="{362810D9-2C5A-477D-949C-C191895477F3}"/>
          </ac:spMkLst>
        </pc:spChg>
        <pc:spChg chg="add del">
          <ac:chgData name="Syma Ashraf (2504556)" userId="317f8d27-ada4-4256-9fb7-46f3cb26794d" providerId="ADAL" clId="{EC8F0EF2-E4F7-4EE5-B464-0C506216E2EF}" dt="2026-07-03T07:47:56.732" v="72" actId="26606"/>
          <ac:spMkLst>
            <pc:docMk/>
            <pc:sldMk cId="3562937707" sldId="260"/>
            <ac:spMk id="10" creationId="{56AD21CA-472C-4EA1-A897-F639017AFED3}"/>
          </ac:spMkLst>
        </pc:spChg>
        <pc:spChg chg="add del">
          <ac:chgData name="Syma Ashraf (2504556)" userId="317f8d27-ada4-4256-9fb7-46f3cb26794d" providerId="ADAL" clId="{EC8F0EF2-E4F7-4EE5-B464-0C506216E2EF}" dt="2026-07-02T08:15:56.135" v="34" actId="26606"/>
          <ac:spMkLst>
            <pc:docMk/>
            <pc:sldMk cId="3562937707" sldId="260"/>
            <ac:spMk id="11" creationId="{081E4A58-353D-44AE-B2FC-2A74E2E400F7}"/>
          </ac:spMkLst>
        </pc:spChg>
        <pc:spChg chg="add del mod">
          <ac:chgData name="Syma Ashraf (2504556)" userId="317f8d27-ada4-4256-9fb7-46f3cb26794d" providerId="ADAL" clId="{EC8F0EF2-E4F7-4EE5-B464-0C506216E2EF}" dt="2026-07-03T08:46:10.346" v="278"/>
          <ac:spMkLst>
            <pc:docMk/>
            <pc:sldMk cId="3562937707" sldId="260"/>
            <ac:spMk id="15" creationId="{134A16E9-0C58-77CA-FE75-A5973E914F33}"/>
          </ac:spMkLst>
        </pc:spChg>
        <pc:spChg chg="add del">
          <ac:chgData name="Syma Ashraf (2504556)" userId="317f8d27-ada4-4256-9fb7-46f3cb26794d" providerId="ADAL" clId="{EC8F0EF2-E4F7-4EE5-B464-0C506216E2EF}" dt="2026-07-03T07:47:56.732" v="72" actId="26606"/>
          <ac:spMkLst>
            <pc:docMk/>
            <pc:sldMk cId="3562937707" sldId="260"/>
            <ac:spMk id="25" creationId="{C05FE506-AB9A-470B-89C8-008269966F9C}"/>
          </ac:spMkLst>
        </pc:spChg>
        <pc:spChg chg="add">
          <ac:chgData name="Syma Ashraf (2504556)" userId="317f8d27-ada4-4256-9fb7-46f3cb26794d" providerId="ADAL" clId="{EC8F0EF2-E4F7-4EE5-B464-0C506216E2EF}" dt="2026-07-03T07:47:56.732" v="72" actId="26606"/>
          <ac:spMkLst>
            <pc:docMk/>
            <pc:sldMk cId="3562937707" sldId="260"/>
            <ac:spMk id="30" creationId="{44D65982-4F00-4330-8DAA-DE6A9E4D6D23}"/>
          </ac:spMkLst>
        </pc:spChg>
        <pc:spChg chg="add">
          <ac:chgData name="Syma Ashraf (2504556)" userId="317f8d27-ada4-4256-9fb7-46f3cb26794d" providerId="ADAL" clId="{EC8F0EF2-E4F7-4EE5-B464-0C506216E2EF}" dt="2026-07-03T07:47:56.732" v="72" actId="26606"/>
          <ac:spMkLst>
            <pc:docMk/>
            <pc:sldMk cId="3562937707" sldId="260"/>
            <ac:spMk id="32" creationId="{56AD21CA-472C-4EA1-A897-F639017AFED3}"/>
          </ac:spMkLst>
        </pc:spChg>
        <pc:spChg chg="add">
          <ac:chgData name="Syma Ashraf (2504556)" userId="317f8d27-ada4-4256-9fb7-46f3cb26794d" providerId="ADAL" clId="{EC8F0EF2-E4F7-4EE5-B464-0C506216E2EF}" dt="2026-07-03T07:47:56.732" v="72" actId="26606"/>
          <ac:spMkLst>
            <pc:docMk/>
            <pc:sldMk cId="3562937707" sldId="260"/>
            <ac:spMk id="47" creationId="{C05FE506-AB9A-470B-89C8-008269966F9C}"/>
          </ac:spMkLst>
        </pc:spChg>
        <pc:grpChg chg="add del">
          <ac:chgData name="Syma Ashraf (2504556)" userId="317f8d27-ada4-4256-9fb7-46f3cb26794d" providerId="ADAL" clId="{EC8F0EF2-E4F7-4EE5-B464-0C506216E2EF}" dt="2026-07-03T07:47:56.732" v="72" actId="26606"/>
          <ac:grpSpMkLst>
            <pc:docMk/>
            <pc:sldMk cId="3562937707" sldId="260"/>
            <ac:grpSpMk id="12" creationId="{B29A5F49-8CEE-44D2-A717-96965326A59B}"/>
          </ac:grpSpMkLst>
        </pc:grpChg>
        <pc:grpChg chg="add del">
          <ac:chgData name="Syma Ashraf (2504556)" userId="317f8d27-ada4-4256-9fb7-46f3cb26794d" providerId="ADAL" clId="{EC8F0EF2-E4F7-4EE5-B464-0C506216E2EF}" dt="2026-07-03T07:47:56.732" v="72" actId="26606"/>
          <ac:grpSpMkLst>
            <pc:docMk/>
            <pc:sldMk cId="3562937707" sldId="260"/>
            <ac:grpSpMk id="16" creationId="{43F5E015-E085-4624-B431-B42414448684}"/>
          </ac:grpSpMkLst>
        </pc:grpChg>
        <pc:grpChg chg="add">
          <ac:chgData name="Syma Ashraf (2504556)" userId="317f8d27-ada4-4256-9fb7-46f3cb26794d" providerId="ADAL" clId="{EC8F0EF2-E4F7-4EE5-B464-0C506216E2EF}" dt="2026-07-03T07:47:56.732" v="72" actId="26606"/>
          <ac:grpSpMkLst>
            <pc:docMk/>
            <pc:sldMk cId="3562937707" sldId="260"/>
            <ac:grpSpMk id="38" creationId="{43F5E015-E085-4624-B431-B42414448684}"/>
          </ac:grpSpMkLst>
        </pc:grpChg>
        <pc:picChg chg="add mod">
          <ac:chgData name="Syma Ashraf (2504556)" userId="317f8d27-ada4-4256-9fb7-46f3cb26794d" providerId="ADAL" clId="{EC8F0EF2-E4F7-4EE5-B464-0C506216E2EF}" dt="2026-07-03T08:43:26.056" v="182" actId="1076"/>
          <ac:picMkLst>
            <pc:docMk/>
            <pc:sldMk cId="3562937707" sldId="260"/>
            <ac:picMk id="4" creationId="{B6A96B86-C230-74D1-3EC5-F48856EA9BFC}"/>
          </ac:picMkLst>
        </pc:picChg>
        <pc:picChg chg="add del">
          <ac:chgData name="Syma Ashraf (2504556)" userId="317f8d27-ada4-4256-9fb7-46f3cb26794d" providerId="ADAL" clId="{EC8F0EF2-E4F7-4EE5-B464-0C506216E2EF}" dt="2026-07-02T08:15:56.135" v="34" actId="26606"/>
          <ac:picMkLst>
            <pc:docMk/>
            <pc:sldMk cId="3562937707" sldId="260"/>
            <ac:picMk id="5" creationId="{A48D0F68-D8CF-9443-3D4A-6925D76A8869}"/>
          </ac:picMkLst>
        </pc:picChg>
        <pc:picChg chg="add mod">
          <ac:chgData name="Syma Ashraf (2504556)" userId="317f8d27-ada4-4256-9fb7-46f3cb26794d" providerId="ADAL" clId="{EC8F0EF2-E4F7-4EE5-B464-0C506216E2EF}" dt="2026-07-03T08:44:17.578" v="189" actId="1076"/>
          <ac:picMkLst>
            <pc:docMk/>
            <pc:sldMk cId="3562937707" sldId="260"/>
            <ac:picMk id="7" creationId="{452B5B6A-DBF1-F7A4-4529-020144871BFC}"/>
          </ac:picMkLst>
        </pc:picChg>
        <pc:picChg chg="add mod">
          <ac:chgData name="Syma Ashraf (2504556)" userId="317f8d27-ada4-4256-9fb7-46f3cb26794d" providerId="ADAL" clId="{EC8F0EF2-E4F7-4EE5-B464-0C506216E2EF}" dt="2026-07-03T08:44:54.070" v="197" actId="14100"/>
          <ac:picMkLst>
            <pc:docMk/>
            <pc:sldMk cId="3562937707" sldId="260"/>
            <ac:picMk id="11" creationId="{0BFF0C67-7359-C007-EB79-BF2D35AC9FAF}"/>
          </ac:picMkLst>
        </pc:picChg>
        <pc:picChg chg="add mod">
          <ac:chgData name="Syma Ashraf (2504556)" userId="317f8d27-ada4-4256-9fb7-46f3cb26794d" providerId="ADAL" clId="{EC8F0EF2-E4F7-4EE5-B464-0C506216E2EF}" dt="2026-07-03T09:19:38.506" v="345" actId="14100"/>
          <ac:picMkLst>
            <pc:docMk/>
            <pc:sldMk cId="3562937707" sldId="260"/>
            <ac:picMk id="26" creationId="{17208F25-7661-C830-9621-9080C8053164}"/>
          </ac:picMkLst>
        </pc:picChg>
      </pc:sldChg>
      <pc:sldChg chg="addSp delSp modSp mod setBg modClrScheme chgLayout">
        <pc:chgData name="Syma Ashraf (2504556)" userId="317f8d27-ada4-4256-9fb7-46f3cb26794d" providerId="ADAL" clId="{EC8F0EF2-E4F7-4EE5-B464-0C506216E2EF}" dt="2026-07-03T09:21:01.930" v="383" actId="20577"/>
        <pc:sldMkLst>
          <pc:docMk/>
          <pc:sldMk cId="4285874931" sldId="261"/>
        </pc:sldMkLst>
        <pc:spChg chg="del">
          <ac:chgData name="Syma Ashraf (2504556)" userId="317f8d27-ada4-4256-9fb7-46f3cb26794d" providerId="ADAL" clId="{EC8F0EF2-E4F7-4EE5-B464-0C506216E2EF}" dt="2026-07-02T08:28:46.261" v="36" actId="700"/>
          <ac:spMkLst>
            <pc:docMk/>
            <pc:sldMk cId="4285874931" sldId="261"/>
            <ac:spMk id="2" creationId="{378D3213-AA92-185D-CAF9-73E5E5EC31F8}"/>
          </ac:spMkLst>
        </pc:spChg>
        <pc:spChg chg="mod ord">
          <ac:chgData name="Syma Ashraf (2504556)" userId="317f8d27-ada4-4256-9fb7-46f3cb26794d" providerId="ADAL" clId="{EC8F0EF2-E4F7-4EE5-B464-0C506216E2EF}" dt="2026-07-03T09:21:01.930" v="383" actId="20577"/>
          <ac:spMkLst>
            <pc:docMk/>
            <pc:sldMk cId="4285874931" sldId="261"/>
            <ac:spMk id="3" creationId="{11AFC044-F822-D161-6215-405E3B9F7E5E}"/>
          </ac:spMkLst>
        </pc:spChg>
        <pc:spChg chg="add del">
          <ac:chgData name="Syma Ashraf (2504556)" userId="317f8d27-ada4-4256-9fb7-46f3cb26794d" providerId="ADAL" clId="{EC8F0EF2-E4F7-4EE5-B464-0C506216E2EF}" dt="2026-07-03T09:20:15.575" v="349" actId="26606"/>
          <ac:spMkLst>
            <pc:docMk/>
            <pc:sldMk cId="4285874931" sldId="261"/>
            <ac:spMk id="8" creationId="{A2679492-7988-4050-9056-542444452411}"/>
          </ac:spMkLst>
        </pc:spChg>
        <pc:spChg chg="add del">
          <ac:chgData name="Syma Ashraf (2504556)" userId="317f8d27-ada4-4256-9fb7-46f3cb26794d" providerId="ADAL" clId="{EC8F0EF2-E4F7-4EE5-B464-0C506216E2EF}" dt="2026-07-03T09:20:15.575" v="349" actId="26606"/>
          <ac:spMkLst>
            <pc:docMk/>
            <pc:sldMk cId="4285874931" sldId="261"/>
            <ac:spMk id="10" creationId="{B091B163-7D61-4891-ABCF-5C13D9C418D0}"/>
          </ac:spMkLst>
        </pc:spChg>
        <pc:spChg chg="add del">
          <ac:chgData name="Syma Ashraf (2504556)" userId="317f8d27-ada4-4256-9fb7-46f3cb26794d" providerId="ADAL" clId="{EC8F0EF2-E4F7-4EE5-B464-0C506216E2EF}" dt="2026-07-03T09:20:15.571" v="348" actId="26606"/>
          <ac:spMkLst>
            <pc:docMk/>
            <pc:sldMk cId="4285874931" sldId="261"/>
            <ac:spMk id="22" creationId="{04812C46-200A-4DEB-A05E-3ED6C68C2387}"/>
          </ac:spMkLst>
        </pc:spChg>
        <pc:spChg chg="add">
          <ac:chgData name="Syma Ashraf (2504556)" userId="317f8d27-ada4-4256-9fb7-46f3cb26794d" providerId="ADAL" clId="{EC8F0EF2-E4F7-4EE5-B464-0C506216E2EF}" dt="2026-07-03T09:20:15.575" v="349" actId="26606"/>
          <ac:spMkLst>
            <pc:docMk/>
            <pc:sldMk cId="4285874931" sldId="261"/>
            <ac:spMk id="24" creationId="{D1EA859B-E555-4109-94F3-6700E046E008}"/>
          </ac:spMkLst>
        </pc:spChg>
        <pc:spChg chg="add">
          <ac:chgData name="Syma Ashraf (2504556)" userId="317f8d27-ada4-4256-9fb7-46f3cb26794d" providerId="ADAL" clId="{EC8F0EF2-E4F7-4EE5-B464-0C506216E2EF}" dt="2026-07-03T09:20:15.575" v="349" actId="26606"/>
          <ac:spMkLst>
            <pc:docMk/>
            <pc:sldMk cId="4285874931" sldId="261"/>
            <ac:spMk id="25" creationId="{04812C46-200A-4DEB-A05E-3ED6C68C2387}"/>
          </ac:spMkLst>
        </pc:spChg>
        <pc:grpChg chg="add del">
          <ac:chgData name="Syma Ashraf (2504556)" userId="317f8d27-ada4-4256-9fb7-46f3cb26794d" providerId="ADAL" clId="{EC8F0EF2-E4F7-4EE5-B464-0C506216E2EF}" dt="2026-07-03T09:20:15.575" v="349" actId="26606"/>
          <ac:grpSpMkLst>
            <pc:docMk/>
            <pc:sldMk cId="4285874931" sldId="261"/>
            <ac:grpSpMk id="12" creationId="{0474DF76-993E-44DE-AFB0-C416182ACECF}"/>
          </ac:grpSpMkLst>
        </pc:grpChg>
        <pc:picChg chg="add mod">
          <ac:chgData name="Syma Ashraf (2504556)" userId="317f8d27-ada4-4256-9fb7-46f3cb26794d" providerId="ADAL" clId="{EC8F0EF2-E4F7-4EE5-B464-0C506216E2EF}" dt="2026-07-03T09:20:15.575" v="349" actId="26606"/>
          <ac:picMkLst>
            <pc:docMk/>
            <pc:sldMk cId="4285874931" sldId="261"/>
            <ac:picMk id="4" creationId="{BAD2396C-5DBF-569D-B9AD-036717C2CF15}"/>
          </ac:picMkLst>
        </pc:picChg>
        <pc:cxnChg chg="add del">
          <ac:chgData name="Syma Ashraf (2504556)" userId="317f8d27-ada4-4256-9fb7-46f3cb26794d" providerId="ADAL" clId="{EC8F0EF2-E4F7-4EE5-B464-0C506216E2EF}" dt="2026-07-03T09:20:15.575" v="349" actId="26606"/>
          <ac:cxnSpMkLst>
            <pc:docMk/>
            <pc:sldMk cId="4285874931" sldId="261"/>
            <ac:cxnSpMk id="17" creationId="{C49DA8F6-BCC1-4447-B54C-57856834B94B}"/>
          </ac:cxnSpMkLst>
        </pc:cxnChg>
      </pc:sldChg>
      <pc:sldChg chg="addSp delSp modSp mod setBg modClrScheme chgLayout">
        <pc:chgData name="Syma Ashraf (2504556)" userId="317f8d27-ada4-4256-9fb7-46f3cb26794d" providerId="ADAL" clId="{EC8F0EF2-E4F7-4EE5-B464-0C506216E2EF}" dt="2026-07-03T09:22:08.548" v="395" actId="26606"/>
        <pc:sldMkLst>
          <pc:docMk/>
          <pc:sldMk cId="3856535783" sldId="262"/>
        </pc:sldMkLst>
        <pc:spChg chg="del">
          <ac:chgData name="Syma Ashraf (2504556)" userId="317f8d27-ada4-4256-9fb7-46f3cb26794d" providerId="ADAL" clId="{EC8F0EF2-E4F7-4EE5-B464-0C506216E2EF}" dt="2026-07-02T08:28:56.327" v="38" actId="700"/>
          <ac:spMkLst>
            <pc:docMk/>
            <pc:sldMk cId="3856535783" sldId="262"/>
            <ac:spMk id="2" creationId="{DC6413E0-7DBD-057C-A11D-ECEACA6EFB45}"/>
          </ac:spMkLst>
        </pc:spChg>
        <pc:spChg chg="mod">
          <ac:chgData name="Syma Ashraf (2504556)" userId="317f8d27-ada4-4256-9fb7-46f3cb26794d" providerId="ADAL" clId="{EC8F0EF2-E4F7-4EE5-B464-0C506216E2EF}" dt="2026-07-03T09:22:08.548" v="395" actId="26606"/>
          <ac:spMkLst>
            <pc:docMk/>
            <pc:sldMk cId="3856535783" sldId="262"/>
            <ac:spMk id="6" creationId="{870DA2D6-F0BB-6719-19F1-C7420E1C9E53}"/>
          </ac:spMkLst>
        </pc:spChg>
        <pc:spChg chg="add del">
          <ac:chgData name="Syma Ashraf (2504556)" userId="317f8d27-ada4-4256-9fb7-46f3cb26794d" providerId="ADAL" clId="{EC8F0EF2-E4F7-4EE5-B464-0C506216E2EF}" dt="2026-07-02T08:29:43.565" v="45" actId="26606"/>
          <ac:spMkLst>
            <pc:docMk/>
            <pc:sldMk cId="3856535783" sldId="262"/>
            <ac:spMk id="11" creationId="{A2679492-7988-4050-9056-542444452411}"/>
          </ac:spMkLst>
        </pc:spChg>
        <pc:spChg chg="add del">
          <ac:chgData name="Syma Ashraf (2504556)" userId="317f8d27-ada4-4256-9fb7-46f3cb26794d" providerId="ADAL" clId="{EC8F0EF2-E4F7-4EE5-B464-0C506216E2EF}" dt="2026-07-02T08:29:43.565" v="45" actId="26606"/>
          <ac:spMkLst>
            <pc:docMk/>
            <pc:sldMk cId="3856535783" sldId="262"/>
            <ac:spMk id="13" creationId="{B091B163-7D61-4891-ABCF-5C13D9C418D0}"/>
          </ac:spMkLst>
        </pc:spChg>
        <pc:spChg chg="add del">
          <ac:chgData name="Syma Ashraf (2504556)" userId="317f8d27-ada4-4256-9fb7-46f3cb26794d" providerId="ADAL" clId="{EC8F0EF2-E4F7-4EE5-B464-0C506216E2EF}" dt="2026-07-03T07:48:36.045" v="77" actId="26606"/>
          <ac:spMkLst>
            <pc:docMk/>
            <pc:sldMk cId="3856535783" sldId="262"/>
            <ac:spMk id="17" creationId="{3346177D-ADC4-4968-B747-5CFCD390B5B9}"/>
          </ac:spMkLst>
        </pc:spChg>
        <pc:spChg chg="add del">
          <ac:chgData name="Syma Ashraf (2504556)" userId="317f8d27-ada4-4256-9fb7-46f3cb26794d" providerId="ADAL" clId="{EC8F0EF2-E4F7-4EE5-B464-0C506216E2EF}" dt="2026-07-03T07:48:36.045" v="77" actId="26606"/>
          <ac:spMkLst>
            <pc:docMk/>
            <pc:sldMk cId="3856535783" sldId="262"/>
            <ac:spMk id="18" creationId="{0844A943-BF79-4FEA-ABB1-3BD54D236606}"/>
          </ac:spMkLst>
        </pc:spChg>
        <pc:spChg chg="add del">
          <ac:chgData name="Syma Ashraf (2504556)" userId="317f8d27-ada4-4256-9fb7-46f3cb26794d" providerId="ADAL" clId="{EC8F0EF2-E4F7-4EE5-B464-0C506216E2EF}" dt="2026-07-03T07:48:36.045" v="77" actId="26606"/>
          <ac:spMkLst>
            <pc:docMk/>
            <pc:sldMk cId="3856535783" sldId="262"/>
            <ac:spMk id="19" creationId="{6437CC72-F4A8-4DC3-AFAB-D22C482C8100}"/>
          </ac:spMkLst>
        </pc:spChg>
        <pc:spChg chg="add del">
          <ac:chgData name="Syma Ashraf (2504556)" userId="317f8d27-ada4-4256-9fb7-46f3cb26794d" providerId="ADAL" clId="{EC8F0EF2-E4F7-4EE5-B464-0C506216E2EF}" dt="2026-07-03T09:22:08.548" v="395" actId="26606"/>
          <ac:spMkLst>
            <pc:docMk/>
            <pc:sldMk cId="3856535783" sldId="262"/>
            <ac:spMk id="24" creationId="{C3420C89-0B09-4632-A4AF-3971D08BF7A8}"/>
          </ac:spMkLst>
        </pc:spChg>
        <pc:spChg chg="add del">
          <ac:chgData name="Syma Ashraf (2504556)" userId="317f8d27-ada4-4256-9fb7-46f3cb26794d" providerId="ADAL" clId="{EC8F0EF2-E4F7-4EE5-B464-0C506216E2EF}" dt="2026-07-03T09:22:08.548" v="395" actId="26606"/>
          <ac:spMkLst>
            <pc:docMk/>
            <pc:sldMk cId="3856535783" sldId="262"/>
            <ac:spMk id="26" creationId="{4E5CBA61-BF74-40B4-A3A8-366BBA626CCF}"/>
          </ac:spMkLst>
        </pc:spChg>
        <pc:spChg chg="add del">
          <ac:chgData name="Syma Ashraf (2504556)" userId="317f8d27-ada4-4256-9fb7-46f3cb26794d" providerId="ADAL" clId="{EC8F0EF2-E4F7-4EE5-B464-0C506216E2EF}" dt="2026-07-03T09:21:47.980" v="386" actId="26606"/>
          <ac:spMkLst>
            <pc:docMk/>
            <pc:sldMk cId="3856535783" sldId="262"/>
            <ac:spMk id="44" creationId="{1022CA72-2A63-428F-B586-37BA5AB6D265}"/>
          </ac:spMkLst>
        </pc:spChg>
        <pc:spChg chg="add del">
          <ac:chgData name="Syma Ashraf (2504556)" userId="317f8d27-ada4-4256-9fb7-46f3cb26794d" providerId="ADAL" clId="{EC8F0EF2-E4F7-4EE5-B464-0C506216E2EF}" dt="2026-07-03T09:21:47.980" v="386" actId="26606"/>
          <ac:spMkLst>
            <pc:docMk/>
            <pc:sldMk cId="3856535783" sldId="262"/>
            <ac:spMk id="46" creationId="{95C8260E-968F-44E8-A823-ABB431311926}"/>
          </ac:spMkLst>
        </pc:spChg>
        <pc:spChg chg="add del">
          <ac:chgData name="Syma Ashraf (2504556)" userId="317f8d27-ada4-4256-9fb7-46f3cb26794d" providerId="ADAL" clId="{EC8F0EF2-E4F7-4EE5-B464-0C506216E2EF}" dt="2026-07-03T09:21:47.980" v="386" actId="26606"/>
          <ac:spMkLst>
            <pc:docMk/>
            <pc:sldMk cId="3856535783" sldId="262"/>
            <ac:spMk id="48" creationId="{2C1BBA94-3F40-40AA-8BB9-E69E25E537C1}"/>
          </ac:spMkLst>
        </pc:spChg>
        <pc:spChg chg="add del">
          <ac:chgData name="Syma Ashraf (2504556)" userId="317f8d27-ada4-4256-9fb7-46f3cb26794d" providerId="ADAL" clId="{EC8F0EF2-E4F7-4EE5-B464-0C506216E2EF}" dt="2026-07-03T09:21:47.980" v="386" actId="26606"/>
          <ac:spMkLst>
            <pc:docMk/>
            <pc:sldMk cId="3856535783" sldId="262"/>
            <ac:spMk id="50" creationId="{FE43805F-24A6-46A4-B19B-54F28347355C}"/>
          </ac:spMkLst>
        </pc:spChg>
        <pc:spChg chg="add del">
          <ac:chgData name="Syma Ashraf (2504556)" userId="317f8d27-ada4-4256-9fb7-46f3cb26794d" providerId="ADAL" clId="{EC8F0EF2-E4F7-4EE5-B464-0C506216E2EF}" dt="2026-07-03T09:21:49.683" v="388" actId="26606"/>
          <ac:spMkLst>
            <pc:docMk/>
            <pc:sldMk cId="3856535783" sldId="262"/>
            <ac:spMk id="52" creationId="{8761DDFE-071F-4200-B0AA-394476C2D2D6}"/>
          </ac:spMkLst>
        </pc:spChg>
        <pc:spChg chg="add del">
          <ac:chgData name="Syma Ashraf (2504556)" userId="317f8d27-ada4-4256-9fb7-46f3cb26794d" providerId="ADAL" clId="{EC8F0EF2-E4F7-4EE5-B464-0C506216E2EF}" dt="2026-07-03T09:21:53.564" v="390" actId="26606"/>
          <ac:spMkLst>
            <pc:docMk/>
            <pc:sldMk cId="3856535783" sldId="262"/>
            <ac:spMk id="54" creationId="{8761DDFE-071F-4200-B0AA-394476C2D2D6}"/>
          </ac:spMkLst>
        </pc:spChg>
        <pc:spChg chg="add del">
          <ac:chgData name="Syma Ashraf (2504556)" userId="317f8d27-ada4-4256-9fb7-46f3cb26794d" providerId="ADAL" clId="{EC8F0EF2-E4F7-4EE5-B464-0C506216E2EF}" dt="2026-07-03T09:21:56.216" v="392" actId="26606"/>
          <ac:spMkLst>
            <pc:docMk/>
            <pc:sldMk cId="3856535783" sldId="262"/>
            <ac:spMk id="56" creationId="{0AAD52C3-F510-4AD2-8B1D-7D8A574BA0F3}"/>
          </ac:spMkLst>
        </pc:spChg>
        <pc:spChg chg="add del">
          <ac:chgData name="Syma Ashraf (2504556)" userId="317f8d27-ada4-4256-9fb7-46f3cb26794d" providerId="ADAL" clId="{EC8F0EF2-E4F7-4EE5-B464-0C506216E2EF}" dt="2026-07-03T09:22:08.521" v="394" actId="26606"/>
          <ac:spMkLst>
            <pc:docMk/>
            <pc:sldMk cId="3856535783" sldId="262"/>
            <ac:spMk id="58" creationId="{A51A0227-072A-4F5F-928C-E2C3E5CCD10C}"/>
          </ac:spMkLst>
        </pc:spChg>
        <pc:spChg chg="add del">
          <ac:chgData name="Syma Ashraf (2504556)" userId="317f8d27-ada4-4256-9fb7-46f3cb26794d" providerId="ADAL" clId="{EC8F0EF2-E4F7-4EE5-B464-0C506216E2EF}" dt="2026-07-03T09:22:08.521" v="394" actId="26606"/>
          <ac:spMkLst>
            <pc:docMk/>
            <pc:sldMk cId="3856535783" sldId="262"/>
            <ac:spMk id="59" creationId="{35D99776-4B38-47DF-A302-11AD9AF87ACA}"/>
          </ac:spMkLst>
        </pc:spChg>
        <pc:spChg chg="add">
          <ac:chgData name="Syma Ashraf (2504556)" userId="317f8d27-ada4-4256-9fb7-46f3cb26794d" providerId="ADAL" clId="{EC8F0EF2-E4F7-4EE5-B464-0C506216E2EF}" dt="2026-07-03T09:22:08.548" v="395" actId="26606"/>
          <ac:spMkLst>
            <pc:docMk/>
            <pc:sldMk cId="3856535783" sldId="262"/>
            <ac:spMk id="61" creationId="{1022CA72-2A63-428F-B586-37BA5AB6D265}"/>
          </ac:spMkLst>
        </pc:spChg>
        <pc:spChg chg="add">
          <ac:chgData name="Syma Ashraf (2504556)" userId="317f8d27-ada4-4256-9fb7-46f3cb26794d" providerId="ADAL" clId="{EC8F0EF2-E4F7-4EE5-B464-0C506216E2EF}" dt="2026-07-03T09:22:08.548" v="395" actId="26606"/>
          <ac:spMkLst>
            <pc:docMk/>
            <pc:sldMk cId="3856535783" sldId="262"/>
            <ac:spMk id="62" creationId="{95C8260E-968F-44E8-A823-ABB431311926}"/>
          </ac:spMkLst>
        </pc:spChg>
        <pc:spChg chg="add">
          <ac:chgData name="Syma Ashraf (2504556)" userId="317f8d27-ada4-4256-9fb7-46f3cb26794d" providerId="ADAL" clId="{EC8F0EF2-E4F7-4EE5-B464-0C506216E2EF}" dt="2026-07-03T09:22:08.548" v="395" actId="26606"/>
          <ac:spMkLst>
            <pc:docMk/>
            <pc:sldMk cId="3856535783" sldId="262"/>
            <ac:spMk id="63" creationId="{2C1BBA94-3F40-40AA-8BB9-E69E25E537C1}"/>
          </ac:spMkLst>
        </pc:spChg>
        <pc:spChg chg="add">
          <ac:chgData name="Syma Ashraf (2504556)" userId="317f8d27-ada4-4256-9fb7-46f3cb26794d" providerId="ADAL" clId="{EC8F0EF2-E4F7-4EE5-B464-0C506216E2EF}" dt="2026-07-03T09:22:08.548" v="395" actId="26606"/>
          <ac:spMkLst>
            <pc:docMk/>
            <pc:sldMk cId="3856535783" sldId="262"/>
            <ac:spMk id="64" creationId="{FE43805F-24A6-46A4-B19B-54F28347355C}"/>
          </ac:spMkLst>
        </pc:spChg>
        <pc:grpChg chg="add del">
          <ac:chgData name="Syma Ashraf (2504556)" userId="317f8d27-ada4-4256-9fb7-46f3cb26794d" providerId="ADAL" clId="{EC8F0EF2-E4F7-4EE5-B464-0C506216E2EF}" dt="2026-07-03T09:22:08.548" v="395" actId="26606"/>
          <ac:grpSpMkLst>
            <pc:docMk/>
            <pc:sldMk cId="3856535783" sldId="262"/>
            <ac:grpSpMk id="28" creationId="{AC27E70C-5470-4262-B9CE-AE52C51CF4C1}"/>
          </ac:grpSpMkLst>
        </pc:grpChg>
        <pc:grpChg chg="add del">
          <ac:chgData name="Syma Ashraf (2504556)" userId="317f8d27-ada4-4256-9fb7-46f3cb26794d" providerId="ADAL" clId="{EC8F0EF2-E4F7-4EE5-B464-0C506216E2EF}" dt="2026-07-03T09:22:08.521" v="394" actId="26606"/>
          <ac:grpSpMkLst>
            <pc:docMk/>
            <pc:sldMk cId="3856535783" sldId="262"/>
            <ac:grpSpMk id="32" creationId="{E27AF472-EAE3-4572-AB69-B92BD10DBC6D}"/>
          </ac:grpSpMkLst>
        </pc:grpChg>
        <pc:graphicFrameChg chg="add del mod ord modGraphic">
          <ac:chgData name="Syma Ashraf (2504556)" userId="317f8d27-ada4-4256-9fb7-46f3cb26794d" providerId="ADAL" clId="{EC8F0EF2-E4F7-4EE5-B464-0C506216E2EF}" dt="2026-07-03T09:22:08.548" v="395" actId="26606"/>
          <ac:graphicFrameMkLst>
            <pc:docMk/>
            <pc:sldMk cId="3856535783" sldId="262"/>
            <ac:graphicFrameMk id="4" creationId="{E3EFC446-BCBB-0929-52F1-A4B3B9BEAAB4}"/>
          </ac:graphicFrameMkLst>
        </pc:graphicFrameChg>
        <pc:picChg chg="add mod ord">
          <ac:chgData name="Syma Ashraf (2504556)" userId="317f8d27-ada4-4256-9fb7-46f3cb26794d" providerId="ADAL" clId="{EC8F0EF2-E4F7-4EE5-B464-0C506216E2EF}" dt="2026-07-03T09:22:08.548" v="395" actId="26606"/>
          <ac:picMkLst>
            <pc:docMk/>
            <pc:sldMk cId="3856535783" sldId="262"/>
            <ac:picMk id="3" creationId="{E3CB80C7-8C8B-C469-4DC6-312AC82C9DFB}"/>
          </ac:picMkLst>
        </pc:picChg>
        <pc:cxnChg chg="add del">
          <ac:chgData name="Syma Ashraf (2504556)" userId="317f8d27-ada4-4256-9fb7-46f3cb26794d" providerId="ADAL" clId="{EC8F0EF2-E4F7-4EE5-B464-0C506216E2EF}" dt="2026-07-02T08:29:43.565" v="45" actId="26606"/>
          <ac:cxnSpMkLst>
            <pc:docMk/>
            <pc:sldMk cId="3856535783" sldId="262"/>
            <ac:cxnSpMk id="15" creationId="{C49DA8F6-BCC1-4447-B54C-57856834B94B}"/>
          </ac:cxnSpMkLst>
        </pc:cxnChg>
      </pc:sldChg>
      <pc:sldChg chg="addSp delSp modSp mod setBg modClrScheme chgLayout">
        <pc:chgData name="Syma Ashraf (2504556)" userId="317f8d27-ada4-4256-9fb7-46f3cb26794d" providerId="ADAL" clId="{EC8F0EF2-E4F7-4EE5-B464-0C506216E2EF}" dt="2026-07-03T09:22:47.747" v="399" actId="26606"/>
        <pc:sldMkLst>
          <pc:docMk/>
          <pc:sldMk cId="837308519" sldId="263"/>
        </pc:sldMkLst>
        <pc:spChg chg="del">
          <ac:chgData name="Syma Ashraf (2504556)" userId="317f8d27-ada4-4256-9fb7-46f3cb26794d" providerId="ADAL" clId="{EC8F0EF2-E4F7-4EE5-B464-0C506216E2EF}" dt="2026-07-02T08:29:52.190" v="47" actId="700"/>
          <ac:spMkLst>
            <pc:docMk/>
            <pc:sldMk cId="837308519" sldId="263"/>
            <ac:spMk id="2" creationId="{A186B7C6-C483-8858-5607-0405B3F0B985}"/>
          </ac:spMkLst>
        </pc:spChg>
        <pc:spChg chg="mod">
          <ac:chgData name="Syma Ashraf (2504556)" userId="317f8d27-ada4-4256-9fb7-46f3cb26794d" providerId="ADAL" clId="{EC8F0EF2-E4F7-4EE5-B464-0C506216E2EF}" dt="2026-07-03T09:22:47.747" v="399" actId="26606"/>
          <ac:spMkLst>
            <pc:docMk/>
            <pc:sldMk cId="837308519" sldId="263"/>
            <ac:spMk id="6" creationId="{7FB59B3B-CFFA-FB08-72DD-5717D345E03B}"/>
          </ac:spMkLst>
        </pc:spChg>
        <pc:spChg chg="add del">
          <ac:chgData name="Syma Ashraf (2504556)" userId="317f8d27-ada4-4256-9fb7-46f3cb26794d" providerId="ADAL" clId="{EC8F0EF2-E4F7-4EE5-B464-0C506216E2EF}" dt="2026-07-02T08:30:03.099" v="51" actId="26606"/>
          <ac:spMkLst>
            <pc:docMk/>
            <pc:sldMk cId="837308519" sldId="263"/>
            <ac:spMk id="11" creationId="{3346177D-ADC4-4968-B747-5CFCD390B5B9}"/>
          </ac:spMkLst>
        </pc:spChg>
        <pc:spChg chg="add del">
          <ac:chgData name="Syma Ashraf (2504556)" userId="317f8d27-ada4-4256-9fb7-46f3cb26794d" providerId="ADAL" clId="{EC8F0EF2-E4F7-4EE5-B464-0C506216E2EF}" dt="2026-07-02T08:30:03.099" v="51" actId="26606"/>
          <ac:spMkLst>
            <pc:docMk/>
            <pc:sldMk cId="837308519" sldId="263"/>
            <ac:spMk id="13" creationId="{0844A943-BF79-4FEA-ABB1-3BD54D236606}"/>
          </ac:spMkLst>
        </pc:spChg>
        <pc:spChg chg="add del">
          <ac:chgData name="Syma Ashraf (2504556)" userId="317f8d27-ada4-4256-9fb7-46f3cb26794d" providerId="ADAL" clId="{EC8F0EF2-E4F7-4EE5-B464-0C506216E2EF}" dt="2026-07-02T08:30:03.099" v="51" actId="26606"/>
          <ac:spMkLst>
            <pc:docMk/>
            <pc:sldMk cId="837308519" sldId="263"/>
            <ac:spMk id="15" creationId="{6437CC72-F4A8-4DC3-AFAB-D22C482C8100}"/>
          </ac:spMkLst>
        </pc:spChg>
        <pc:spChg chg="add del">
          <ac:chgData name="Syma Ashraf (2504556)" userId="317f8d27-ada4-4256-9fb7-46f3cb26794d" providerId="ADAL" clId="{EC8F0EF2-E4F7-4EE5-B464-0C506216E2EF}" dt="2026-07-02T08:30:04.765" v="53" actId="26606"/>
          <ac:spMkLst>
            <pc:docMk/>
            <pc:sldMk cId="837308519" sldId="263"/>
            <ac:spMk id="17" creationId="{3346177D-ADC4-4968-B747-5CFCD390B5B9}"/>
          </ac:spMkLst>
        </pc:spChg>
        <pc:spChg chg="add del">
          <ac:chgData name="Syma Ashraf (2504556)" userId="317f8d27-ada4-4256-9fb7-46f3cb26794d" providerId="ADAL" clId="{EC8F0EF2-E4F7-4EE5-B464-0C506216E2EF}" dt="2026-07-02T08:30:04.765" v="53" actId="26606"/>
          <ac:spMkLst>
            <pc:docMk/>
            <pc:sldMk cId="837308519" sldId="263"/>
            <ac:spMk id="18" creationId="{0844A943-BF79-4FEA-ABB1-3BD54D236606}"/>
          </ac:spMkLst>
        </pc:spChg>
        <pc:spChg chg="add del">
          <ac:chgData name="Syma Ashraf (2504556)" userId="317f8d27-ada4-4256-9fb7-46f3cb26794d" providerId="ADAL" clId="{EC8F0EF2-E4F7-4EE5-B464-0C506216E2EF}" dt="2026-07-02T08:30:04.765" v="53" actId="26606"/>
          <ac:spMkLst>
            <pc:docMk/>
            <pc:sldMk cId="837308519" sldId="263"/>
            <ac:spMk id="19" creationId="{6437CC72-F4A8-4DC3-AFAB-D22C482C8100}"/>
          </ac:spMkLst>
        </pc:spChg>
        <pc:spChg chg="add del">
          <ac:chgData name="Syma Ashraf (2504556)" userId="317f8d27-ada4-4256-9fb7-46f3cb26794d" providerId="ADAL" clId="{EC8F0EF2-E4F7-4EE5-B464-0C506216E2EF}" dt="2026-07-02T08:30:05.675" v="55" actId="26606"/>
          <ac:spMkLst>
            <pc:docMk/>
            <pc:sldMk cId="837308519" sldId="263"/>
            <ac:spMk id="21" creationId="{3346177D-ADC4-4968-B747-5CFCD390B5B9}"/>
          </ac:spMkLst>
        </pc:spChg>
        <pc:spChg chg="add del">
          <ac:chgData name="Syma Ashraf (2504556)" userId="317f8d27-ada4-4256-9fb7-46f3cb26794d" providerId="ADAL" clId="{EC8F0EF2-E4F7-4EE5-B464-0C506216E2EF}" dt="2026-07-02T08:30:05.675" v="55" actId="26606"/>
          <ac:spMkLst>
            <pc:docMk/>
            <pc:sldMk cId="837308519" sldId="263"/>
            <ac:spMk id="22" creationId="{0844A943-BF79-4FEA-ABB1-3BD54D236606}"/>
          </ac:spMkLst>
        </pc:spChg>
        <pc:spChg chg="add del">
          <ac:chgData name="Syma Ashraf (2504556)" userId="317f8d27-ada4-4256-9fb7-46f3cb26794d" providerId="ADAL" clId="{EC8F0EF2-E4F7-4EE5-B464-0C506216E2EF}" dt="2026-07-02T08:30:05.675" v="55" actId="26606"/>
          <ac:spMkLst>
            <pc:docMk/>
            <pc:sldMk cId="837308519" sldId="263"/>
            <ac:spMk id="23" creationId="{6437CC72-F4A8-4DC3-AFAB-D22C482C8100}"/>
          </ac:spMkLst>
        </pc:spChg>
        <pc:spChg chg="add del">
          <ac:chgData name="Syma Ashraf (2504556)" userId="317f8d27-ada4-4256-9fb7-46f3cb26794d" providerId="ADAL" clId="{EC8F0EF2-E4F7-4EE5-B464-0C506216E2EF}" dt="2026-07-02T08:30:09.424" v="57" actId="26606"/>
          <ac:spMkLst>
            <pc:docMk/>
            <pc:sldMk cId="837308519" sldId="263"/>
            <ac:spMk id="25" creationId="{058A14AF-9FB5-4CC7-BA35-E8E85D3EDF0E}"/>
          </ac:spMkLst>
        </pc:spChg>
        <pc:spChg chg="add del">
          <ac:chgData name="Syma Ashraf (2504556)" userId="317f8d27-ada4-4256-9fb7-46f3cb26794d" providerId="ADAL" clId="{EC8F0EF2-E4F7-4EE5-B464-0C506216E2EF}" dt="2026-07-02T08:30:09.424" v="57" actId="26606"/>
          <ac:spMkLst>
            <pc:docMk/>
            <pc:sldMk cId="837308519" sldId="263"/>
            <ac:spMk id="26" creationId="{3A9A4357-BD1D-4622-A4FE-766E6AB8DE84}"/>
          </ac:spMkLst>
        </pc:spChg>
        <pc:spChg chg="add del">
          <ac:chgData name="Syma Ashraf (2504556)" userId="317f8d27-ada4-4256-9fb7-46f3cb26794d" providerId="ADAL" clId="{EC8F0EF2-E4F7-4EE5-B464-0C506216E2EF}" dt="2026-07-02T08:30:09.424" v="57" actId="26606"/>
          <ac:spMkLst>
            <pc:docMk/>
            <pc:sldMk cId="837308519" sldId="263"/>
            <ac:spMk id="27" creationId="{E659831F-0D9A-4C63-9EBB-8435B85A440F}"/>
          </ac:spMkLst>
        </pc:spChg>
        <pc:spChg chg="add del">
          <ac:chgData name="Syma Ashraf (2504556)" userId="317f8d27-ada4-4256-9fb7-46f3cb26794d" providerId="ADAL" clId="{EC8F0EF2-E4F7-4EE5-B464-0C506216E2EF}" dt="2026-07-02T08:30:09.424" v="57" actId="26606"/>
          <ac:spMkLst>
            <pc:docMk/>
            <pc:sldMk cId="837308519" sldId="263"/>
            <ac:spMk id="28" creationId="{E6995CE5-F890-4ABA-82A2-26507CE8D2A3}"/>
          </ac:spMkLst>
        </pc:spChg>
        <pc:spChg chg="add del">
          <ac:chgData name="Syma Ashraf (2504556)" userId="317f8d27-ada4-4256-9fb7-46f3cb26794d" providerId="ADAL" clId="{EC8F0EF2-E4F7-4EE5-B464-0C506216E2EF}" dt="2026-07-03T09:22:47.747" v="399" actId="26606"/>
          <ac:spMkLst>
            <pc:docMk/>
            <pc:sldMk cId="837308519" sldId="263"/>
            <ac:spMk id="30" creationId="{A2679492-7988-4050-9056-542444452411}"/>
          </ac:spMkLst>
        </pc:spChg>
        <pc:spChg chg="add del">
          <ac:chgData name="Syma Ashraf (2504556)" userId="317f8d27-ada4-4256-9fb7-46f3cb26794d" providerId="ADAL" clId="{EC8F0EF2-E4F7-4EE5-B464-0C506216E2EF}" dt="2026-07-03T09:22:47.747" v="399" actId="26606"/>
          <ac:spMkLst>
            <pc:docMk/>
            <pc:sldMk cId="837308519" sldId="263"/>
            <ac:spMk id="31" creationId="{B091B163-7D61-4891-ABCF-5C13D9C418D0}"/>
          </ac:spMkLst>
        </pc:spChg>
        <pc:spChg chg="add del">
          <ac:chgData name="Syma Ashraf (2504556)" userId="317f8d27-ada4-4256-9fb7-46f3cb26794d" providerId="ADAL" clId="{EC8F0EF2-E4F7-4EE5-B464-0C506216E2EF}" dt="2026-07-03T09:22:47.703" v="398" actId="26606"/>
          <ac:spMkLst>
            <pc:docMk/>
            <pc:sldMk cId="837308519" sldId="263"/>
            <ac:spMk id="37" creationId="{1022CA72-2A63-428F-B586-37BA5AB6D265}"/>
          </ac:spMkLst>
        </pc:spChg>
        <pc:spChg chg="add del">
          <ac:chgData name="Syma Ashraf (2504556)" userId="317f8d27-ada4-4256-9fb7-46f3cb26794d" providerId="ADAL" clId="{EC8F0EF2-E4F7-4EE5-B464-0C506216E2EF}" dt="2026-07-03T09:22:47.703" v="398" actId="26606"/>
          <ac:spMkLst>
            <pc:docMk/>
            <pc:sldMk cId="837308519" sldId="263"/>
            <ac:spMk id="39" creationId="{95C8260E-968F-44E8-A823-ABB431311926}"/>
          </ac:spMkLst>
        </pc:spChg>
        <pc:spChg chg="add del">
          <ac:chgData name="Syma Ashraf (2504556)" userId="317f8d27-ada4-4256-9fb7-46f3cb26794d" providerId="ADAL" clId="{EC8F0EF2-E4F7-4EE5-B464-0C506216E2EF}" dt="2026-07-03T09:22:47.703" v="398" actId="26606"/>
          <ac:spMkLst>
            <pc:docMk/>
            <pc:sldMk cId="837308519" sldId="263"/>
            <ac:spMk id="41" creationId="{2C1BBA94-3F40-40AA-8BB9-E69E25E537C1}"/>
          </ac:spMkLst>
        </pc:spChg>
        <pc:spChg chg="add del">
          <ac:chgData name="Syma Ashraf (2504556)" userId="317f8d27-ada4-4256-9fb7-46f3cb26794d" providerId="ADAL" clId="{EC8F0EF2-E4F7-4EE5-B464-0C506216E2EF}" dt="2026-07-03T09:22:47.703" v="398" actId="26606"/>
          <ac:spMkLst>
            <pc:docMk/>
            <pc:sldMk cId="837308519" sldId="263"/>
            <ac:spMk id="43" creationId="{FE43805F-24A6-46A4-B19B-54F28347355C}"/>
          </ac:spMkLst>
        </pc:spChg>
        <pc:spChg chg="add">
          <ac:chgData name="Syma Ashraf (2504556)" userId="317f8d27-ada4-4256-9fb7-46f3cb26794d" providerId="ADAL" clId="{EC8F0EF2-E4F7-4EE5-B464-0C506216E2EF}" dt="2026-07-03T09:22:47.747" v="399" actId="26606"/>
          <ac:spMkLst>
            <pc:docMk/>
            <pc:sldMk cId="837308519" sldId="263"/>
            <ac:spMk id="45" creationId="{1022CA72-2A63-428F-B586-37BA5AB6D265}"/>
          </ac:spMkLst>
        </pc:spChg>
        <pc:spChg chg="add">
          <ac:chgData name="Syma Ashraf (2504556)" userId="317f8d27-ada4-4256-9fb7-46f3cb26794d" providerId="ADAL" clId="{EC8F0EF2-E4F7-4EE5-B464-0C506216E2EF}" dt="2026-07-03T09:22:47.747" v="399" actId="26606"/>
          <ac:spMkLst>
            <pc:docMk/>
            <pc:sldMk cId="837308519" sldId="263"/>
            <ac:spMk id="46" creationId="{95C8260E-968F-44E8-A823-ABB431311926}"/>
          </ac:spMkLst>
        </pc:spChg>
        <pc:spChg chg="add">
          <ac:chgData name="Syma Ashraf (2504556)" userId="317f8d27-ada4-4256-9fb7-46f3cb26794d" providerId="ADAL" clId="{EC8F0EF2-E4F7-4EE5-B464-0C506216E2EF}" dt="2026-07-03T09:22:47.747" v="399" actId="26606"/>
          <ac:spMkLst>
            <pc:docMk/>
            <pc:sldMk cId="837308519" sldId="263"/>
            <ac:spMk id="47" creationId="{2C1BBA94-3F40-40AA-8BB9-E69E25E537C1}"/>
          </ac:spMkLst>
        </pc:spChg>
        <pc:spChg chg="add">
          <ac:chgData name="Syma Ashraf (2504556)" userId="317f8d27-ada4-4256-9fb7-46f3cb26794d" providerId="ADAL" clId="{EC8F0EF2-E4F7-4EE5-B464-0C506216E2EF}" dt="2026-07-03T09:22:47.747" v="399" actId="26606"/>
          <ac:spMkLst>
            <pc:docMk/>
            <pc:sldMk cId="837308519" sldId="263"/>
            <ac:spMk id="48" creationId="{FE43805F-24A6-46A4-B19B-54F28347355C}"/>
          </ac:spMkLst>
        </pc:spChg>
        <pc:graphicFrameChg chg="add mod ord modGraphic">
          <ac:chgData name="Syma Ashraf (2504556)" userId="317f8d27-ada4-4256-9fb7-46f3cb26794d" providerId="ADAL" clId="{EC8F0EF2-E4F7-4EE5-B464-0C506216E2EF}" dt="2026-07-03T09:22:47.747" v="399" actId="26606"/>
          <ac:graphicFrameMkLst>
            <pc:docMk/>
            <pc:sldMk cId="837308519" sldId="263"/>
            <ac:graphicFrameMk id="4" creationId="{55F84FA0-7A86-6432-CE25-C455B5E80DE4}"/>
          </ac:graphicFrameMkLst>
        </pc:graphicFrameChg>
        <pc:picChg chg="add mod ord">
          <ac:chgData name="Syma Ashraf (2504556)" userId="317f8d27-ada4-4256-9fb7-46f3cb26794d" providerId="ADAL" clId="{EC8F0EF2-E4F7-4EE5-B464-0C506216E2EF}" dt="2026-07-03T09:22:47.747" v="399" actId="26606"/>
          <ac:picMkLst>
            <pc:docMk/>
            <pc:sldMk cId="837308519" sldId="263"/>
            <ac:picMk id="3" creationId="{8DE3C95A-A795-218F-6366-64D802E3DD72}"/>
          </ac:picMkLst>
        </pc:picChg>
        <pc:cxnChg chg="add del">
          <ac:chgData name="Syma Ashraf (2504556)" userId="317f8d27-ada4-4256-9fb7-46f3cb26794d" providerId="ADAL" clId="{EC8F0EF2-E4F7-4EE5-B464-0C506216E2EF}" dt="2026-07-03T09:22:47.747" v="399" actId="26606"/>
          <ac:cxnSpMkLst>
            <pc:docMk/>
            <pc:sldMk cId="837308519" sldId="263"/>
            <ac:cxnSpMk id="32" creationId="{C49DA8F6-BCC1-4447-B54C-57856834B94B}"/>
          </ac:cxnSpMkLst>
        </pc:cxnChg>
      </pc:sldChg>
      <pc:sldChg chg="addSp delSp modSp mod setBg modClrScheme chgLayout">
        <pc:chgData name="Syma Ashraf (2504556)" userId="317f8d27-ada4-4256-9fb7-46f3cb26794d" providerId="ADAL" clId="{EC8F0EF2-E4F7-4EE5-B464-0C506216E2EF}" dt="2026-07-03T09:25:49.835" v="403" actId="26606"/>
        <pc:sldMkLst>
          <pc:docMk/>
          <pc:sldMk cId="3568649517" sldId="264"/>
        </pc:sldMkLst>
        <pc:spChg chg="del">
          <ac:chgData name="Syma Ashraf (2504556)" userId="317f8d27-ada4-4256-9fb7-46f3cb26794d" providerId="ADAL" clId="{EC8F0EF2-E4F7-4EE5-B464-0C506216E2EF}" dt="2026-07-02T08:30:23.509" v="63" actId="700"/>
          <ac:spMkLst>
            <pc:docMk/>
            <pc:sldMk cId="3568649517" sldId="264"/>
            <ac:spMk id="2" creationId="{2E460A1C-6B97-7834-2CD6-224043F5A959}"/>
          </ac:spMkLst>
        </pc:spChg>
        <pc:spChg chg="mod ord">
          <ac:chgData name="Syma Ashraf (2504556)" userId="317f8d27-ada4-4256-9fb7-46f3cb26794d" providerId="ADAL" clId="{EC8F0EF2-E4F7-4EE5-B464-0C506216E2EF}" dt="2026-07-03T09:25:49.835" v="403" actId="26606"/>
          <ac:spMkLst>
            <pc:docMk/>
            <pc:sldMk cId="3568649517" sldId="264"/>
            <ac:spMk id="3" creationId="{A940BF19-3BA3-5490-1989-5F67ED3DAA6C}"/>
          </ac:spMkLst>
        </pc:spChg>
        <pc:spChg chg="add del">
          <ac:chgData name="Syma Ashraf (2504556)" userId="317f8d27-ada4-4256-9fb7-46f3cb26794d" providerId="ADAL" clId="{EC8F0EF2-E4F7-4EE5-B464-0C506216E2EF}" dt="2026-07-03T09:25:49.835" v="403" actId="26606"/>
          <ac:spMkLst>
            <pc:docMk/>
            <pc:sldMk cId="3568649517" sldId="264"/>
            <ac:spMk id="8" creationId="{44D65982-4F00-4330-8DAA-DE6A9E4D6D23}"/>
          </ac:spMkLst>
        </pc:spChg>
        <pc:spChg chg="add del">
          <ac:chgData name="Syma Ashraf (2504556)" userId="317f8d27-ada4-4256-9fb7-46f3cb26794d" providerId="ADAL" clId="{EC8F0EF2-E4F7-4EE5-B464-0C506216E2EF}" dt="2026-07-02T08:30:35.005" v="65" actId="26606"/>
          <ac:spMkLst>
            <pc:docMk/>
            <pc:sldMk cId="3568649517" sldId="264"/>
            <ac:spMk id="9" creationId="{56688E73-49B9-4052-A836-D248C825D70D}"/>
          </ac:spMkLst>
        </pc:spChg>
        <pc:spChg chg="add del">
          <ac:chgData name="Syma Ashraf (2504556)" userId="317f8d27-ada4-4256-9fb7-46f3cb26794d" providerId="ADAL" clId="{EC8F0EF2-E4F7-4EE5-B464-0C506216E2EF}" dt="2026-07-03T09:25:49.835" v="403" actId="26606"/>
          <ac:spMkLst>
            <pc:docMk/>
            <pc:sldMk cId="3568649517" sldId="264"/>
            <ac:spMk id="10" creationId="{56AD21CA-472C-4EA1-A897-F639017AFED3}"/>
          </ac:spMkLst>
        </pc:spChg>
        <pc:spChg chg="add del">
          <ac:chgData name="Syma Ashraf (2504556)" userId="317f8d27-ada4-4256-9fb7-46f3cb26794d" providerId="ADAL" clId="{EC8F0EF2-E4F7-4EE5-B464-0C506216E2EF}" dt="2026-07-02T08:30:35.005" v="65" actId="26606"/>
          <ac:spMkLst>
            <pc:docMk/>
            <pc:sldMk cId="3568649517" sldId="264"/>
            <ac:spMk id="11" creationId="{5B6AEE0C-07FE-4154-BC7C-2F20530BC556}"/>
          </ac:spMkLst>
        </pc:spChg>
        <pc:spChg chg="add del">
          <ac:chgData name="Syma Ashraf (2504556)" userId="317f8d27-ada4-4256-9fb7-46f3cb26794d" providerId="ADAL" clId="{EC8F0EF2-E4F7-4EE5-B464-0C506216E2EF}" dt="2026-07-03T09:25:49.835" v="403" actId="26606"/>
          <ac:spMkLst>
            <pc:docMk/>
            <pc:sldMk cId="3568649517" sldId="264"/>
            <ac:spMk id="25" creationId="{C05FE506-AB9A-470B-89C8-008269966F9C}"/>
          </ac:spMkLst>
        </pc:spChg>
        <pc:spChg chg="add">
          <ac:chgData name="Syma Ashraf (2504556)" userId="317f8d27-ada4-4256-9fb7-46f3cb26794d" providerId="ADAL" clId="{EC8F0EF2-E4F7-4EE5-B464-0C506216E2EF}" dt="2026-07-03T09:25:49.835" v="403" actId="26606"/>
          <ac:spMkLst>
            <pc:docMk/>
            <pc:sldMk cId="3568649517" sldId="264"/>
            <ac:spMk id="30" creationId="{04812C46-200A-4DEB-A05E-3ED6C68C2387}"/>
          </ac:spMkLst>
        </pc:spChg>
        <pc:spChg chg="add">
          <ac:chgData name="Syma Ashraf (2504556)" userId="317f8d27-ada4-4256-9fb7-46f3cb26794d" providerId="ADAL" clId="{EC8F0EF2-E4F7-4EE5-B464-0C506216E2EF}" dt="2026-07-03T09:25:49.835" v="403" actId="26606"/>
          <ac:spMkLst>
            <pc:docMk/>
            <pc:sldMk cId="3568649517" sldId="264"/>
            <ac:spMk id="32" creationId="{D1EA859B-E555-4109-94F3-6700E046E008}"/>
          </ac:spMkLst>
        </pc:spChg>
        <pc:grpChg chg="add del">
          <ac:chgData name="Syma Ashraf (2504556)" userId="317f8d27-ada4-4256-9fb7-46f3cb26794d" providerId="ADAL" clId="{EC8F0EF2-E4F7-4EE5-B464-0C506216E2EF}" dt="2026-07-03T09:25:49.835" v="403" actId="26606"/>
          <ac:grpSpMkLst>
            <pc:docMk/>
            <pc:sldMk cId="3568649517" sldId="264"/>
            <ac:grpSpMk id="12" creationId="{B29A5F49-8CEE-44D2-A717-96965326A59B}"/>
          </ac:grpSpMkLst>
        </pc:grpChg>
        <pc:grpChg chg="add del">
          <ac:chgData name="Syma Ashraf (2504556)" userId="317f8d27-ada4-4256-9fb7-46f3cb26794d" providerId="ADAL" clId="{EC8F0EF2-E4F7-4EE5-B464-0C506216E2EF}" dt="2026-07-03T09:25:49.835" v="403" actId="26606"/>
          <ac:grpSpMkLst>
            <pc:docMk/>
            <pc:sldMk cId="3568649517" sldId="264"/>
            <ac:grpSpMk id="16" creationId="{43F5E015-E085-4624-B431-B42414448684}"/>
          </ac:grpSpMkLst>
        </pc:grpChg>
        <pc:picChg chg="add mod">
          <ac:chgData name="Syma Ashraf (2504556)" userId="317f8d27-ada4-4256-9fb7-46f3cb26794d" providerId="ADAL" clId="{EC8F0EF2-E4F7-4EE5-B464-0C506216E2EF}" dt="2026-07-03T09:25:49.835" v="403" actId="26606"/>
          <ac:picMkLst>
            <pc:docMk/>
            <pc:sldMk cId="3568649517" sldId="264"/>
            <ac:picMk id="4" creationId="{01F4EBE2-A2DA-F578-40BC-4C12FC57E377}"/>
          </ac:picMkLst>
        </pc:picChg>
        <pc:picChg chg="add del">
          <ac:chgData name="Syma Ashraf (2504556)" userId="317f8d27-ada4-4256-9fb7-46f3cb26794d" providerId="ADAL" clId="{EC8F0EF2-E4F7-4EE5-B464-0C506216E2EF}" dt="2026-07-02T08:30:35.005" v="65" actId="26606"/>
          <ac:picMkLst>
            <pc:docMk/>
            <pc:sldMk cId="3568649517" sldId="264"/>
            <ac:picMk id="5" creationId="{079F3DE0-F730-5DE1-0425-E33535B9E60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FD34E-C064-7E87-34D6-E384A4228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1EDF4-792F-0609-FF9E-E5004959DD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51771-2BC5-1373-8F2A-68D405A40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C4881A-B9C9-9DDE-4509-D2FE83E4E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3EFD5-85DA-BF88-F648-B2A0D87A4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953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3F49A-F1E3-937D-3B70-615DB2E3D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B1AF9-E5FF-5B5D-FEB4-3C088E7D5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E652E-1B87-5D10-0378-C265C3F3F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0D2A1-EBB8-076E-A3D5-B261072C4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5C9A5-6016-1B15-798E-CEDDA3D8C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46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6CB06-E781-39B4-4AFC-1D94D9B09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DD8263-DA19-4A21-77AD-C848436304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A1A8F7-34D8-AD09-4050-17A33790F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B0E57C-F3DE-D5CA-F057-4750D961B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D235E-717A-D410-770A-FD64156EC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51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C11C0-FCC6-ACED-9057-59840995B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E1516-2BBA-3285-5876-0ADF95E094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E5F73F-FFB6-BE75-9FB3-3AFFD9B43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7DC023-DDF4-EB04-100E-412C5E1A1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A95C9D-815A-664F-20D6-5BAFF0E41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D7CB59-BC23-F0F5-608C-F9415401A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467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EF268-1E07-96DC-3C91-B21797276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7C9CFA-6564-A13E-CF01-CC9BEDF6D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0EB0CF-34F7-FD51-C221-AD1FF6FB4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D40B8D-CF13-39AE-157C-C34F9960A1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2CDB99-5CA0-DC49-1363-F1E850966C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2ABA8C-2C24-1CB1-E578-42EAFC94D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BD0FEC-50B4-0F79-4F10-8920B76FB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282E20-4273-5D60-C23E-ACE95ED69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00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4F0A3-E235-E38E-B70D-FACB14678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D7272B-E2FB-70F1-68D8-6CFB91664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5F3958-7636-947C-F2A9-F31BA4C60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4D06BF-B5E6-D304-61CC-41D90E68B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833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2D37BA-BBC7-A442-8334-F146671C3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9B3E19-B95D-907B-BF19-BD79A4300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9889DD-289B-1925-C1AE-B4A2932D5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075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26E66-13C6-90E2-CFB1-681F0F1D4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8E6EC0-C05F-01B9-A4DE-919F34A24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BDA4A3-8EB1-5D72-16AC-7BAEA897FE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80A7D7-9875-FCB0-0616-FDCF60F7D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7EE86-4BCE-72E6-370C-92416F5F7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6D775-1352-21FF-8A23-D42F082A6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641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1DFE-409B-2D7B-7389-E593734FE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244CCA-5833-65AD-C59C-DC9C6EB623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E85D5-C773-F2A1-E60C-E34725BDD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F5D40E-73F4-7A81-D29A-F0F00AC2F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289B38-8F43-EDE2-7FFB-78C791B2E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AA027C-76F4-08F3-0A64-D6803FABB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198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984C8-D7DF-CB41-1831-49A2B89CA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6F4734-D59B-4CB3-7806-1D4826BE65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EF3F6-AE08-A0CC-5D41-9DFECC7F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E0777A-2509-C442-DF3E-69AD3A5CA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57B7B2-55EC-56CC-6F5F-6A200C7A2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75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1BF4DB-7F98-D5DF-8223-CFC9F576FD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F34338-9C51-DB5B-33BE-386845812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4713A-2EDE-B62C-D445-7F68FDEF3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99A1A-8DE0-4F3C-CA6F-41A6C4103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07C605-0260-0032-AC23-5E69897D7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813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E97124-3755-C113-D0F3-B62CF60DD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A43B6B-DF97-A601-813C-9BFF7EE6B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90451-7236-DE3D-A455-91CA87527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E0335D-8FF7-450A-BFBB-8C4C3193453C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28281A-4431-8316-D935-7526AEA80D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D5D3C-8571-C8E0-DB37-81F5786CB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F73554-D2B1-4674-AE41-07F3AB5110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92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fhlogo.blogspot.com/2011/03/facebook.html?m=0" TargetMode="External"/><Relationship Id="rId3" Type="http://schemas.openxmlformats.org/officeDocument/2006/relationships/hyperlink" Target="http://www.weightymatters.ca/2020/03/tiktok-is-all-about-fat-shaming-these.html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ixabay.com/pt/instagram-s%C3%ADmbolo-logotipo-foto-1581266/" TargetMode="External"/><Relationship Id="rId5" Type="http://schemas.openxmlformats.org/officeDocument/2006/relationships/image" Target="../media/image3.jpg"/><Relationship Id="rId10" Type="http://schemas.openxmlformats.org/officeDocument/2006/relationships/hyperlink" Target="https://www.skincare.com/" TargetMode="External"/><Relationship Id="rId4" Type="http://schemas.openxmlformats.org/officeDocument/2006/relationships/hyperlink" Target="https://creativecommons.org/licenses/by-nc-nd/3.0/" TargetMode="External"/><Relationship Id="rId9" Type="http://schemas.openxmlformats.org/officeDocument/2006/relationships/image" Target="../media/image1.5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ncare.com/" TargetMode="External"/><Relationship Id="rId2" Type="http://schemas.openxmlformats.org/officeDocument/2006/relationships/image" Target="../media/image1.5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1" name="Rectangle 9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E9F615-4EE5-F2B4-07D0-5CBF6A502CE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773408" y="992094"/>
            <a:ext cx="3616913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PowerPoint Presentation</a:t>
            </a:r>
            <a:b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Business Plan – EcoGlow Beauty Salon</a:t>
            </a:r>
            <a:b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Presented by:</a:t>
            </a:r>
            <a: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Syma Ashraf</a:t>
            </a: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Student ID:</a:t>
            </a:r>
            <a: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2504556</a:t>
            </a: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Certificate of Higher Education Business Skills for the Workplace</a:t>
            </a: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Enterprise and Entrepreneurship (LCLM4006)</a:t>
            </a: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Lecturer:</a:t>
            </a:r>
            <a: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Mucahit Ozden</a:t>
            </a: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F666C2-8099-36C8-AF07-CBA5029B3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95751" y="1037787"/>
            <a:ext cx="5708649" cy="47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636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CCAA21-1E7F-EA22-260C-3FE2AD7DA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194" r="3027" b="2"/>
          <a:stretch>
            <a:fillRect/>
          </a:stretch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B48ADA-5F3B-A8D2-4682-3F8181E2362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090349" y="734518"/>
            <a:ext cx="4355140" cy="5186597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indent="0">
              <a:buNone/>
            </a:pPr>
            <a:r>
              <a:rPr lang="en-US" sz="1500" b="1" dirty="0"/>
              <a:t>Overview of the Business Idea</a:t>
            </a:r>
          </a:p>
          <a:p>
            <a:pPr marL="0" indent="0">
              <a:buNone/>
            </a:pPr>
            <a:r>
              <a:rPr lang="en-US" sz="1500" b="1" dirty="0" err="1"/>
              <a:t>EcoGlow</a:t>
            </a:r>
            <a:r>
              <a:rPr lang="en-US" sz="1500" b="1" dirty="0"/>
              <a:t> Beauty Salon</a:t>
            </a:r>
          </a:p>
          <a:p>
            <a:pPr marL="0" indent="0">
              <a:buNone/>
            </a:pPr>
            <a:r>
              <a:rPr lang="en-US" sz="1500" b="1" dirty="0"/>
              <a:t>Mission</a:t>
            </a:r>
            <a:endParaRPr lang="en-US" sz="1500" dirty="0"/>
          </a:p>
          <a:p>
            <a:r>
              <a:rPr lang="en-US" sz="1500" dirty="0"/>
              <a:t>To provide high-quality beauty services while protecting the environment and supporting the local community.</a:t>
            </a:r>
          </a:p>
          <a:p>
            <a:pPr marL="0" indent="0">
              <a:buNone/>
            </a:pPr>
            <a:r>
              <a:rPr lang="en-US" sz="1500" b="1" dirty="0"/>
              <a:t>Services</a:t>
            </a:r>
          </a:p>
          <a:p>
            <a:r>
              <a:rPr lang="en-US" sz="1500" dirty="0"/>
              <a:t>💇 Hair Styling</a:t>
            </a:r>
          </a:p>
          <a:p>
            <a:r>
              <a:rPr lang="en-US" sz="1500" dirty="0"/>
              <a:t>💅 Nail Treatments</a:t>
            </a:r>
          </a:p>
          <a:p>
            <a:r>
              <a:rPr lang="en-US" sz="1500" dirty="0"/>
              <a:t>🧖 Facials</a:t>
            </a:r>
          </a:p>
          <a:p>
            <a:r>
              <a:rPr lang="en-US" sz="1500" dirty="0"/>
              <a:t>💄 Makeup Services</a:t>
            </a:r>
          </a:p>
          <a:p>
            <a:r>
              <a:rPr lang="en-US" sz="1500" dirty="0"/>
              <a:t>🌿 Skincare Consultations</a:t>
            </a:r>
            <a:br>
              <a:rPr lang="en-US" sz="1500" dirty="0"/>
            </a:br>
            <a:endParaRPr lang="en-US" sz="1500" dirty="0"/>
          </a:p>
          <a:p>
            <a:pPr marL="0" indent="0">
              <a:buNone/>
            </a:pPr>
            <a:r>
              <a:rPr lang="en-US" sz="1500" b="1" dirty="0"/>
              <a:t>Unique Selling Points</a:t>
            </a:r>
          </a:p>
          <a:p>
            <a:r>
              <a:rPr lang="en-US" sz="1500" dirty="0"/>
              <a:t>✔ Eco-friendly products</a:t>
            </a:r>
          </a:p>
          <a:p>
            <a:r>
              <a:rPr lang="en-US" sz="1500" dirty="0"/>
              <a:t>✔ Cruelty-free cosmetics</a:t>
            </a:r>
          </a:p>
          <a:p>
            <a:r>
              <a:rPr lang="en-US" sz="1500" dirty="0"/>
              <a:t>✔ Sustainable business practices</a:t>
            </a:r>
          </a:p>
          <a:p>
            <a:r>
              <a:rPr lang="en-US" sz="1500" dirty="0"/>
              <a:t>✔ Affordable prices</a:t>
            </a:r>
          </a:p>
          <a:p>
            <a:r>
              <a:rPr lang="en-US" sz="1500" dirty="0"/>
              <a:t>✔ Community beauty workshops</a:t>
            </a:r>
          </a:p>
          <a:p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3043412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907E67-A73B-1D55-78A8-F922DD187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681" b="7126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9A71B-152B-F5AB-9A68-993A42D8519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31610" y="1349115"/>
            <a:ext cx="3822189" cy="482784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1400" b="1" dirty="0"/>
              <a:t>Management Structure &amp; Legal Structure</a:t>
            </a:r>
          </a:p>
          <a:p>
            <a:pPr marL="0" indent="0">
              <a:buNone/>
            </a:pPr>
            <a:r>
              <a:rPr lang="en-US" sz="1400" b="1" dirty="0"/>
              <a:t>Management Team</a:t>
            </a:r>
          </a:p>
          <a:p>
            <a:r>
              <a:rPr lang="en-US" sz="1400" dirty="0"/>
              <a:t>👩 Owner / Manager</a:t>
            </a:r>
          </a:p>
          <a:p>
            <a:r>
              <a:rPr lang="en-US" sz="1400" dirty="0"/>
              <a:t>💇 Senior Beauty Therapist</a:t>
            </a:r>
          </a:p>
          <a:p>
            <a:r>
              <a:rPr lang="en-US" sz="1400" dirty="0"/>
              <a:t>✂ Hair Stylist</a:t>
            </a:r>
          </a:p>
          <a:p>
            <a:r>
              <a:rPr lang="en-US" sz="1400" dirty="0"/>
              <a:t>💅 Nail Technician</a:t>
            </a:r>
          </a:p>
          <a:p>
            <a:r>
              <a:rPr lang="en-US" sz="1400" dirty="0"/>
              <a:t>🖥 Receptionist</a:t>
            </a:r>
            <a:br>
              <a:rPr lang="en-US" sz="1400" dirty="0"/>
            </a:br>
            <a:endParaRPr lang="en-US" sz="1400" dirty="0"/>
          </a:p>
          <a:p>
            <a:pPr marL="0" indent="0">
              <a:buNone/>
            </a:pPr>
            <a:r>
              <a:rPr lang="en-US" sz="1400" b="1" dirty="0"/>
              <a:t>Legal Structure</a:t>
            </a:r>
          </a:p>
          <a:p>
            <a:pPr marL="0"/>
            <a:r>
              <a:rPr lang="en-US" sz="1400" b="1" dirty="0"/>
              <a:t>Private Limited Company (Ltd)</a:t>
            </a:r>
            <a:endParaRPr lang="en-US" sz="1400" dirty="0"/>
          </a:p>
          <a:p>
            <a:r>
              <a:rPr lang="en-US" sz="1400" dirty="0"/>
              <a:t> Limited liability</a:t>
            </a:r>
          </a:p>
          <a:p>
            <a:r>
              <a:rPr lang="en-US" sz="1400" dirty="0"/>
              <a:t> Professional image</a:t>
            </a:r>
          </a:p>
          <a:p>
            <a:r>
              <a:rPr lang="en-US" sz="1400" dirty="0"/>
              <a:t> Easier to attract investors</a:t>
            </a:r>
          </a:p>
          <a:p>
            <a:r>
              <a:rPr lang="en-US" sz="1400" dirty="0"/>
              <a:t> Separate business and personal finances</a:t>
            </a:r>
          </a:p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15635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2CB046-EA85-15DD-78B5-91C956BF7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984" r="2816" b="2"/>
          <a:stretch>
            <a:fillRect/>
          </a:stretch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C2B31-8ADC-9532-F9E6-0AB1CE57E8D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31610" y="794479"/>
            <a:ext cx="3822189" cy="53824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1200" b="1" dirty="0"/>
              <a:t>PESTEL Analysis</a:t>
            </a:r>
          </a:p>
          <a:p>
            <a:pPr marL="0" indent="0">
              <a:buNone/>
            </a:pPr>
            <a:r>
              <a:rPr lang="en-US" sz="1200" b="1" dirty="0"/>
              <a:t>Three Important External Factors</a:t>
            </a:r>
          </a:p>
          <a:p>
            <a:pPr marL="0"/>
            <a:endParaRPr lang="en-US" sz="1200" b="1" dirty="0"/>
          </a:p>
          <a:p>
            <a:pPr marL="0" indent="0">
              <a:buNone/>
            </a:pPr>
            <a:r>
              <a:rPr lang="en-US" sz="1200" b="1" dirty="0"/>
              <a:t>🌍 Social Media</a:t>
            </a:r>
          </a:p>
          <a:p>
            <a:r>
              <a:rPr lang="en-US" sz="1200" dirty="0"/>
              <a:t>Growing interest in beauty and wellness </a:t>
            </a:r>
          </a:p>
          <a:p>
            <a:r>
              <a:rPr lang="en-US" sz="1200" dirty="0"/>
              <a:t>Customers prefer sustainable businesses </a:t>
            </a:r>
          </a:p>
          <a:p>
            <a:pPr marL="0"/>
            <a:endParaRPr lang="en-US" sz="1200" dirty="0"/>
          </a:p>
          <a:p>
            <a:pPr marL="0" indent="0">
              <a:buNone/>
            </a:pPr>
            <a:r>
              <a:rPr lang="en-US" sz="1200" b="1" dirty="0"/>
              <a:t>💻 Technological</a:t>
            </a:r>
          </a:p>
          <a:p>
            <a:r>
              <a:rPr lang="en-US" sz="1200" dirty="0"/>
              <a:t>Online booking </a:t>
            </a:r>
          </a:p>
          <a:p>
            <a:r>
              <a:rPr lang="en-US" sz="1200" dirty="0"/>
              <a:t>Social media marketing </a:t>
            </a:r>
          </a:p>
          <a:p>
            <a:r>
              <a:rPr lang="en-US" sz="1200" dirty="0"/>
              <a:t>Digital customer management </a:t>
            </a:r>
          </a:p>
          <a:p>
            <a:pPr marL="0" indent="0">
              <a:buNone/>
            </a:pPr>
            <a:br>
              <a:rPr lang="en-US" sz="1200" dirty="0"/>
            </a:br>
            <a:r>
              <a:rPr lang="en-US" sz="1200" b="1" dirty="0"/>
              <a:t>🍃 Environmental</a:t>
            </a:r>
          </a:p>
          <a:p>
            <a:r>
              <a:rPr lang="en-US" sz="1200" dirty="0"/>
              <a:t>Demand for eco-friendly businesses </a:t>
            </a:r>
          </a:p>
          <a:p>
            <a:r>
              <a:rPr lang="en-US" sz="1200" dirty="0"/>
              <a:t>Sustainable products </a:t>
            </a:r>
          </a:p>
          <a:p>
            <a:r>
              <a:rPr lang="en-US" sz="1200" dirty="0"/>
              <a:t>Recycling initiatives </a:t>
            </a:r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515164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Color Cover">
            <a:extLst>
              <a:ext uri="{FF2B5EF4-FFF2-40B4-BE49-F238E27FC236}">
                <a16:creationId xmlns:a16="http://schemas.microsoft.com/office/drawing/2014/main" id="{56AD21CA-472C-4EA1-A897-F639017AF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29A5F49-8CEE-44D2-A717-96965326A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35" name="Color">
              <a:extLst>
                <a:ext uri="{FF2B5EF4-FFF2-40B4-BE49-F238E27FC236}">
                  <a16:creationId xmlns:a16="http://schemas.microsoft.com/office/drawing/2014/main" id="{A4758941-095E-4760-9F3E-0E9F079AA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Color">
              <a:extLst>
                <a:ext uri="{FF2B5EF4-FFF2-40B4-BE49-F238E27FC236}">
                  <a16:creationId xmlns:a16="http://schemas.microsoft.com/office/drawing/2014/main" id="{9BA7B350-F1EB-47CD-8531-349F4BD68B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C05FE506-AB9A-470B-89C8-008269966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5300" y="252484"/>
            <a:ext cx="6244113" cy="6244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2978A-DCFF-C79B-7E02-227EACC22F7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001584" y="540048"/>
            <a:ext cx="5652097" cy="564129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200" b="1" dirty="0">
                <a:solidFill>
                  <a:schemeClr val="tx2"/>
                </a:solidFill>
              </a:rPr>
              <a:t>Marketing Strategy 1</a:t>
            </a:r>
          </a:p>
          <a:p>
            <a:pPr marL="0" indent="0">
              <a:buNone/>
            </a:pPr>
            <a:r>
              <a:rPr lang="en-US" sz="1200" b="1" dirty="0">
                <a:solidFill>
                  <a:schemeClr val="tx2"/>
                </a:solidFill>
              </a:rPr>
              <a:t>Social Media Marketing</a:t>
            </a:r>
          </a:p>
          <a:p>
            <a:r>
              <a:rPr lang="en-US" sz="1200" dirty="0">
                <a:solidFill>
                  <a:schemeClr val="tx2"/>
                </a:solidFill>
              </a:rPr>
              <a:t>Platforms</a:t>
            </a:r>
          </a:p>
          <a:p>
            <a:r>
              <a:rPr lang="en-US" sz="1200" dirty="0">
                <a:solidFill>
                  <a:schemeClr val="tx2"/>
                </a:solidFill>
              </a:rPr>
              <a:t>📸 Instagram</a:t>
            </a:r>
          </a:p>
          <a:p>
            <a:r>
              <a:rPr lang="en-US" sz="1200" dirty="0">
                <a:solidFill>
                  <a:schemeClr val="tx2"/>
                </a:solidFill>
              </a:rPr>
              <a:t>🎵 TikTok</a:t>
            </a:r>
          </a:p>
          <a:p>
            <a:r>
              <a:rPr lang="en-US" sz="1200" dirty="0">
                <a:solidFill>
                  <a:schemeClr val="tx2"/>
                </a:solidFill>
              </a:rPr>
              <a:t>👍 Facebook</a:t>
            </a:r>
            <a:br>
              <a:rPr lang="en-US" sz="1200" dirty="0">
                <a:solidFill>
                  <a:schemeClr val="tx2"/>
                </a:solidFill>
              </a:rPr>
            </a:br>
            <a:endParaRPr lang="en-US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1200" b="1" dirty="0">
                <a:solidFill>
                  <a:schemeClr val="tx2"/>
                </a:solidFill>
              </a:rPr>
              <a:t>Content</a:t>
            </a:r>
          </a:p>
          <a:p>
            <a:r>
              <a:rPr lang="en-US" sz="1200" dirty="0">
                <a:solidFill>
                  <a:schemeClr val="tx2"/>
                </a:solidFill>
              </a:rPr>
              <a:t> Before &amp; after photos</a:t>
            </a:r>
          </a:p>
          <a:p>
            <a:r>
              <a:rPr lang="en-US" sz="1200" dirty="0">
                <a:solidFill>
                  <a:schemeClr val="tx2"/>
                </a:solidFill>
              </a:rPr>
              <a:t> Customer testimonials</a:t>
            </a:r>
          </a:p>
          <a:p>
            <a:r>
              <a:rPr lang="en-US" sz="1200" dirty="0">
                <a:solidFill>
                  <a:schemeClr val="tx2"/>
                </a:solidFill>
              </a:rPr>
              <a:t> Eco-friendly beauty tips</a:t>
            </a:r>
          </a:p>
          <a:p>
            <a:r>
              <a:rPr lang="en-US" sz="1200" dirty="0">
                <a:solidFill>
                  <a:schemeClr val="tx2"/>
                </a:solidFill>
              </a:rPr>
              <a:t> Promotions</a:t>
            </a:r>
          </a:p>
          <a:p>
            <a:r>
              <a:rPr lang="en-US" sz="1200" dirty="0">
                <a:solidFill>
                  <a:schemeClr val="tx2"/>
                </a:solidFill>
              </a:rPr>
              <a:t> Videos of treatments    </a:t>
            </a:r>
          </a:p>
          <a:p>
            <a:pPr marL="0" indent="0">
              <a:buNone/>
            </a:pPr>
            <a:br>
              <a:rPr lang="en-US" sz="1200" dirty="0">
                <a:solidFill>
                  <a:schemeClr val="tx2"/>
                </a:solidFill>
              </a:rPr>
            </a:br>
            <a:r>
              <a:rPr lang="en-US" sz="1200" b="1" dirty="0">
                <a:solidFill>
                  <a:schemeClr val="tx2"/>
                </a:solidFill>
              </a:rPr>
              <a:t>Benefits</a:t>
            </a:r>
          </a:p>
          <a:p>
            <a:r>
              <a:rPr lang="en-US" sz="1200" dirty="0">
                <a:solidFill>
                  <a:schemeClr val="tx2"/>
                </a:solidFill>
              </a:rPr>
              <a:t>✔ Builds brand awareness</a:t>
            </a:r>
          </a:p>
          <a:p>
            <a:r>
              <a:rPr lang="en-US" sz="1200" dirty="0">
                <a:solidFill>
                  <a:schemeClr val="tx2"/>
                </a:solidFill>
              </a:rPr>
              <a:t>✔ Reaches younger customers</a:t>
            </a:r>
          </a:p>
          <a:p>
            <a:r>
              <a:rPr lang="en-US" sz="1200" dirty="0">
                <a:solidFill>
                  <a:schemeClr val="tx2"/>
                </a:solidFill>
              </a:rPr>
              <a:t>✔ Encourages bookings</a:t>
            </a:r>
          </a:p>
          <a:p>
            <a:r>
              <a:rPr lang="en-US" sz="1200" dirty="0">
                <a:solidFill>
                  <a:schemeClr val="tx2"/>
                </a:solidFill>
              </a:rPr>
              <a:t>✔ Low-cost advertising</a:t>
            </a:r>
          </a:p>
          <a:p>
            <a:endParaRPr lang="en-US" sz="900" dirty="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A96B86-C230-74D1-3EC5-F48856EA9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86985" y="671883"/>
            <a:ext cx="900887" cy="9695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23A76C-EE5D-95F9-3949-CEEDCA5D9082}"/>
              </a:ext>
            </a:extLst>
          </p:cNvPr>
          <p:cNvSpPr txBox="1"/>
          <p:nvPr/>
        </p:nvSpPr>
        <p:spPr>
          <a:xfrm>
            <a:off x="931067" y="6429375"/>
            <a:ext cx="172693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www.weightymatters.ca/2020/03/tiktok-is-all-about-fat-shaming-these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2B5B6A-DBF1-F7A4-4529-020144871B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766920" y="1473934"/>
            <a:ext cx="1639820" cy="1670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FF0C67-7359-C007-EB79-BF2D35AC9F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406740" y="3304683"/>
            <a:ext cx="1081132" cy="129664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7208F25-7661-C830-9621-9080C805316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192742" y="671883"/>
            <a:ext cx="4212448" cy="504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37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D2396C-5DBF-569D-B9AD-036717C2C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681" b="7126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FC044-F822-D161-6215-405E3B9F7E5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31610" y="1528997"/>
            <a:ext cx="3822189" cy="4647966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sz="1400" b="1" dirty="0"/>
              <a:t>     Marketing Strategy 2</a:t>
            </a:r>
          </a:p>
          <a:p>
            <a:pPr marL="0" indent="0">
              <a:buNone/>
            </a:pPr>
            <a:r>
              <a:rPr lang="en-US" sz="1400" b="1" dirty="0"/>
              <a:t>     Website &amp; Online Booking</a:t>
            </a:r>
          </a:p>
          <a:p>
            <a:endParaRPr lang="en-US" sz="1400" dirty="0"/>
          </a:p>
          <a:p>
            <a:r>
              <a:rPr lang="en-US" sz="1400" dirty="0"/>
              <a:t>✔ Online appointments</a:t>
            </a:r>
          </a:p>
          <a:p>
            <a:r>
              <a:rPr lang="en-US" sz="1400" dirty="0"/>
              <a:t>✔ Service prices</a:t>
            </a:r>
          </a:p>
          <a:p>
            <a:r>
              <a:rPr lang="en-US" sz="1400" dirty="0"/>
              <a:t>✔ Customer reviews</a:t>
            </a:r>
          </a:p>
          <a:p>
            <a:r>
              <a:rPr lang="en-US" sz="1400" dirty="0"/>
              <a:t>✔ Sustainability information</a:t>
            </a:r>
          </a:p>
          <a:p>
            <a:r>
              <a:rPr lang="en-US" sz="1400" dirty="0"/>
              <a:t>✔ Contact details</a:t>
            </a:r>
            <a:br>
              <a:rPr lang="en-US" sz="1400" dirty="0"/>
            </a:br>
            <a:endParaRPr lang="en-US" sz="1400" dirty="0"/>
          </a:p>
          <a:p>
            <a:pPr marL="0" indent="0">
              <a:buNone/>
            </a:pPr>
            <a:r>
              <a:rPr lang="en-US" sz="1400" b="1" dirty="0"/>
              <a:t>Community Engagement</a:t>
            </a:r>
          </a:p>
          <a:p>
            <a:r>
              <a:rPr lang="en-US" sz="1400" dirty="0"/>
              <a:t> Beauty workshops</a:t>
            </a:r>
          </a:p>
          <a:p>
            <a:r>
              <a:rPr lang="en-US" sz="1400" dirty="0"/>
              <a:t> Local college partnerships</a:t>
            </a:r>
          </a:p>
          <a:p>
            <a:r>
              <a:rPr lang="en-US" sz="1400" dirty="0"/>
              <a:t> Charity fundraising</a:t>
            </a:r>
          </a:p>
          <a:p>
            <a:r>
              <a:rPr lang="en-US" sz="1400" dirty="0"/>
              <a:t> Internship opportunities</a:t>
            </a:r>
          </a:p>
          <a:p>
            <a:pPr marL="0" indent="0">
              <a:buNone/>
            </a:pPr>
            <a:r>
              <a:rPr lang="en-US" sz="1400" b="1" dirty="0"/>
              <a:t>  Benefits</a:t>
            </a:r>
            <a:endParaRPr lang="en-US" sz="1400" dirty="0"/>
          </a:p>
          <a:p>
            <a:r>
              <a:rPr lang="en-US" sz="1400" dirty="0"/>
              <a:t>Creates trust and encourages repeat customers.</a:t>
            </a:r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285874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1022CA72-2A63-428F-B586-37BA5AB6D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-1"/>
            <a:ext cx="11231745" cy="41314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B80C7-8C8B-C469-4DC6-312AC82C9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48662" y="364143"/>
            <a:ext cx="4115870" cy="3426462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837444" y="5460209"/>
            <a:ext cx="1790365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0DA2D6-F0BB-6719-19F1-C7420E1C9E53}"/>
              </a:ext>
            </a:extLst>
          </p:cNvPr>
          <p:cNvSpPr txBox="1"/>
          <p:nvPr/>
        </p:nvSpPr>
        <p:spPr>
          <a:xfrm>
            <a:off x="5162719" y="4495568"/>
            <a:ext cx="6586915" cy="1905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/>
              <a:t>Funding Requirements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/>
              <a:t>Total Investment Needed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/>
              <a:t>£40,000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/>
              <a:t>Funding Sources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/>
              <a:t>Why This Mix?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/>
              <a:t>Reduces financial risk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/>
              <a:t> Provides enough capital to launch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/>
              <a:t> Attracts investor confidence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3EFC446-BCBB-0929-52F1-A4B3B9BEAAB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66725886"/>
              </p:ext>
            </p:extLst>
          </p:nvPr>
        </p:nvGraphicFramePr>
        <p:xfrm>
          <a:off x="6595007" y="364142"/>
          <a:ext cx="4541311" cy="3426464"/>
        </p:xfrm>
        <a:graphic>
          <a:graphicData uri="http://schemas.openxmlformats.org/drawingml/2006/table">
            <a:tbl>
              <a:tblPr>
                <a:solidFill>
                  <a:srgbClr val="F7F7F7"/>
                </a:solidFill>
              </a:tblPr>
              <a:tblGrid>
                <a:gridCol w="2813662">
                  <a:extLst>
                    <a:ext uri="{9D8B030D-6E8A-4147-A177-3AD203B41FA5}">
                      <a16:colId xmlns:a16="http://schemas.microsoft.com/office/drawing/2014/main" val="1575902652"/>
                    </a:ext>
                  </a:extLst>
                </a:gridCol>
                <a:gridCol w="1727649">
                  <a:extLst>
                    <a:ext uri="{9D8B030D-6E8A-4147-A177-3AD203B41FA5}">
                      <a16:colId xmlns:a16="http://schemas.microsoft.com/office/drawing/2014/main" val="29848320"/>
                    </a:ext>
                  </a:extLst>
                </a:gridCol>
              </a:tblGrid>
              <a:tr h="6610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Source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Amount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9990439"/>
                  </a:ext>
                </a:extLst>
              </a:tr>
              <a:tr h="10521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Owner Investment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£15,000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1677219"/>
                  </a:ext>
                </a:extLst>
              </a:tr>
              <a:tr h="6610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Investor Funding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£20,000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0477629"/>
                  </a:ext>
                </a:extLst>
              </a:tr>
              <a:tr h="10521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Small Business Loan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£5,000</a:t>
                      </a:r>
                    </a:p>
                  </a:txBody>
                  <a:tcPr marL="178973" marR="178973" marT="89486" marB="14577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285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53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022CA72-2A63-428F-B586-37BA5AB6D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-1"/>
            <a:ext cx="11231745" cy="41314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3C95A-A795-218F-6366-64D802E3D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48662" y="364143"/>
            <a:ext cx="4115870" cy="3426462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837444" y="5460209"/>
            <a:ext cx="1790365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B59B3B-CFFA-FB08-72DD-5717D345E03B}"/>
              </a:ext>
            </a:extLst>
          </p:cNvPr>
          <p:cNvSpPr txBox="1"/>
          <p:nvPr/>
        </p:nvSpPr>
        <p:spPr>
          <a:xfrm>
            <a:off x="5162719" y="4495568"/>
            <a:ext cx="6586915" cy="1905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/>
              <a:t>Allocation of Funds</a:t>
            </a:r>
            <a:br>
              <a:rPr lang="en-US" sz="1400"/>
            </a:br>
            <a:endParaRPr lang="en-US" sz="14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/>
              <a:t>Revenue Expectations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 10–15 customers per day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 Average spend: </a:t>
            </a:r>
            <a:r>
              <a:rPr lang="en-US" sz="1400" b="1"/>
              <a:t>£45</a:t>
            </a:r>
            <a:endParaRPr lang="en-US" sz="14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 Monthly revenue: </a:t>
            </a:r>
            <a:r>
              <a:rPr lang="en-US" sz="1400" b="1"/>
              <a:t>£13,500+</a:t>
            </a:r>
            <a:endParaRPr lang="en-US" sz="14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 Profit expected within the first year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5F84FA0-7A86-6432-CE25-C455B5E80DE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888402718"/>
              </p:ext>
            </p:extLst>
          </p:nvPr>
        </p:nvGraphicFramePr>
        <p:xfrm>
          <a:off x="6513511" y="364142"/>
          <a:ext cx="4704301" cy="3426470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3170801">
                  <a:extLst>
                    <a:ext uri="{9D8B030D-6E8A-4147-A177-3AD203B41FA5}">
                      <a16:colId xmlns:a16="http://schemas.microsoft.com/office/drawing/2014/main" val="810947087"/>
                    </a:ext>
                  </a:extLst>
                </a:gridCol>
                <a:gridCol w="1533500">
                  <a:extLst>
                    <a:ext uri="{9D8B030D-6E8A-4147-A177-3AD203B41FA5}">
                      <a16:colId xmlns:a16="http://schemas.microsoft.com/office/drawing/2014/main" val="3115804833"/>
                    </a:ext>
                  </a:extLst>
                </a:gridCol>
              </a:tblGrid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Expense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Cost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675985132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Premises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£8,000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3156199156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Equipment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£10,000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1588147899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Products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£5,000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3705865540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Licences &amp; Insurance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£1,500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943056330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Website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£1,500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1747189929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Marketing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£3,000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2109949973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Staff Training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£5,000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2207175026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Utilities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£2,000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1112730634"/>
                  </a:ext>
                </a:extLst>
              </a:tr>
              <a:tr h="3426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Contingency</a:t>
                      </a:r>
                    </a:p>
                  </a:txBody>
                  <a:tcPr marL="79695" marR="79695" marT="39848" marB="3984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£4,000</a:t>
                      </a:r>
                    </a:p>
                  </a:txBody>
                  <a:tcPr marL="79695" marR="79695" marT="39848" marB="39848" anchor="ctr"/>
                </a:tc>
                <a:extLst>
                  <a:ext uri="{0D108BD9-81ED-4DB2-BD59-A6C34878D82A}">
                    <a16:rowId xmlns:a16="http://schemas.microsoft.com/office/drawing/2014/main" val="4232325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7308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F4EBE2-A2DA-F578-40BC-4C12FC57E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681" b="7126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0BF19-3BA3-5490-1989-5F67ED3DAA6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r>
              <a:rPr lang="en-US" sz="1900" b="1"/>
              <a:t>Conclusion</a:t>
            </a:r>
          </a:p>
          <a:p>
            <a:pPr marL="0"/>
            <a:r>
              <a:rPr lang="en-US" sz="1900" b="1"/>
              <a:t>Why EcoGlow Beauty Salon?</a:t>
            </a:r>
          </a:p>
          <a:p>
            <a:r>
              <a:rPr lang="en-US" sz="1900"/>
              <a:t>✅ Sustainable beauty services</a:t>
            </a:r>
          </a:p>
          <a:p>
            <a:r>
              <a:rPr lang="en-US" sz="1900"/>
              <a:t>✅ Growing customer demand</a:t>
            </a:r>
          </a:p>
          <a:p>
            <a:r>
              <a:rPr lang="en-US" sz="1900"/>
              <a:t>✅ Strong marketing strategy</a:t>
            </a:r>
          </a:p>
          <a:p>
            <a:r>
              <a:rPr lang="en-US" sz="1900"/>
              <a:t>✅ Realistic financial planning</a:t>
            </a:r>
          </a:p>
          <a:p>
            <a:r>
              <a:rPr lang="en-US" sz="1900"/>
              <a:t>✅ Positive community impact</a:t>
            </a:r>
            <a:br>
              <a:rPr lang="en-US" sz="1900"/>
            </a:br>
            <a:endParaRPr lang="en-US" sz="1900"/>
          </a:p>
          <a:p>
            <a:pPr marL="0"/>
            <a:r>
              <a:rPr lang="en-US" sz="1900" b="1"/>
              <a:t>Thank You</a:t>
            </a:r>
          </a:p>
          <a:p>
            <a:pPr marL="0"/>
            <a:r>
              <a:rPr lang="en-US" sz="1900" b="1"/>
              <a:t>Any Questions?</a:t>
            </a:r>
            <a:endParaRPr lang="en-US" sz="1900"/>
          </a:p>
          <a:p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3568649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5" ma:contentTypeDescription="Create a new document." ma:contentTypeScope="" ma:versionID="3a7836fbedeb1ac00ca58cde5048cdb1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c8e86ed8c566495d75be8631338beea0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f5847a-e696-4fee-a2c0-6c3f87568321" xsi:nil="true"/>
  </documentManagement>
</p:properties>
</file>

<file path=customXml/itemProps1.xml><?xml version="1.0" encoding="utf-8"?>
<ds:datastoreItem xmlns:ds="http://schemas.openxmlformats.org/officeDocument/2006/customXml" ds:itemID="{F5588DF4-6A2C-4325-9424-E4B0289FEC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36A1ED-C2F0-4D0C-8152-49C812D245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E230383-88CE-431B-AF0B-1B488908F765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purl.org/dc/terms/"/>
    <ds:schemaRef ds:uri="3ef5847a-e696-4fee-a2c0-6c3f87568321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436</Words>
  <Application>Microsoft Office PowerPoint</Application>
  <PresentationFormat>Widescreen</PresentationFormat>
  <Paragraphs>129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 Business Plan – EcoGlow Beauty Salon Presented by: Syma Ashraf Student ID: 2504556 Certificate of Higher Education Business Skills for the Workplace Enterprise and Entrepreneurship (LCLM4006) Lecturer: Mucahit Ozden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Syma Ashraf (2504556)</dc:creator>
  <cp:lastModifiedBy>Syma Ashraf (2504556)</cp:lastModifiedBy>
  <cp:revision>1</cp:revision>
  <dcterms:created xsi:type="dcterms:W3CDTF">2026-07-02T07:53:32Z</dcterms:created>
  <dcterms:modified xsi:type="dcterms:W3CDTF">2026-07-03T09:49:31Z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