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1"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D2BD86-AA50-4BF6-9819-172FCB2BEC5B}" v="57" dt="2026-03-23T10:46:56.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9971" autoAdjust="0"/>
  </p:normalViewPr>
  <p:slideViewPr>
    <p:cSldViewPr snapToGrid="0" snapToObjects="1">
      <p:cViewPr>
        <p:scale>
          <a:sx n="60" d="100"/>
          <a:sy n="60" d="100"/>
        </p:scale>
        <p:origin x="2112" y="216"/>
      </p:cViewPr>
      <p:guideLst>
        <p:guide orient="horz" pos="2160"/>
        <p:guide pos="2880"/>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Junaid (2424944)" userId="69c1b06e-1f41-4061-9435-a1756b54b72d" providerId="ADAL" clId="{757DE296-C20C-420D-8261-2F7DC580FFCF}"/>
    <pc:docChg chg="custSel modSld">
      <pc:chgData name="Mohammed Junaid (2424944)" userId="69c1b06e-1f41-4061-9435-a1756b54b72d" providerId="ADAL" clId="{757DE296-C20C-420D-8261-2F7DC580FFCF}" dt="2026-03-23T10:46:56.988" v="95"/>
      <pc:docMkLst>
        <pc:docMk/>
      </pc:docMkLst>
      <pc:sldChg chg="addSp delSp modSp mod modTransition delAnim modAnim">
        <pc:chgData name="Mohammed Junaid (2424944)" userId="69c1b06e-1f41-4061-9435-a1756b54b72d" providerId="ADAL" clId="{757DE296-C20C-420D-8261-2F7DC580FFCF}" dt="2026-03-23T10:31:09.935" v="53"/>
        <pc:sldMkLst>
          <pc:docMk/>
          <pc:sldMk cId="0" sldId="256"/>
        </pc:sldMkLst>
        <pc:picChg chg="add del mod">
          <ac:chgData name="Mohammed Junaid (2424944)" userId="69c1b06e-1f41-4061-9435-a1756b54b72d" providerId="ADAL" clId="{757DE296-C20C-420D-8261-2F7DC580FFCF}" dt="2026-03-23T09:43:55.902" v="2"/>
          <ac:picMkLst>
            <pc:docMk/>
            <pc:sldMk cId="0" sldId="256"/>
            <ac:picMk id="6" creationId="{272325C0-90D4-1224-DA63-4E869ED77D96}"/>
          </ac:picMkLst>
        </pc:picChg>
        <pc:picChg chg="add del mod ord">
          <ac:chgData name="Mohammed Junaid (2424944)" userId="69c1b06e-1f41-4061-9435-a1756b54b72d" providerId="ADAL" clId="{757DE296-C20C-420D-8261-2F7DC580FFCF}" dt="2026-03-23T09:43:59.565" v="3"/>
          <ac:picMkLst>
            <pc:docMk/>
            <pc:sldMk cId="0" sldId="256"/>
            <ac:picMk id="10" creationId="{2856B2B4-87A5-71F4-A56C-DD5B68A8043F}"/>
          </ac:picMkLst>
        </pc:picChg>
        <pc:picChg chg="add del mod">
          <ac:chgData name="Mohammed Junaid (2424944)" userId="69c1b06e-1f41-4061-9435-a1756b54b72d" providerId="ADAL" clId="{757DE296-C20C-420D-8261-2F7DC580FFCF}" dt="2026-03-23T09:46:56.804" v="5"/>
          <ac:picMkLst>
            <pc:docMk/>
            <pc:sldMk cId="0" sldId="256"/>
            <ac:picMk id="11" creationId="{372B09FB-DDC1-E84C-293B-FFD235C6D5F5}"/>
          </ac:picMkLst>
        </pc:picChg>
        <pc:picChg chg="add del mod ord">
          <ac:chgData name="Mohammed Junaid (2424944)" userId="69c1b06e-1f41-4061-9435-a1756b54b72d" providerId="ADAL" clId="{757DE296-C20C-420D-8261-2F7DC580FFCF}" dt="2026-03-23T09:48:05.456" v="6"/>
          <ac:picMkLst>
            <pc:docMk/>
            <pc:sldMk cId="0" sldId="256"/>
            <ac:picMk id="14" creationId="{38A2258B-DCE4-679F-23C4-D165D40EFB3E}"/>
          </ac:picMkLst>
        </pc:picChg>
        <pc:picChg chg="add del mod">
          <ac:chgData name="Mohammed Junaid (2424944)" userId="69c1b06e-1f41-4061-9435-a1756b54b72d" providerId="ADAL" clId="{757DE296-C20C-420D-8261-2F7DC580FFCF}" dt="2026-03-23T10:26:17.822" v="25" actId="478"/>
          <ac:picMkLst>
            <pc:docMk/>
            <pc:sldMk cId="0" sldId="256"/>
            <ac:picMk id="15" creationId="{CE46522C-0466-DA34-870F-4D085E11C4B3}"/>
          </ac:picMkLst>
        </pc:picChg>
        <pc:picChg chg="add del mod">
          <ac:chgData name="Mohammed Junaid (2424944)" userId="69c1b06e-1f41-4061-9435-a1756b54b72d" providerId="ADAL" clId="{757DE296-C20C-420D-8261-2F7DC580FFCF}" dt="2026-03-23T10:27:27.236" v="42"/>
          <ac:picMkLst>
            <pc:docMk/>
            <pc:sldMk cId="0" sldId="256"/>
            <ac:picMk id="20" creationId="{387B99CB-4205-0528-EFF0-B4436464D20F}"/>
          </ac:picMkLst>
        </pc:picChg>
        <pc:picChg chg="add del mod">
          <ac:chgData name="Mohammed Junaid (2424944)" userId="69c1b06e-1f41-4061-9435-a1756b54b72d" providerId="ADAL" clId="{757DE296-C20C-420D-8261-2F7DC580FFCF}" dt="2026-03-23T10:27:36.827" v="43" actId="478"/>
          <ac:picMkLst>
            <pc:docMk/>
            <pc:sldMk cId="0" sldId="256"/>
            <ac:picMk id="21" creationId="{AAB4BDB8-6421-EE9E-8AA0-F7F5EDEB6B71}"/>
          </ac:picMkLst>
        </pc:picChg>
        <pc:picChg chg="add del mod">
          <ac:chgData name="Mohammed Junaid (2424944)" userId="69c1b06e-1f41-4061-9435-a1756b54b72d" providerId="ADAL" clId="{757DE296-C20C-420D-8261-2F7DC580FFCF}" dt="2026-03-23T10:27:59.140" v="46"/>
          <ac:picMkLst>
            <pc:docMk/>
            <pc:sldMk cId="0" sldId="256"/>
            <ac:picMk id="27" creationId="{5E612670-8FE3-A513-9FE8-66C3A4A650B3}"/>
          </ac:picMkLst>
        </pc:picChg>
        <pc:picChg chg="add del mod">
          <ac:chgData name="Mohammed Junaid (2424944)" userId="69c1b06e-1f41-4061-9435-a1756b54b72d" providerId="ADAL" clId="{757DE296-C20C-420D-8261-2F7DC580FFCF}" dt="2026-03-23T10:28:09.519" v="47" actId="478"/>
          <ac:picMkLst>
            <pc:docMk/>
            <pc:sldMk cId="0" sldId="256"/>
            <ac:picMk id="28" creationId="{04651646-1805-CB32-C4C1-9AFDB139F3CC}"/>
          </ac:picMkLst>
        </pc:picChg>
        <pc:picChg chg="add del mod">
          <ac:chgData name="Mohammed Junaid (2424944)" userId="69c1b06e-1f41-4061-9435-a1756b54b72d" providerId="ADAL" clId="{757DE296-C20C-420D-8261-2F7DC580FFCF}" dt="2026-03-23T10:29:59.374" v="50"/>
          <ac:picMkLst>
            <pc:docMk/>
            <pc:sldMk cId="0" sldId="256"/>
            <ac:picMk id="32" creationId="{A631AE91-6016-2A70-AB53-9014BDB4931E}"/>
          </ac:picMkLst>
        </pc:picChg>
        <pc:picChg chg="add del mod">
          <ac:chgData name="Mohammed Junaid (2424944)" userId="69c1b06e-1f41-4061-9435-a1756b54b72d" providerId="ADAL" clId="{757DE296-C20C-420D-8261-2F7DC580FFCF}" dt="2026-03-23T10:30:02.754" v="52"/>
          <ac:picMkLst>
            <pc:docMk/>
            <pc:sldMk cId="0" sldId="256"/>
            <ac:picMk id="33" creationId="{1F7165B9-5B06-5FBE-20F9-37650FFAEFAE}"/>
          </ac:picMkLst>
        </pc:picChg>
        <pc:picChg chg="add del mod ord">
          <ac:chgData name="Mohammed Junaid (2424944)" userId="69c1b06e-1f41-4061-9435-a1756b54b72d" providerId="ADAL" clId="{757DE296-C20C-420D-8261-2F7DC580FFCF}" dt="2026-03-23T10:31:09.935" v="53"/>
          <ac:picMkLst>
            <pc:docMk/>
            <pc:sldMk cId="0" sldId="256"/>
            <ac:picMk id="36" creationId="{AA656379-CEDC-020C-389D-291C74C57D41}"/>
          </ac:picMkLst>
        </pc:picChg>
        <pc:picChg chg="add mod">
          <ac:chgData name="Mohammed Junaid (2424944)" userId="69c1b06e-1f41-4061-9435-a1756b54b72d" providerId="ADAL" clId="{757DE296-C20C-420D-8261-2F7DC580FFCF}" dt="2026-03-23T10:31:09.935" v="53"/>
          <ac:picMkLst>
            <pc:docMk/>
            <pc:sldMk cId="0" sldId="256"/>
            <ac:picMk id="37" creationId="{078A0963-2628-E2D3-B858-AB5BE8200CAC}"/>
          </ac:picMkLst>
        </pc:picChg>
      </pc:sldChg>
      <pc:sldChg chg="addSp delSp modSp mod modTransition delAnim">
        <pc:chgData name="Mohammed Junaid (2424944)" userId="69c1b06e-1f41-4061-9435-a1756b54b72d" providerId="ADAL" clId="{757DE296-C20C-420D-8261-2F7DC580FFCF}" dt="2026-03-23T10:32:35.976" v="56"/>
        <pc:sldMkLst>
          <pc:docMk/>
          <pc:sldMk cId="0" sldId="257"/>
        </pc:sldMkLst>
        <pc:spChg chg="mod">
          <ac:chgData name="Mohammed Junaid (2424944)" userId="69c1b06e-1f41-4061-9435-a1756b54b72d" providerId="ADAL" clId="{757DE296-C20C-420D-8261-2F7DC580FFCF}" dt="2026-03-23T10:26:22.411" v="27" actId="1038"/>
          <ac:spMkLst>
            <pc:docMk/>
            <pc:sldMk cId="0" sldId="257"/>
            <ac:spMk id="3" creationId="{00000000-0000-0000-0000-000000000000}"/>
          </ac:spMkLst>
        </pc:spChg>
        <pc:picChg chg="add del mod">
          <ac:chgData name="Mohammed Junaid (2424944)" userId="69c1b06e-1f41-4061-9435-a1756b54b72d" providerId="ADAL" clId="{757DE296-C20C-420D-8261-2F7DC580FFCF}" dt="2026-03-23T10:26:21.697" v="26" actId="478"/>
          <ac:picMkLst>
            <pc:docMk/>
            <pc:sldMk cId="0" sldId="257"/>
            <ac:picMk id="9" creationId="{BB7BDC6B-0297-A94E-F564-A9A48F4A9994}"/>
          </ac:picMkLst>
        </pc:picChg>
        <pc:picChg chg="add del mod">
          <ac:chgData name="Mohammed Junaid (2424944)" userId="69c1b06e-1f41-4061-9435-a1756b54b72d" providerId="ADAL" clId="{757DE296-C20C-420D-8261-2F7DC580FFCF}" dt="2026-03-23T10:32:35.976" v="56"/>
          <ac:picMkLst>
            <pc:docMk/>
            <pc:sldMk cId="0" sldId="257"/>
            <ac:picMk id="17" creationId="{B7624F51-AD7C-9D8F-B27D-127CA5F87088}"/>
          </ac:picMkLst>
        </pc:picChg>
        <pc:picChg chg="add mod">
          <ac:chgData name="Mohammed Junaid (2424944)" userId="69c1b06e-1f41-4061-9435-a1756b54b72d" providerId="ADAL" clId="{757DE296-C20C-420D-8261-2F7DC580FFCF}" dt="2026-03-23T10:32:35.976" v="56"/>
          <ac:picMkLst>
            <pc:docMk/>
            <pc:sldMk cId="0" sldId="257"/>
            <ac:picMk id="18" creationId="{D4127895-7D1B-C4D6-8E93-5D0DC8371CA7}"/>
          </ac:picMkLst>
        </pc:picChg>
      </pc:sldChg>
      <pc:sldChg chg="addSp delSp modSp mod modTransition delAnim">
        <pc:chgData name="Mohammed Junaid (2424944)" userId="69c1b06e-1f41-4061-9435-a1756b54b72d" providerId="ADAL" clId="{757DE296-C20C-420D-8261-2F7DC580FFCF}" dt="2026-03-23T10:34:17.602" v="59"/>
        <pc:sldMkLst>
          <pc:docMk/>
          <pc:sldMk cId="0" sldId="258"/>
        </pc:sldMkLst>
        <pc:picChg chg="add del mod">
          <ac:chgData name="Mohammed Junaid (2424944)" userId="69c1b06e-1f41-4061-9435-a1756b54b72d" providerId="ADAL" clId="{757DE296-C20C-420D-8261-2F7DC580FFCF}" dt="2026-03-23T10:26:27.851" v="28" actId="478"/>
          <ac:picMkLst>
            <pc:docMk/>
            <pc:sldMk cId="0" sldId="258"/>
            <ac:picMk id="7" creationId="{46E70CF3-2EBA-7DF4-A1CD-CB13BC8BE383}"/>
          </ac:picMkLst>
        </pc:picChg>
        <pc:picChg chg="add del mod">
          <ac:chgData name="Mohammed Junaid (2424944)" userId="69c1b06e-1f41-4061-9435-a1756b54b72d" providerId="ADAL" clId="{757DE296-C20C-420D-8261-2F7DC580FFCF}" dt="2026-03-23T10:34:17.602" v="59"/>
          <ac:picMkLst>
            <pc:docMk/>
            <pc:sldMk cId="0" sldId="258"/>
            <ac:picMk id="11" creationId="{71875564-D6B4-8C41-B55B-B3524EFC2542}"/>
          </ac:picMkLst>
        </pc:picChg>
        <pc:picChg chg="add mod">
          <ac:chgData name="Mohammed Junaid (2424944)" userId="69c1b06e-1f41-4061-9435-a1756b54b72d" providerId="ADAL" clId="{757DE296-C20C-420D-8261-2F7DC580FFCF}" dt="2026-03-23T10:34:17.602" v="59"/>
          <ac:picMkLst>
            <pc:docMk/>
            <pc:sldMk cId="0" sldId="258"/>
            <ac:picMk id="12" creationId="{325BD871-073B-7322-8712-CB1403A1FEED}"/>
          </ac:picMkLst>
        </pc:picChg>
      </pc:sldChg>
      <pc:sldChg chg="addSp delSp modSp mod modTransition delAnim modAnim">
        <pc:chgData name="Mohammed Junaid (2424944)" userId="69c1b06e-1f41-4061-9435-a1756b54b72d" providerId="ADAL" clId="{757DE296-C20C-420D-8261-2F7DC580FFCF}" dt="2026-03-23T10:36:05.890" v="65"/>
        <pc:sldMkLst>
          <pc:docMk/>
          <pc:sldMk cId="0" sldId="259"/>
        </pc:sldMkLst>
        <pc:picChg chg="add del mod">
          <ac:chgData name="Mohammed Junaid (2424944)" userId="69c1b06e-1f41-4061-9435-a1756b54b72d" providerId="ADAL" clId="{757DE296-C20C-420D-8261-2F7DC580FFCF}" dt="2026-03-23T10:26:31.256" v="29" actId="478"/>
          <ac:picMkLst>
            <pc:docMk/>
            <pc:sldMk cId="0" sldId="259"/>
            <ac:picMk id="7" creationId="{2DF94B56-3AF9-78E1-35CF-DE92E03D674F}"/>
          </ac:picMkLst>
        </pc:picChg>
        <pc:picChg chg="add del mod">
          <ac:chgData name="Mohammed Junaid (2424944)" userId="69c1b06e-1f41-4061-9435-a1756b54b72d" providerId="ADAL" clId="{757DE296-C20C-420D-8261-2F7DC580FFCF}" dt="2026-03-23T10:34:35.348" v="62"/>
          <ac:picMkLst>
            <pc:docMk/>
            <pc:sldMk cId="0" sldId="259"/>
            <ac:picMk id="11" creationId="{757D1E99-F7DC-E320-832E-F4AA83A6FA76}"/>
          </ac:picMkLst>
        </pc:picChg>
        <pc:picChg chg="add del mod">
          <ac:chgData name="Mohammed Junaid (2424944)" userId="69c1b06e-1f41-4061-9435-a1756b54b72d" providerId="ADAL" clId="{757DE296-C20C-420D-8261-2F7DC580FFCF}" dt="2026-03-23T10:34:41.443" v="64"/>
          <ac:picMkLst>
            <pc:docMk/>
            <pc:sldMk cId="0" sldId="259"/>
            <ac:picMk id="12" creationId="{E3534784-8334-D12E-BBB3-66A75D3C7EB3}"/>
          </ac:picMkLst>
        </pc:picChg>
        <pc:picChg chg="add del mod ord">
          <ac:chgData name="Mohammed Junaid (2424944)" userId="69c1b06e-1f41-4061-9435-a1756b54b72d" providerId="ADAL" clId="{757DE296-C20C-420D-8261-2F7DC580FFCF}" dt="2026-03-23T10:36:05.890" v="65"/>
          <ac:picMkLst>
            <pc:docMk/>
            <pc:sldMk cId="0" sldId="259"/>
            <ac:picMk id="15" creationId="{D9B1FD47-4737-26F5-7612-9739C2F4F897}"/>
          </ac:picMkLst>
        </pc:picChg>
        <pc:picChg chg="add mod">
          <ac:chgData name="Mohammed Junaid (2424944)" userId="69c1b06e-1f41-4061-9435-a1756b54b72d" providerId="ADAL" clId="{757DE296-C20C-420D-8261-2F7DC580FFCF}" dt="2026-03-23T10:36:05.890" v="65"/>
          <ac:picMkLst>
            <pc:docMk/>
            <pc:sldMk cId="0" sldId="259"/>
            <ac:picMk id="16" creationId="{80F47857-6286-0E9B-5245-2EC8A29E8F3C}"/>
          </ac:picMkLst>
        </pc:picChg>
      </pc:sldChg>
      <pc:sldChg chg="addSp delSp modSp mod modTransition delAnim">
        <pc:chgData name="Mohammed Junaid (2424944)" userId="69c1b06e-1f41-4061-9435-a1756b54b72d" providerId="ADAL" clId="{757DE296-C20C-420D-8261-2F7DC580FFCF}" dt="2026-03-23T10:37:02.832" v="68"/>
        <pc:sldMkLst>
          <pc:docMk/>
          <pc:sldMk cId="0" sldId="260"/>
        </pc:sldMkLst>
        <pc:picChg chg="add del mod">
          <ac:chgData name="Mohammed Junaid (2424944)" userId="69c1b06e-1f41-4061-9435-a1756b54b72d" providerId="ADAL" clId="{757DE296-C20C-420D-8261-2F7DC580FFCF}" dt="2026-03-23T10:26:33.856" v="30" actId="478"/>
          <ac:picMkLst>
            <pc:docMk/>
            <pc:sldMk cId="0" sldId="260"/>
            <ac:picMk id="7" creationId="{7004A558-7A4A-6878-D43F-BF75341F305C}"/>
          </ac:picMkLst>
        </pc:picChg>
        <pc:picChg chg="add del mod">
          <ac:chgData name="Mohammed Junaid (2424944)" userId="69c1b06e-1f41-4061-9435-a1756b54b72d" providerId="ADAL" clId="{757DE296-C20C-420D-8261-2F7DC580FFCF}" dt="2026-03-23T10:37:02.832" v="68"/>
          <ac:picMkLst>
            <pc:docMk/>
            <pc:sldMk cId="0" sldId="260"/>
            <ac:picMk id="11" creationId="{16885887-CA9A-1CE4-E131-DDAFA64675B2}"/>
          </ac:picMkLst>
        </pc:picChg>
        <pc:picChg chg="add mod">
          <ac:chgData name="Mohammed Junaid (2424944)" userId="69c1b06e-1f41-4061-9435-a1756b54b72d" providerId="ADAL" clId="{757DE296-C20C-420D-8261-2F7DC580FFCF}" dt="2026-03-23T10:37:02.832" v="68"/>
          <ac:picMkLst>
            <pc:docMk/>
            <pc:sldMk cId="0" sldId="260"/>
            <ac:picMk id="12" creationId="{34D9C5E8-0D08-639A-2D7F-C8901DDE3D4E}"/>
          </ac:picMkLst>
        </pc:picChg>
      </pc:sldChg>
      <pc:sldChg chg="addSp delSp modSp mod modTransition delAnim">
        <pc:chgData name="Mohammed Junaid (2424944)" userId="69c1b06e-1f41-4061-9435-a1756b54b72d" providerId="ADAL" clId="{757DE296-C20C-420D-8261-2F7DC580FFCF}" dt="2026-03-23T10:38:01.251" v="71"/>
        <pc:sldMkLst>
          <pc:docMk/>
          <pc:sldMk cId="0" sldId="261"/>
        </pc:sldMkLst>
        <pc:picChg chg="add del mod">
          <ac:chgData name="Mohammed Junaid (2424944)" userId="69c1b06e-1f41-4061-9435-a1756b54b72d" providerId="ADAL" clId="{757DE296-C20C-420D-8261-2F7DC580FFCF}" dt="2026-03-23T10:26:36.781" v="31" actId="478"/>
          <ac:picMkLst>
            <pc:docMk/>
            <pc:sldMk cId="0" sldId="261"/>
            <ac:picMk id="7" creationId="{C5146137-E9D6-6EFE-8452-41560237AE38}"/>
          </ac:picMkLst>
        </pc:picChg>
        <pc:picChg chg="add del mod">
          <ac:chgData name="Mohammed Junaid (2424944)" userId="69c1b06e-1f41-4061-9435-a1756b54b72d" providerId="ADAL" clId="{757DE296-C20C-420D-8261-2F7DC580FFCF}" dt="2026-03-23T10:38:01.251" v="71"/>
          <ac:picMkLst>
            <pc:docMk/>
            <pc:sldMk cId="0" sldId="261"/>
            <ac:picMk id="11" creationId="{5B75C675-4A6D-A08A-FFBB-B3564B279833}"/>
          </ac:picMkLst>
        </pc:picChg>
        <pc:picChg chg="add mod">
          <ac:chgData name="Mohammed Junaid (2424944)" userId="69c1b06e-1f41-4061-9435-a1756b54b72d" providerId="ADAL" clId="{757DE296-C20C-420D-8261-2F7DC580FFCF}" dt="2026-03-23T10:38:01.251" v="71"/>
          <ac:picMkLst>
            <pc:docMk/>
            <pc:sldMk cId="0" sldId="261"/>
            <ac:picMk id="12" creationId="{A4D72713-22E8-90D8-E605-9FFFC77510A8}"/>
          </ac:picMkLst>
        </pc:picChg>
      </pc:sldChg>
      <pc:sldChg chg="addSp delSp modSp mod modTransition delAnim">
        <pc:chgData name="Mohammed Junaid (2424944)" userId="69c1b06e-1f41-4061-9435-a1756b54b72d" providerId="ADAL" clId="{757DE296-C20C-420D-8261-2F7DC580FFCF}" dt="2026-03-23T10:39:00.148" v="74"/>
        <pc:sldMkLst>
          <pc:docMk/>
          <pc:sldMk cId="0" sldId="262"/>
        </pc:sldMkLst>
        <pc:picChg chg="add del mod">
          <ac:chgData name="Mohammed Junaid (2424944)" userId="69c1b06e-1f41-4061-9435-a1756b54b72d" providerId="ADAL" clId="{757DE296-C20C-420D-8261-2F7DC580FFCF}" dt="2026-03-23T10:26:40.759" v="32" actId="478"/>
          <ac:picMkLst>
            <pc:docMk/>
            <pc:sldMk cId="0" sldId="262"/>
            <ac:picMk id="7" creationId="{1805AC8A-9F80-6612-BE34-18F85CB7B06A}"/>
          </ac:picMkLst>
        </pc:picChg>
        <pc:picChg chg="add del mod">
          <ac:chgData name="Mohammed Junaid (2424944)" userId="69c1b06e-1f41-4061-9435-a1756b54b72d" providerId="ADAL" clId="{757DE296-C20C-420D-8261-2F7DC580FFCF}" dt="2026-03-23T10:39:00.148" v="74"/>
          <ac:picMkLst>
            <pc:docMk/>
            <pc:sldMk cId="0" sldId="262"/>
            <ac:picMk id="11" creationId="{7530B6CE-DFE9-A8C7-1788-85AA8B2D4024}"/>
          </ac:picMkLst>
        </pc:picChg>
        <pc:picChg chg="add mod">
          <ac:chgData name="Mohammed Junaid (2424944)" userId="69c1b06e-1f41-4061-9435-a1756b54b72d" providerId="ADAL" clId="{757DE296-C20C-420D-8261-2F7DC580FFCF}" dt="2026-03-23T10:39:00.148" v="74"/>
          <ac:picMkLst>
            <pc:docMk/>
            <pc:sldMk cId="0" sldId="262"/>
            <ac:picMk id="12" creationId="{E41E50CE-AB9D-04D4-9B8A-A6D9CF51A39F}"/>
          </ac:picMkLst>
        </pc:picChg>
      </pc:sldChg>
      <pc:sldChg chg="addSp delSp modSp mod modTransition delAnim">
        <pc:chgData name="Mohammed Junaid (2424944)" userId="69c1b06e-1f41-4061-9435-a1756b54b72d" providerId="ADAL" clId="{757DE296-C20C-420D-8261-2F7DC580FFCF}" dt="2026-03-23T10:40:02.557" v="77"/>
        <pc:sldMkLst>
          <pc:docMk/>
          <pc:sldMk cId="0" sldId="263"/>
        </pc:sldMkLst>
        <pc:picChg chg="add del mod">
          <ac:chgData name="Mohammed Junaid (2424944)" userId="69c1b06e-1f41-4061-9435-a1756b54b72d" providerId="ADAL" clId="{757DE296-C20C-420D-8261-2F7DC580FFCF}" dt="2026-03-23T10:26:43.129" v="33" actId="478"/>
          <ac:picMkLst>
            <pc:docMk/>
            <pc:sldMk cId="0" sldId="263"/>
            <ac:picMk id="7" creationId="{9C66E926-0AA5-AF09-5D0B-B44D25CA19F7}"/>
          </ac:picMkLst>
        </pc:picChg>
        <pc:picChg chg="add del mod">
          <ac:chgData name="Mohammed Junaid (2424944)" userId="69c1b06e-1f41-4061-9435-a1756b54b72d" providerId="ADAL" clId="{757DE296-C20C-420D-8261-2F7DC580FFCF}" dt="2026-03-23T10:40:02.557" v="77"/>
          <ac:picMkLst>
            <pc:docMk/>
            <pc:sldMk cId="0" sldId="263"/>
            <ac:picMk id="11" creationId="{508AF222-B65B-5332-6C1E-BE92D0814DB5}"/>
          </ac:picMkLst>
        </pc:picChg>
        <pc:picChg chg="add mod">
          <ac:chgData name="Mohammed Junaid (2424944)" userId="69c1b06e-1f41-4061-9435-a1756b54b72d" providerId="ADAL" clId="{757DE296-C20C-420D-8261-2F7DC580FFCF}" dt="2026-03-23T10:40:02.557" v="77"/>
          <ac:picMkLst>
            <pc:docMk/>
            <pc:sldMk cId="0" sldId="263"/>
            <ac:picMk id="12" creationId="{8E99A8A5-D9CD-7802-5ABD-B5403D32B1C3}"/>
          </ac:picMkLst>
        </pc:picChg>
      </pc:sldChg>
      <pc:sldChg chg="addSp delSp modSp mod modTransition delAnim">
        <pc:chgData name="Mohammed Junaid (2424944)" userId="69c1b06e-1f41-4061-9435-a1756b54b72d" providerId="ADAL" clId="{757DE296-C20C-420D-8261-2F7DC580FFCF}" dt="2026-03-23T10:40:57.341" v="80"/>
        <pc:sldMkLst>
          <pc:docMk/>
          <pc:sldMk cId="0" sldId="264"/>
        </pc:sldMkLst>
        <pc:picChg chg="add del mod">
          <ac:chgData name="Mohammed Junaid (2424944)" userId="69c1b06e-1f41-4061-9435-a1756b54b72d" providerId="ADAL" clId="{757DE296-C20C-420D-8261-2F7DC580FFCF}" dt="2026-03-23T10:26:45.268" v="34" actId="478"/>
          <ac:picMkLst>
            <pc:docMk/>
            <pc:sldMk cId="0" sldId="264"/>
            <ac:picMk id="7" creationId="{71FF097D-2BA9-0098-E1D5-5E0C74465D3D}"/>
          </ac:picMkLst>
        </pc:picChg>
        <pc:picChg chg="add del mod">
          <ac:chgData name="Mohammed Junaid (2424944)" userId="69c1b06e-1f41-4061-9435-a1756b54b72d" providerId="ADAL" clId="{757DE296-C20C-420D-8261-2F7DC580FFCF}" dt="2026-03-23T10:40:57.341" v="80"/>
          <ac:picMkLst>
            <pc:docMk/>
            <pc:sldMk cId="0" sldId="264"/>
            <ac:picMk id="12" creationId="{FB86DF4F-9742-DFEF-34E5-89937EF15506}"/>
          </ac:picMkLst>
        </pc:picChg>
        <pc:picChg chg="add mod">
          <ac:chgData name="Mohammed Junaid (2424944)" userId="69c1b06e-1f41-4061-9435-a1756b54b72d" providerId="ADAL" clId="{757DE296-C20C-420D-8261-2F7DC580FFCF}" dt="2026-03-23T10:40:57.341" v="80"/>
          <ac:picMkLst>
            <pc:docMk/>
            <pc:sldMk cId="0" sldId="264"/>
            <ac:picMk id="13" creationId="{1F83D095-8974-C5AE-C37D-92B14590A597}"/>
          </ac:picMkLst>
        </pc:picChg>
      </pc:sldChg>
      <pc:sldChg chg="addSp delSp modSp mod modTransition delAnim">
        <pc:chgData name="Mohammed Junaid (2424944)" userId="69c1b06e-1f41-4061-9435-a1756b54b72d" providerId="ADAL" clId="{757DE296-C20C-420D-8261-2F7DC580FFCF}" dt="2026-03-23T10:41:56.489" v="83"/>
        <pc:sldMkLst>
          <pc:docMk/>
          <pc:sldMk cId="0" sldId="265"/>
        </pc:sldMkLst>
        <pc:picChg chg="add del mod">
          <ac:chgData name="Mohammed Junaid (2424944)" userId="69c1b06e-1f41-4061-9435-a1756b54b72d" providerId="ADAL" clId="{757DE296-C20C-420D-8261-2F7DC580FFCF}" dt="2026-03-23T10:26:47.187" v="35" actId="478"/>
          <ac:picMkLst>
            <pc:docMk/>
            <pc:sldMk cId="0" sldId="265"/>
            <ac:picMk id="7" creationId="{FDC39831-5E7B-ADC3-79C6-433CB63DDA5A}"/>
          </ac:picMkLst>
        </pc:picChg>
        <pc:picChg chg="add del mod">
          <ac:chgData name="Mohammed Junaid (2424944)" userId="69c1b06e-1f41-4061-9435-a1756b54b72d" providerId="ADAL" clId="{757DE296-C20C-420D-8261-2F7DC580FFCF}" dt="2026-03-23T10:41:56.489" v="83"/>
          <ac:picMkLst>
            <pc:docMk/>
            <pc:sldMk cId="0" sldId="265"/>
            <ac:picMk id="12" creationId="{4967CDDF-9EE9-7097-0136-D872CD327E01}"/>
          </ac:picMkLst>
        </pc:picChg>
        <pc:picChg chg="add mod">
          <ac:chgData name="Mohammed Junaid (2424944)" userId="69c1b06e-1f41-4061-9435-a1756b54b72d" providerId="ADAL" clId="{757DE296-C20C-420D-8261-2F7DC580FFCF}" dt="2026-03-23T10:41:56.489" v="83"/>
          <ac:picMkLst>
            <pc:docMk/>
            <pc:sldMk cId="0" sldId="265"/>
            <ac:picMk id="13" creationId="{C3445E32-A8E2-9326-58F2-F5E5274F3B54}"/>
          </ac:picMkLst>
        </pc:picChg>
      </pc:sldChg>
      <pc:sldChg chg="addSp delSp modSp mod modTransition delAnim">
        <pc:chgData name="Mohammed Junaid (2424944)" userId="69c1b06e-1f41-4061-9435-a1756b54b72d" providerId="ADAL" clId="{757DE296-C20C-420D-8261-2F7DC580FFCF}" dt="2026-03-23T10:42:59.223" v="86"/>
        <pc:sldMkLst>
          <pc:docMk/>
          <pc:sldMk cId="0" sldId="266"/>
        </pc:sldMkLst>
        <pc:picChg chg="add del mod">
          <ac:chgData name="Mohammed Junaid (2424944)" userId="69c1b06e-1f41-4061-9435-a1756b54b72d" providerId="ADAL" clId="{757DE296-C20C-420D-8261-2F7DC580FFCF}" dt="2026-03-23T10:26:51.282" v="36" actId="478"/>
          <ac:picMkLst>
            <pc:docMk/>
            <pc:sldMk cId="0" sldId="266"/>
            <ac:picMk id="7" creationId="{BB870908-3A2E-3CAC-92A0-E1BB19724381}"/>
          </ac:picMkLst>
        </pc:picChg>
        <pc:picChg chg="add del mod">
          <ac:chgData name="Mohammed Junaid (2424944)" userId="69c1b06e-1f41-4061-9435-a1756b54b72d" providerId="ADAL" clId="{757DE296-C20C-420D-8261-2F7DC580FFCF}" dt="2026-03-23T10:42:59.223" v="86"/>
          <ac:picMkLst>
            <pc:docMk/>
            <pc:sldMk cId="0" sldId="266"/>
            <ac:picMk id="13" creationId="{9EF0F817-9754-9C7D-7132-24A15CFDBE14}"/>
          </ac:picMkLst>
        </pc:picChg>
        <pc:picChg chg="add mod">
          <ac:chgData name="Mohammed Junaid (2424944)" userId="69c1b06e-1f41-4061-9435-a1756b54b72d" providerId="ADAL" clId="{757DE296-C20C-420D-8261-2F7DC580FFCF}" dt="2026-03-23T10:42:59.223" v="86"/>
          <ac:picMkLst>
            <pc:docMk/>
            <pc:sldMk cId="0" sldId="266"/>
            <ac:picMk id="14" creationId="{A8B5317B-FFBA-CC76-7F3A-0EC734C5F168}"/>
          </ac:picMkLst>
        </pc:picChg>
      </pc:sldChg>
      <pc:sldChg chg="addSp delSp modSp mod modTransition delAnim">
        <pc:chgData name="Mohammed Junaid (2424944)" userId="69c1b06e-1f41-4061-9435-a1756b54b72d" providerId="ADAL" clId="{757DE296-C20C-420D-8261-2F7DC580FFCF}" dt="2026-03-23T10:44:23.350" v="89"/>
        <pc:sldMkLst>
          <pc:docMk/>
          <pc:sldMk cId="0" sldId="267"/>
        </pc:sldMkLst>
        <pc:picChg chg="add del mod">
          <ac:chgData name="Mohammed Junaid (2424944)" userId="69c1b06e-1f41-4061-9435-a1756b54b72d" providerId="ADAL" clId="{757DE296-C20C-420D-8261-2F7DC580FFCF}" dt="2026-03-23T10:26:54.537" v="37" actId="478"/>
          <ac:picMkLst>
            <pc:docMk/>
            <pc:sldMk cId="0" sldId="267"/>
            <ac:picMk id="7" creationId="{20D3755A-8FA4-FBF8-C94F-45A8C9B2654D}"/>
          </ac:picMkLst>
        </pc:picChg>
        <pc:picChg chg="add del mod">
          <ac:chgData name="Mohammed Junaid (2424944)" userId="69c1b06e-1f41-4061-9435-a1756b54b72d" providerId="ADAL" clId="{757DE296-C20C-420D-8261-2F7DC580FFCF}" dt="2026-03-23T10:44:23.350" v="89"/>
          <ac:picMkLst>
            <pc:docMk/>
            <pc:sldMk cId="0" sldId="267"/>
            <ac:picMk id="13" creationId="{75243A00-730B-66EF-97C9-E74B808DE976}"/>
          </ac:picMkLst>
        </pc:picChg>
        <pc:picChg chg="add mod">
          <ac:chgData name="Mohammed Junaid (2424944)" userId="69c1b06e-1f41-4061-9435-a1756b54b72d" providerId="ADAL" clId="{757DE296-C20C-420D-8261-2F7DC580FFCF}" dt="2026-03-23T10:44:23.350" v="89"/>
          <ac:picMkLst>
            <pc:docMk/>
            <pc:sldMk cId="0" sldId="267"/>
            <ac:picMk id="14" creationId="{3171569D-12EC-9CFF-5A4B-79AC601DCACC}"/>
          </ac:picMkLst>
        </pc:picChg>
      </pc:sldChg>
      <pc:sldChg chg="addSp delSp modSp mod modTransition delAnim">
        <pc:chgData name="Mohammed Junaid (2424944)" userId="69c1b06e-1f41-4061-9435-a1756b54b72d" providerId="ADAL" clId="{757DE296-C20C-420D-8261-2F7DC580FFCF}" dt="2026-03-23T10:45:18.479" v="92"/>
        <pc:sldMkLst>
          <pc:docMk/>
          <pc:sldMk cId="0" sldId="268"/>
        </pc:sldMkLst>
        <pc:picChg chg="add del mod">
          <ac:chgData name="Mohammed Junaid (2424944)" userId="69c1b06e-1f41-4061-9435-a1756b54b72d" providerId="ADAL" clId="{757DE296-C20C-420D-8261-2F7DC580FFCF}" dt="2026-03-23T10:26:57.505" v="38" actId="478"/>
          <ac:picMkLst>
            <pc:docMk/>
            <pc:sldMk cId="0" sldId="268"/>
            <ac:picMk id="7" creationId="{D1381719-8235-5B79-9D3D-4AA14C3D5EA9}"/>
          </ac:picMkLst>
        </pc:picChg>
        <pc:picChg chg="add del mod">
          <ac:chgData name="Mohammed Junaid (2424944)" userId="69c1b06e-1f41-4061-9435-a1756b54b72d" providerId="ADAL" clId="{757DE296-C20C-420D-8261-2F7DC580FFCF}" dt="2026-03-23T10:45:18.479" v="92"/>
          <ac:picMkLst>
            <pc:docMk/>
            <pc:sldMk cId="0" sldId="268"/>
            <ac:picMk id="13" creationId="{D8DE3988-26D7-CA37-327C-6704C03E7306}"/>
          </ac:picMkLst>
        </pc:picChg>
        <pc:picChg chg="add mod">
          <ac:chgData name="Mohammed Junaid (2424944)" userId="69c1b06e-1f41-4061-9435-a1756b54b72d" providerId="ADAL" clId="{757DE296-C20C-420D-8261-2F7DC580FFCF}" dt="2026-03-23T10:45:18.479" v="92"/>
          <ac:picMkLst>
            <pc:docMk/>
            <pc:sldMk cId="0" sldId="268"/>
            <ac:picMk id="14" creationId="{A6438CB3-60B0-39E9-67EF-C2F5B2551139}"/>
          </ac:picMkLst>
        </pc:picChg>
      </pc:sldChg>
      <pc:sldChg chg="addSp delSp modSp mod modTransition delAnim">
        <pc:chgData name="Mohammed Junaid (2424944)" userId="69c1b06e-1f41-4061-9435-a1756b54b72d" providerId="ADAL" clId="{757DE296-C20C-420D-8261-2F7DC580FFCF}" dt="2026-03-23T10:46:56.988" v="95"/>
        <pc:sldMkLst>
          <pc:docMk/>
          <pc:sldMk cId="0" sldId="269"/>
        </pc:sldMkLst>
        <pc:picChg chg="add del mod">
          <ac:chgData name="Mohammed Junaid (2424944)" userId="69c1b06e-1f41-4061-9435-a1756b54b72d" providerId="ADAL" clId="{757DE296-C20C-420D-8261-2F7DC580FFCF}" dt="2026-03-23T10:26:59.691" v="39" actId="478"/>
          <ac:picMkLst>
            <pc:docMk/>
            <pc:sldMk cId="0" sldId="269"/>
            <ac:picMk id="6" creationId="{1CB07C99-AF88-EEB7-69BC-D913E1C5D441}"/>
          </ac:picMkLst>
        </pc:picChg>
        <pc:picChg chg="add del mod">
          <ac:chgData name="Mohammed Junaid (2424944)" userId="69c1b06e-1f41-4061-9435-a1756b54b72d" providerId="ADAL" clId="{757DE296-C20C-420D-8261-2F7DC580FFCF}" dt="2026-03-23T10:46:56.988" v="95"/>
          <ac:picMkLst>
            <pc:docMk/>
            <pc:sldMk cId="0" sldId="269"/>
            <ac:picMk id="12" creationId="{49A84035-F686-7F4B-1C52-57470CC2284B}"/>
          </ac:picMkLst>
        </pc:picChg>
        <pc:picChg chg="add mod">
          <ac:chgData name="Mohammed Junaid (2424944)" userId="69c1b06e-1f41-4061-9435-a1756b54b72d" providerId="ADAL" clId="{757DE296-C20C-420D-8261-2F7DC580FFCF}" dt="2026-03-23T10:46:56.988" v="95"/>
          <ac:picMkLst>
            <pc:docMk/>
            <pc:sldMk cId="0" sldId="269"/>
            <ac:picMk id="13" creationId="{D04D42D8-B405-B844-EC79-DB8583B5D1AA}"/>
          </ac:picMkLst>
        </pc:picChg>
      </pc:sldChg>
      <pc:sldChg chg="addSp delSp modSp mod modTransition delAnim modAnim">
        <pc:chgData name="Mohammed Junaid (2424944)" userId="69c1b06e-1f41-4061-9435-a1756b54b72d" providerId="ADAL" clId="{757DE296-C20C-420D-8261-2F7DC580FFCF}" dt="2026-03-23T10:11:43.386" v="24" actId="478"/>
        <pc:sldMkLst>
          <pc:docMk/>
          <pc:sldMk cId="0" sldId="270"/>
        </pc:sldMkLst>
        <pc:picChg chg="add del mod">
          <ac:chgData name="Mohammed Junaid (2424944)" userId="69c1b06e-1f41-4061-9435-a1756b54b72d" providerId="ADAL" clId="{757DE296-C20C-420D-8261-2F7DC580FFCF}" dt="2026-03-23T10:07:57.405" v="22"/>
          <ac:picMkLst>
            <pc:docMk/>
            <pc:sldMk cId="0" sldId="270"/>
            <ac:picMk id="6" creationId="{48377D31-7A3C-2A6C-1558-1883C4DFB977}"/>
          </ac:picMkLst>
        </pc:picChg>
        <pc:picChg chg="add del mod ord">
          <ac:chgData name="Mohammed Junaid (2424944)" userId="69c1b06e-1f41-4061-9435-a1756b54b72d" providerId="ADAL" clId="{757DE296-C20C-420D-8261-2F7DC580FFCF}" dt="2026-03-23T10:08:57.906" v="23"/>
          <ac:picMkLst>
            <pc:docMk/>
            <pc:sldMk cId="0" sldId="270"/>
            <ac:picMk id="9" creationId="{D687448E-45E5-7A2D-F98D-58943B83B8C6}"/>
          </ac:picMkLst>
        </pc:picChg>
        <pc:picChg chg="add del mod">
          <ac:chgData name="Mohammed Junaid (2424944)" userId="69c1b06e-1f41-4061-9435-a1756b54b72d" providerId="ADAL" clId="{757DE296-C20C-420D-8261-2F7DC580FFCF}" dt="2026-03-23T10:11:43.386" v="24" actId="478"/>
          <ac:picMkLst>
            <pc:docMk/>
            <pc:sldMk cId="0" sldId="270"/>
            <ac:picMk id="10" creationId="{D5B7BCDC-21E6-D928-E3AC-E109217E019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2C06EA-F0BD-4C04-951B-6C64E701D584}" type="datetimeFigureOut">
              <a:rPr lang="en-US" smtClean="0"/>
              <a:t>3/23/2026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A93DFE-0BC8-468A-8285-F3EC65D19872}" type="slidenum">
              <a:rPr lang="en-US" smtClean="0"/>
              <a:t>‹#›</a:t>
            </a:fld>
            <a:endParaRPr lang="en-US"/>
          </a:p>
        </p:txBody>
      </p:sp>
    </p:spTree>
    <p:extLst>
      <p:ext uri="{BB962C8B-B14F-4D97-AF65-F5344CB8AC3E}">
        <p14:creationId xmlns:p14="http://schemas.microsoft.com/office/powerpoint/2010/main" val="1895573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is based on a proposed care plan of a hypothetical adolescent with asthma, which is one of the respiratory diseases of a chronic nature. It is aimed to show the knowledge of respiratory anatomy and body physiology, analyze how asthma influences body functioning, and provide evidence-based care planning. The care plan is created based on the existing NHS and NICE guidelines to be sure that the condition is safely and effectively managed (NHS, 2023; NICE, 2024).</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1</a:t>
            </a:fld>
            <a:endParaRPr lang="en-US"/>
          </a:p>
        </p:txBody>
      </p:sp>
    </p:spTree>
    <p:extLst>
      <p:ext uri="{BB962C8B-B14F-4D97-AF65-F5344CB8AC3E}">
        <p14:creationId xmlns:p14="http://schemas.microsoft.com/office/powerpoint/2010/main" val="2368437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Asthma is a chronic inflammatory airway disease that is associated with reversible airflow blockage, airway edema and excessive secretion. The consequences of these pathological changes are wheezing, breathlessness, coughing, and tightness of the chest. Asthma may start in childhood and proceed to adolescence and adulthood, with the severity of the symptoms depending on environmental and lifestyle issues (Global Initiative for Asthma, 2023).</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2</a:t>
            </a:fld>
            <a:endParaRPr lang="en-US"/>
          </a:p>
        </p:txBody>
      </p:sp>
    </p:spTree>
    <p:extLst>
      <p:ext uri="{BB962C8B-B14F-4D97-AF65-F5344CB8AC3E}">
        <p14:creationId xmlns:p14="http://schemas.microsoft.com/office/powerpoint/2010/main" val="1592341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patient Jake is a 15-year-old student of secondary school who was diagnosed with asthma when he was a child. He symbolizes teenagers that are usually observed in GP asthma clinics and have the aggravation of symptoms in their teens. The age group experiences a lot of difficulties in the treatment adherence and lifestyle changes, which is why it is significant to educate, monitor, and support in care planning (NHS, 2023).</a:t>
            </a:r>
          </a:p>
          <a:p>
            <a:r>
              <a:rPr lang="en-US" sz="1200" kern="1200" dirty="0">
                <a:solidFill>
                  <a:schemeClr val="tx1"/>
                </a:solidFill>
                <a:effectLst/>
                <a:latin typeface="+mn-lt"/>
                <a:ea typeface="+mn-ea"/>
                <a:cs typeface="+mn-cs"/>
              </a:rPr>
              <a:t>The primary risk factors that Jake has are infrequent smoking and vaping, exposure to social and crowded places (school and social places), and family history of asthma. Smoking and vaping cause irritation of the airways and elevate the level of inflammation, whereas crowded locations contribute to the spread of respiratory infections. These are the reasons why they can become even more prone to asthma attacks (NICE, 2024; NHS, 2023).</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3</a:t>
            </a:fld>
            <a:endParaRPr lang="en-US"/>
          </a:p>
        </p:txBody>
      </p:sp>
    </p:spTree>
    <p:extLst>
      <p:ext uri="{BB962C8B-B14F-4D97-AF65-F5344CB8AC3E}">
        <p14:creationId xmlns:p14="http://schemas.microsoft.com/office/powerpoint/2010/main" val="1593049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Respiratory system is involved in the absorption of oxygen and the elimination of carbon dioxide in the body. It is composed of the lungs, airways as well as breathing muscles like the diaphragm. To ensure oxygen delivery to tissues and normal metabolic functions in cells, efficient respiratory functioning is necessary (Tortora and Derrickson, 2021).</a:t>
            </a:r>
          </a:p>
          <a:p>
            <a:r>
              <a:rPr lang="en-US" sz="1200" kern="1200" dirty="0">
                <a:solidFill>
                  <a:schemeClr val="tx1"/>
                </a:solidFill>
                <a:effectLst/>
                <a:latin typeface="+mn-lt"/>
                <a:ea typeface="+mn-ea"/>
                <a:cs typeface="+mn-cs"/>
              </a:rPr>
              <a:t>The air gets into the body via the trachea into the bronchi and bronchioles and finally to the alveoli. The alveoli are small air pockets that contain capillaries, which offer a vast area of exchange of gases. This design enables oxygen absorption into the blood and the removal of carbon dioxide in an efficient manner (Marieb and Hoehn, 2022).</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4</a:t>
            </a:fld>
            <a:endParaRPr lang="en-US"/>
          </a:p>
        </p:txBody>
      </p:sp>
    </p:spTree>
    <p:extLst>
      <p:ext uri="{BB962C8B-B14F-4D97-AF65-F5344CB8AC3E}">
        <p14:creationId xmlns:p14="http://schemas.microsoft.com/office/powerpoint/2010/main" val="3441527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Airways in asthma are constricted as a result of the inflammation of airways, bronchoconstriction and the production of mucus. This decreases the airflow and impairs the capability of breathing in and out of the body. Changes may also become acute in the time of asthma attacks resulting in a lack of oxygen and severe respiratory distress (Global Initiative for Asthma, 2023).</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5</a:t>
            </a:fld>
            <a:endParaRPr lang="en-US"/>
          </a:p>
        </p:txBody>
      </p:sp>
    </p:spTree>
    <p:extLst>
      <p:ext uri="{BB962C8B-B14F-4D97-AF65-F5344CB8AC3E}">
        <p14:creationId xmlns:p14="http://schemas.microsoft.com/office/powerpoint/2010/main" val="1044195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primary risk factors that Jake has are infrequent smoking and vaping, exposure to social and crowded places (school and social places), and family history of asthma. Smoking and vaping cause irritation of the airways and elevate the level of inflammation, whereas crowded locations contribute to the spread of respiratory infections. These are the reasons why they can become even more prone to asthma attacks (NICE, 2024; NHS, 2023).</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6</a:t>
            </a:fld>
            <a:endParaRPr lang="en-US"/>
          </a:p>
        </p:txBody>
      </p:sp>
    </p:spTree>
    <p:extLst>
      <p:ext uri="{BB962C8B-B14F-4D97-AF65-F5344CB8AC3E}">
        <p14:creationId xmlns:p14="http://schemas.microsoft.com/office/powerpoint/2010/main" val="1853761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necessary to monitor respiratory functioning during the treatment of asthma. Peak flow testing is used to assess the ability to remove air out of the lungs and it is also used to detect the onset of complications. Consistent symptom monitoring enables adolescents to discover the increased control and rely on early measures to mitigate the risk of serious attacks (NICE, 2024).</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7</a:t>
            </a:fld>
            <a:endParaRPr lang="en-US"/>
          </a:p>
        </p:txBody>
      </p:sp>
    </p:spTree>
    <p:extLst>
      <p:ext uri="{BB962C8B-B14F-4D97-AF65-F5344CB8AC3E}">
        <p14:creationId xmlns:p14="http://schemas.microsoft.com/office/powerpoint/2010/main" val="1466207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Regular preventer or prophylactic inhalers are used to prevent inflammation of the airways and reliever inhalers to treat the symptoms immediately. The proper inhaler technique is essential, since ineffective technique may significantly lower the efficiency of the medication. Long-term asthma management is enhanced by the use of prescribed treatment (NHS, 2023).</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8</a:t>
            </a:fld>
            <a:endParaRPr lang="en-US"/>
          </a:p>
        </p:txBody>
      </p:sp>
    </p:spTree>
    <p:extLst>
      <p:ext uri="{BB962C8B-B14F-4D97-AF65-F5344CB8AC3E}">
        <p14:creationId xmlns:p14="http://schemas.microsoft.com/office/powerpoint/2010/main" val="2137078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Care planning consists of the personalisation of asthma action plans. These plans give plans on day-to-day management as well as the ways to identify the progressive symptoms and when to seek medical assistance. Periodic assessments of healthcare providers can guarantee that the treatment is effective and suitable to the needs of a patient (NICE, 2024).</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9</a:t>
            </a:fld>
            <a:endParaRPr lang="en-US"/>
          </a:p>
        </p:txBody>
      </p:sp>
    </p:spTree>
    <p:extLst>
      <p:ext uri="{BB962C8B-B14F-4D97-AF65-F5344CB8AC3E}">
        <p14:creationId xmlns:p14="http://schemas.microsoft.com/office/powerpoint/2010/main" val="21668429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Education and communication should enable adolescents to be able to control their asthma without relying on other people. Teaching a patient and his family enhances comprehension and compliance. Engaging schools will mean that the staff is informed about the condition and can act accordingly in case of asthma emergencies (NHS, 2023).</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10</a:t>
            </a:fld>
            <a:endParaRPr lang="en-US"/>
          </a:p>
        </p:txBody>
      </p:sp>
    </p:spTree>
    <p:extLst>
      <p:ext uri="{BB962C8B-B14F-4D97-AF65-F5344CB8AC3E}">
        <p14:creationId xmlns:p14="http://schemas.microsoft.com/office/powerpoint/2010/main" val="3477904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Ethical care includes adhering to the principle of confidentiality, informed consent and promoting autonomy among adolescents. The professional standards require healthcare professionals to reconcile the responsibility to protect and the desire to entice the youngsters to an active role in the management of their health (NMC, 2018).</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11</a:t>
            </a:fld>
            <a:endParaRPr lang="en-US"/>
          </a:p>
        </p:txBody>
      </p:sp>
    </p:spTree>
    <p:extLst>
      <p:ext uri="{BB962C8B-B14F-4D97-AF65-F5344CB8AC3E}">
        <p14:creationId xmlns:p14="http://schemas.microsoft.com/office/powerpoint/2010/main" val="29400204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Lifestyle changes are essential in managing asthma effectively. Smoking and vaping should be avoided, as they irritate the airways and worsen inflammation, leading to poor asthma control (NHS, 2023). Regular physical activity is encouraged to support lung health, provided it is managed safely with appropriate medication use (NICE, 2022).</a:t>
            </a:r>
          </a:p>
          <a:p>
            <a:r>
              <a:rPr lang="en-US" dirty="0"/>
              <a:t>Reducing exposure to triggers such as allergens, air pollution, and respiratory infections can help prevent asthma exacerbations. Following an individualised asthma action plan and making healthy lifestyle choices enables better symptom control and improves quality of life (GINA, 2023).</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12</a:t>
            </a:fld>
            <a:endParaRPr lang="en-US"/>
          </a:p>
        </p:txBody>
      </p:sp>
    </p:spTree>
    <p:extLst>
      <p:ext uri="{BB962C8B-B14F-4D97-AF65-F5344CB8AC3E}">
        <p14:creationId xmlns:p14="http://schemas.microsoft.com/office/powerpoint/2010/main" val="29846832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Through proper monitoring, education and lifestyle changes, it is possible to ensure that the adolescents with asthma attain good symptom control. The anticipated results are the decrease in exacerbations, hospital admissions, lung performance, and the quality of life (Global Initiative for Asthma, 2023).</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13</a:t>
            </a:fld>
            <a:endParaRPr lang="en-US"/>
          </a:p>
        </p:txBody>
      </p:sp>
    </p:spTree>
    <p:extLst>
      <p:ext uri="{BB962C8B-B14F-4D97-AF65-F5344CB8AC3E}">
        <p14:creationId xmlns:p14="http://schemas.microsoft.com/office/powerpoint/2010/main" val="907715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Asthma is a chronic respiratory condition that significantly affects the normal functioning of the respiratory system by causing airway inflammation and narrowing, which impairs ventilation and gas exchange. This presentation has shown that lifestyle factors such as smoking, vaping, and exposure to respiratory infections can further exacerbate symptoms and increase the risk of asthma attacks, particularly in adolescents (NHS, 2023).</a:t>
            </a:r>
          </a:p>
          <a:p>
            <a:r>
              <a:rPr lang="en-US" dirty="0"/>
              <a:t>Effective asthma management relies on a structured care plan that includes regular monitoring, such as peak flow measurements, adherence to prescribed medication, and patient education. Evidence-based guidance from NICE highlights that empowering individuals to understand their condition and recognise early warning signs enables safer self-management and reduces emergency admissions (NICE, 2022).</a:t>
            </a:r>
          </a:p>
          <a:p>
            <a:r>
              <a:rPr lang="en-US" dirty="0"/>
              <a:t>Overall, a person-centred, ethically informed approach aligned with NHS and NICE guidelines can improve asthma control, enhance quality of life, and support long-term respiratory health.</a:t>
            </a:r>
          </a:p>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14</a:t>
            </a:fld>
            <a:endParaRPr lang="en-US"/>
          </a:p>
        </p:txBody>
      </p:sp>
    </p:spTree>
    <p:extLst>
      <p:ext uri="{BB962C8B-B14F-4D97-AF65-F5344CB8AC3E}">
        <p14:creationId xmlns:p14="http://schemas.microsoft.com/office/powerpoint/2010/main" val="23000306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2A93DFE-0BC8-468A-8285-F3EC65D19872}" type="slidenum">
              <a:rPr lang="en-US" smtClean="0"/>
              <a:t>15</a:t>
            </a:fld>
            <a:endParaRPr lang="en-US"/>
          </a:p>
        </p:txBody>
      </p:sp>
    </p:spTree>
    <p:extLst>
      <p:ext uri="{BB962C8B-B14F-4D97-AF65-F5344CB8AC3E}">
        <p14:creationId xmlns:p14="http://schemas.microsoft.com/office/powerpoint/2010/main" val="616786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77041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65327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3237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84388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0208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979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70484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67054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7409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79339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59893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17649"/>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454530" y="3765449"/>
            <a:ext cx="5449871"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9" name="TextBox 8"/>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
        <p:nvSpPr>
          <p:cNvPr id="13" name="TextBox 12"/>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904078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341024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332147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58689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13493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84444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5689832" y="-45720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6299432" y="6096000"/>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153988"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839788"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CAD085-E8A6-8845-BD4E-CB4CCA059FC4}" type="datetimeFigureOut">
              <a:rPr lang="en-US" smtClean="0"/>
              <a:t>3/23/2026</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469108577"/>
      </p:ext>
    </p:extLst>
  </p:cSld>
  <p:clrMap bg1="dk1" tx1="lt1" bg2="dk2" tx2="lt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Care Plan for an Adolescent with Asthma</a:t>
            </a:r>
          </a:p>
        </p:txBody>
      </p:sp>
      <p:sp>
        <p:nvSpPr>
          <p:cNvPr id="3" name="Content Placeholder 2"/>
          <p:cNvSpPr>
            <a:spLocks noGrp="1"/>
          </p:cNvSpPr>
          <p:nvPr>
            <p:ph idx="1"/>
          </p:nvPr>
        </p:nvSpPr>
        <p:spPr/>
        <p:txBody>
          <a:bodyPr/>
          <a:lstStyle/>
          <a:p>
            <a:pPr marL="0" indent="0">
              <a:buNone/>
            </a:pPr>
            <a:r>
              <a:rPr dirty="0"/>
              <a:t>Chronic Respiratory Diseases</a:t>
            </a:r>
          </a:p>
          <a:p>
            <a:r>
              <a:rPr lang="en-US" dirty="0"/>
              <a:t>Name: Mohammad Junaid</a:t>
            </a:r>
          </a:p>
          <a:p>
            <a:r>
              <a:rPr lang="en-US" dirty="0"/>
              <a:t>Student Id:	2424944</a:t>
            </a:r>
            <a:endParaRPr dirty="0"/>
          </a:p>
        </p:txBody>
      </p:sp>
      <p:pic>
        <p:nvPicPr>
          <p:cNvPr id="37" name="Audio 36">
            <a:hlinkClick r:id="" action="ppaction://media"/>
            <a:extLst>
              <a:ext uri="{FF2B5EF4-FFF2-40B4-BE49-F238E27FC236}">
                <a16:creationId xmlns:a16="http://schemas.microsoft.com/office/drawing/2014/main" id="{078A0963-2628-E2D3-B858-AB5BE8200CA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850"/>
    </mc:Choice>
    <mc:Fallback>
      <p:transition spd="slow" advTm="63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 to Asthma</a:t>
            </a:r>
          </a:p>
        </p:txBody>
      </p:sp>
      <p:sp>
        <p:nvSpPr>
          <p:cNvPr id="3" name="Content Placeholder 2"/>
          <p:cNvSpPr>
            <a:spLocks noGrp="1"/>
          </p:cNvSpPr>
          <p:nvPr>
            <p:ph idx="1"/>
          </p:nvPr>
        </p:nvSpPr>
        <p:spPr>
          <a:xfrm>
            <a:off x="843742" y="2052925"/>
            <a:ext cx="6711654" cy="4195481"/>
          </a:xfrm>
        </p:spPr>
        <p:txBody>
          <a:bodyPr/>
          <a:lstStyle/>
          <a:p>
            <a:r>
              <a:rPr dirty="0"/>
              <a:t>A common chronic respiratory condition</a:t>
            </a:r>
          </a:p>
          <a:p>
            <a:r>
              <a:rPr dirty="0"/>
              <a:t>Causes airway inflammation and constriction</a:t>
            </a:r>
          </a:p>
          <a:p>
            <a:r>
              <a:rPr dirty="0"/>
              <a:t>Leads to breathing difficulties</a:t>
            </a:r>
          </a:p>
        </p:txBody>
      </p:sp>
      <p:pic>
        <p:nvPicPr>
          <p:cNvPr id="18" name="Audio 17">
            <a:hlinkClick r:id="" action="ppaction://media"/>
            <a:extLst>
              <a:ext uri="{FF2B5EF4-FFF2-40B4-BE49-F238E27FC236}">
                <a16:creationId xmlns:a16="http://schemas.microsoft.com/office/drawing/2014/main" id="{D4127895-7D1B-C4D6-8E93-5D0DC8371CA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063"/>
    </mc:Choice>
    <mc:Fallback>
      <p:transition spd="slow" advTm="62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Patient Overview</a:t>
            </a:r>
          </a:p>
        </p:txBody>
      </p:sp>
      <p:sp>
        <p:nvSpPr>
          <p:cNvPr id="3" name="Content Placeholder 2"/>
          <p:cNvSpPr>
            <a:spLocks noGrp="1"/>
          </p:cNvSpPr>
          <p:nvPr>
            <p:ph idx="1"/>
          </p:nvPr>
        </p:nvSpPr>
        <p:spPr/>
        <p:txBody>
          <a:bodyPr/>
          <a:lstStyle/>
          <a:p>
            <a:r>
              <a:rPr dirty="0"/>
              <a:t>Name: Jake, 15 years old</a:t>
            </a:r>
          </a:p>
          <a:p>
            <a:r>
              <a:rPr dirty="0"/>
              <a:t>Smokes and vapes occasionally</a:t>
            </a:r>
          </a:p>
          <a:p>
            <a:r>
              <a:rPr dirty="0"/>
              <a:t>Plays football with friends</a:t>
            </a:r>
          </a:p>
          <a:p>
            <a:r>
              <a:rPr dirty="0"/>
              <a:t>Frequent colds</a:t>
            </a:r>
          </a:p>
        </p:txBody>
      </p:sp>
      <p:pic>
        <p:nvPicPr>
          <p:cNvPr id="4" name="Picture 3"/>
          <p:cNvPicPr>
            <a:picLocks noChangeAspect="1"/>
          </p:cNvPicPr>
          <p:nvPr/>
        </p:nvPicPr>
        <p:blipFill>
          <a:blip r:embed="rId5"/>
          <a:stretch>
            <a:fillRect/>
          </a:stretch>
        </p:blipFill>
        <p:spPr>
          <a:xfrm>
            <a:off x="6270759" y="2052924"/>
            <a:ext cx="2048488" cy="4195481"/>
          </a:xfrm>
          <a:prstGeom prst="rect">
            <a:avLst/>
          </a:prstGeom>
        </p:spPr>
      </p:pic>
      <p:pic>
        <p:nvPicPr>
          <p:cNvPr id="12" name="Audio 11">
            <a:hlinkClick r:id="" action="ppaction://media"/>
            <a:extLst>
              <a:ext uri="{FF2B5EF4-FFF2-40B4-BE49-F238E27FC236}">
                <a16:creationId xmlns:a16="http://schemas.microsoft.com/office/drawing/2014/main" id="{325BD871-073B-7322-8712-CB1403A1FEE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6208"/>
    </mc:Choice>
    <mc:Fallback>
      <p:transition spd="slow" advTm="86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 Respiratory System</a:t>
            </a:r>
          </a:p>
        </p:txBody>
      </p:sp>
      <p:sp>
        <p:nvSpPr>
          <p:cNvPr id="3" name="Content Placeholder 2"/>
          <p:cNvSpPr>
            <a:spLocks noGrp="1"/>
          </p:cNvSpPr>
          <p:nvPr>
            <p:ph idx="1"/>
          </p:nvPr>
        </p:nvSpPr>
        <p:spPr/>
        <p:txBody>
          <a:bodyPr/>
          <a:lstStyle/>
          <a:p>
            <a:r>
              <a:rPr dirty="0"/>
              <a:t>Lungs</a:t>
            </a:r>
          </a:p>
          <a:p>
            <a:r>
              <a:rPr dirty="0"/>
              <a:t>Trachea</a:t>
            </a:r>
          </a:p>
          <a:p>
            <a:r>
              <a:rPr dirty="0"/>
              <a:t>Bronchi</a:t>
            </a:r>
          </a:p>
        </p:txBody>
      </p:sp>
      <p:pic>
        <p:nvPicPr>
          <p:cNvPr id="4" name="Picture 3"/>
          <p:cNvPicPr>
            <a:picLocks noChangeAspect="1"/>
          </p:cNvPicPr>
          <p:nvPr/>
        </p:nvPicPr>
        <p:blipFill>
          <a:blip r:embed="rId5"/>
          <a:stretch>
            <a:fillRect/>
          </a:stretch>
        </p:blipFill>
        <p:spPr>
          <a:xfrm>
            <a:off x="843436" y="3352800"/>
            <a:ext cx="7188939" cy="2366681"/>
          </a:xfrm>
          <a:prstGeom prst="rect">
            <a:avLst/>
          </a:prstGeom>
        </p:spPr>
      </p:pic>
      <p:pic>
        <p:nvPicPr>
          <p:cNvPr id="16" name="Audio 15">
            <a:hlinkClick r:id="" action="ppaction://media"/>
            <a:extLst>
              <a:ext uri="{FF2B5EF4-FFF2-40B4-BE49-F238E27FC236}">
                <a16:creationId xmlns:a16="http://schemas.microsoft.com/office/drawing/2014/main" id="{80F47857-6286-0E9B-5245-2EC8A29E8F3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1134"/>
    </mc:Choice>
    <mc:Fallback>
      <p:transition spd="slow" advTm="81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Asthma’s Impact on the Lungs</a:t>
            </a:r>
          </a:p>
        </p:txBody>
      </p:sp>
      <p:sp>
        <p:nvSpPr>
          <p:cNvPr id="3" name="Content Placeholder 2"/>
          <p:cNvSpPr>
            <a:spLocks noGrp="1"/>
          </p:cNvSpPr>
          <p:nvPr>
            <p:ph idx="1"/>
          </p:nvPr>
        </p:nvSpPr>
        <p:spPr/>
        <p:txBody>
          <a:bodyPr/>
          <a:lstStyle/>
          <a:p>
            <a:r>
              <a:rPr dirty="0"/>
              <a:t>Bronchoconstriction</a:t>
            </a:r>
          </a:p>
          <a:p>
            <a:r>
              <a:rPr dirty="0"/>
              <a:t>Inflammation &amp; Mucus</a:t>
            </a:r>
          </a:p>
          <a:p>
            <a:r>
              <a:rPr dirty="0"/>
              <a:t>Reduced Airflow</a:t>
            </a:r>
          </a:p>
          <a:p>
            <a:pPr marL="0" indent="0">
              <a:buNone/>
            </a:pPr>
            <a:endParaRPr dirty="0"/>
          </a:p>
        </p:txBody>
      </p:sp>
      <p:pic>
        <p:nvPicPr>
          <p:cNvPr id="4" name="Picture 3"/>
          <p:cNvPicPr>
            <a:picLocks noChangeAspect="1"/>
          </p:cNvPicPr>
          <p:nvPr/>
        </p:nvPicPr>
        <p:blipFill>
          <a:blip r:embed="rId5"/>
          <a:stretch>
            <a:fillRect/>
          </a:stretch>
        </p:blipFill>
        <p:spPr>
          <a:xfrm>
            <a:off x="1057835" y="3352800"/>
            <a:ext cx="7003471" cy="2743199"/>
          </a:xfrm>
          <a:prstGeom prst="rect">
            <a:avLst/>
          </a:prstGeom>
        </p:spPr>
      </p:pic>
      <p:pic>
        <p:nvPicPr>
          <p:cNvPr id="12" name="Audio 11">
            <a:hlinkClick r:id="" action="ppaction://media"/>
            <a:extLst>
              <a:ext uri="{FF2B5EF4-FFF2-40B4-BE49-F238E27FC236}">
                <a16:creationId xmlns:a16="http://schemas.microsoft.com/office/drawing/2014/main" id="{34D9C5E8-0D08-639A-2D7F-C8901DDE3D4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5823"/>
    </mc:Choice>
    <mc:Fallback>
      <p:transition spd="slow" advTm="45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Key Risk Factors</a:t>
            </a:r>
          </a:p>
        </p:txBody>
      </p:sp>
      <p:sp>
        <p:nvSpPr>
          <p:cNvPr id="3" name="Content Placeholder 2"/>
          <p:cNvSpPr>
            <a:spLocks noGrp="1"/>
          </p:cNvSpPr>
          <p:nvPr>
            <p:ph idx="1"/>
          </p:nvPr>
        </p:nvSpPr>
        <p:spPr/>
        <p:txBody>
          <a:bodyPr/>
          <a:lstStyle/>
          <a:p>
            <a:r>
              <a:rPr dirty="0"/>
              <a:t>Smoking &amp; Vaping</a:t>
            </a:r>
          </a:p>
          <a:p>
            <a:r>
              <a:rPr dirty="0"/>
              <a:t>Respiratory infections</a:t>
            </a:r>
          </a:p>
          <a:p>
            <a:r>
              <a:rPr dirty="0"/>
              <a:t>Family History of Asthma</a:t>
            </a:r>
          </a:p>
          <a:p>
            <a:pPr marL="0" indent="0">
              <a:buNone/>
            </a:pPr>
            <a:endParaRPr dirty="0"/>
          </a:p>
        </p:txBody>
      </p:sp>
      <p:pic>
        <p:nvPicPr>
          <p:cNvPr id="4" name="Picture 3"/>
          <p:cNvPicPr>
            <a:picLocks noChangeAspect="1"/>
          </p:cNvPicPr>
          <p:nvPr/>
        </p:nvPicPr>
        <p:blipFill>
          <a:blip r:embed="rId5"/>
          <a:stretch>
            <a:fillRect/>
          </a:stretch>
        </p:blipFill>
        <p:spPr>
          <a:xfrm>
            <a:off x="827699" y="3585882"/>
            <a:ext cx="6711655" cy="2583498"/>
          </a:xfrm>
          <a:prstGeom prst="rect">
            <a:avLst/>
          </a:prstGeom>
        </p:spPr>
      </p:pic>
      <p:pic>
        <p:nvPicPr>
          <p:cNvPr id="12" name="Audio 11">
            <a:hlinkClick r:id="" action="ppaction://media"/>
            <a:extLst>
              <a:ext uri="{FF2B5EF4-FFF2-40B4-BE49-F238E27FC236}">
                <a16:creationId xmlns:a16="http://schemas.microsoft.com/office/drawing/2014/main" id="{A4D72713-22E8-90D8-E605-9FFFC77510A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815"/>
    </mc:Choice>
    <mc:Fallback>
      <p:transition spd="slow" advTm="43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Monitoring &amp; Data Collection</a:t>
            </a:r>
          </a:p>
        </p:txBody>
      </p:sp>
      <p:sp>
        <p:nvSpPr>
          <p:cNvPr id="3" name="Content Placeholder 2"/>
          <p:cNvSpPr>
            <a:spLocks noGrp="1"/>
          </p:cNvSpPr>
          <p:nvPr>
            <p:ph idx="1"/>
          </p:nvPr>
        </p:nvSpPr>
        <p:spPr/>
        <p:txBody>
          <a:bodyPr/>
          <a:lstStyle/>
          <a:p>
            <a:r>
              <a:rPr dirty="0"/>
              <a:t>Peak Flow Meter</a:t>
            </a:r>
          </a:p>
          <a:p>
            <a:r>
              <a:rPr dirty="0"/>
              <a:t>Symptom Diary</a:t>
            </a:r>
          </a:p>
          <a:p>
            <a:r>
              <a:rPr dirty="0"/>
              <a:t>Oxygen Saturation</a:t>
            </a:r>
          </a:p>
          <a:p>
            <a:pPr marL="0" indent="0">
              <a:buNone/>
            </a:pPr>
            <a:endParaRPr dirty="0"/>
          </a:p>
        </p:txBody>
      </p:sp>
      <p:pic>
        <p:nvPicPr>
          <p:cNvPr id="4" name="Picture 3"/>
          <p:cNvPicPr>
            <a:picLocks noChangeAspect="1"/>
          </p:cNvPicPr>
          <p:nvPr/>
        </p:nvPicPr>
        <p:blipFill>
          <a:blip r:embed="rId5"/>
          <a:stretch>
            <a:fillRect/>
          </a:stretch>
        </p:blipFill>
        <p:spPr>
          <a:xfrm>
            <a:off x="827700" y="3352799"/>
            <a:ext cx="6712390" cy="2599765"/>
          </a:xfrm>
          <a:prstGeom prst="rect">
            <a:avLst/>
          </a:prstGeom>
        </p:spPr>
      </p:pic>
      <p:pic>
        <p:nvPicPr>
          <p:cNvPr id="12" name="Audio 11">
            <a:hlinkClick r:id="" action="ppaction://media"/>
            <a:extLst>
              <a:ext uri="{FF2B5EF4-FFF2-40B4-BE49-F238E27FC236}">
                <a16:creationId xmlns:a16="http://schemas.microsoft.com/office/drawing/2014/main" id="{E41E50CE-AB9D-04D4-9B8A-A6D9CF51A39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915"/>
    </mc:Choice>
    <mc:Fallback>
      <p:transition spd="slow" advTm="44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Routine Care</a:t>
            </a:r>
          </a:p>
        </p:txBody>
      </p:sp>
      <p:sp>
        <p:nvSpPr>
          <p:cNvPr id="3" name="Content Placeholder 2"/>
          <p:cNvSpPr>
            <a:spLocks noGrp="1"/>
          </p:cNvSpPr>
          <p:nvPr>
            <p:ph idx="1"/>
          </p:nvPr>
        </p:nvSpPr>
        <p:spPr/>
        <p:txBody>
          <a:bodyPr/>
          <a:lstStyle/>
          <a:p>
            <a:r>
              <a:rPr dirty="0"/>
              <a:t>Daily Inhaler Use</a:t>
            </a:r>
          </a:p>
          <a:p>
            <a:r>
              <a:rPr dirty="0"/>
              <a:t>Proper Technique</a:t>
            </a:r>
          </a:p>
          <a:p>
            <a:r>
              <a:rPr dirty="0"/>
              <a:t>Regular Exercise</a:t>
            </a:r>
          </a:p>
          <a:p>
            <a:pPr marL="0" indent="0">
              <a:buNone/>
            </a:pPr>
            <a:endParaRPr dirty="0"/>
          </a:p>
        </p:txBody>
      </p:sp>
      <p:pic>
        <p:nvPicPr>
          <p:cNvPr id="4" name="Picture 3"/>
          <p:cNvPicPr>
            <a:picLocks noChangeAspect="1"/>
          </p:cNvPicPr>
          <p:nvPr/>
        </p:nvPicPr>
        <p:blipFill>
          <a:blip r:embed="rId5"/>
          <a:stretch>
            <a:fillRect/>
          </a:stretch>
        </p:blipFill>
        <p:spPr>
          <a:xfrm>
            <a:off x="827700" y="3352800"/>
            <a:ext cx="6711654" cy="2581835"/>
          </a:xfrm>
          <a:prstGeom prst="rect">
            <a:avLst/>
          </a:prstGeom>
        </p:spPr>
      </p:pic>
      <p:pic>
        <p:nvPicPr>
          <p:cNvPr id="12" name="Audio 11">
            <a:hlinkClick r:id="" action="ppaction://media"/>
            <a:extLst>
              <a:ext uri="{FF2B5EF4-FFF2-40B4-BE49-F238E27FC236}">
                <a16:creationId xmlns:a16="http://schemas.microsoft.com/office/drawing/2014/main" id="{8E99A8A5-D9CD-7802-5ABD-B5403D32B1C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9701"/>
    </mc:Choice>
    <mc:Fallback>
      <p:transition spd="slow" advTm="49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Care Planning</a:t>
            </a:r>
            <a:endParaRPr dirty="0"/>
          </a:p>
        </p:txBody>
      </p:sp>
      <p:sp>
        <p:nvSpPr>
          <p:cNvPr id="3" name="Content Placeholder 2"/>
          <p:cNvSpPr>
            <a:spLocks noGrp="1"/>
          </p:cNvSpPr>
          <p:nvPr>
            <p:ph idx="1"/>
          </p:nvPr>
        </p:nvSpPr>
        <p:spPr/>
        <p:txBody>
          <a:bodyPr/>
          <a:lstStyle/>
          <a:p>
            <a:r>
              <a:rPr lang="en-US" dirty="0"/>
              <a:t>Action plan</a:t>
            </a:r>
            <a:endParaRPr dirty="0"/>
          </a:p>
          <a:p>
            <a:r>
              <a:rPr dirty="0"/>
              <a:t>Regular GP Visits</a:t>
            </a:r>
          </a:p>
          <a:p>
            <a:r>
              <a:rPr dirty="0"/>
              <a:t>Adjust Treatment as Needed</a:t>
            </a:r>
          </a:p>
          <a:p>
            <a:pPr marL="0" indent="0">
              <a:buNone/>
            </a:pPr>
            <a:endParaRPr dirty="0"/>
          </a:p>
        </p:txBody>
      </p:sp>
      <p:pic>
        <p:nvPicPr>
          <p:cNvPr id="4" name="Picture 3"/>
          <p:cNvPicPr>
            <a:picLocks noChangeAspect="1"/>
          </p:cNvPicPr>
          <p:nvPr/>
        </p:nvPicPr>
        <p:blipFill>
          <a:blip r:embed="rId5"/>
          <a:stretch>
            <a:fillRect/>
          </a:stretch>
        </p:blipFill>
        <p:spPr>
          <a:xfrm>
            <a:off x="827700" y="3352800"/>
            <a:ext cx="2686465" cy="2895606"/>
          </a:xfrm>
          <a:prstGeom prst="rect">
            <a:avLst/>
          </a:prstGeom>
        </p:spPr>
      </p:pic>
      <p:pic>
        <p:nvPicPr>
          <p:cNvPr id="13" name="Audio 12">
            <a:hlinkClick r:id="" action="ppaction://media"/>
            <a:extLst>
              <a:ext uri="{FF2B5EF4-FFF2-40B4-BE49-F238E27FC236}">
                <a16:creationId xmlns:a16="http://schemas.microsoft.com/office/drawing/2014/main" id="{1F83D095-8974-C5AE-C37D-92B14590A59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1909"/>
    </mc:Choice>
    <mc:Fallback>
      <p:transition spd="slow" advTm="41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Education &amp; Support</a:t>
            </a:r>
          </a:p>
        </p:txBody>
      </p:sp>
      <p:sp>
        <p:nvSpPr>
          <p:cNvPr id="3" name="Content Placeholder 2"/>
          <p:cNvSpPr>
            <a:spLocks noGrp="1"/>
          </p:cNvSpPr>
          <p:nvPr>
            <p:ph idx="1"/>
          </p:nvPr>
        </p:nvSpPr>
        <p:spPr/>
        <p:txBody>
          <a:bodyPr/>
          <a:lstStyle/>
          <a:p>
            <a:r>
              <a:rPr dirty="0"/>
              <a:t>Asthma Education</a:t>
            </a:r>
          </a:p>
          <a:p>
            <a:r>
              <a:rPr dirty="0"/>
              <a:t>Family &amp; School Involvement</a:t>
            </a:r>
          </a:p>
          <a:p>
            <a:pPr marL="0" indent="0">
              <a:buNone/>
            </a:pPr>
            <a:endParaRPr dirty="0"/>
          </a:p>
        </p:txBody>
      </p:sp>
      <p:pic>
        <p:nvPicPr>
          <p:cNvPr id="4" name="Picture 3"/>
          <p:cNvPicPr>
            <a:picLocks noChangeAspect="1"/>
          </p:cNvPicPr>
          <p:nvPr/>
        </p:nvPicPr>
        <p:blipFill>
          <a:blip r:embed="rId5"/>
          <a:stretch>
            <a:fillRect/>
          </a:stretch>
        </p:blipFill>
        <p:spPr>
          <a:xfrm>
            <a:off x="827700" y="2990789"/>
            <a:ext cx="6712389" cy="2836270"/>
          </a:xfrm>
          <a:prstGeom prst="rect">
            <a:avLst/>
          </a:prstGeom>
        </p:spPr>
      </p:pic>
      <p:pic>
        <p:nvPicPr>
          <p:cNvPr id="13" name="Audio 12">
            <a:hlinkClick r:id="" action="ppaction://media"/>
            <a:extLst>
              <a:ext uri="{FF2B5EF4-FFF2-40B4-BE49-F238E27FC236}">
                <a16:creationId xmlns:a16="http://schemas.microsoft.com/office/drawing/2014/main" id="{C3445E32-A8E2-9326-58F2-F5E5274F3B5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6959"/>
    </mc:Choice>
    <mc:Fallback>
      <p:transition spd="slow" advTm="46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Ethical Considerations</a:t>
            </a:r>
          </a:p>
        </p:txBody>
      </p:sp>
      <p:sp>
        <p:nvSpPr>
          <p:cNvPr id="3" name="Content Placeholder 2"/>
          <p:cNvSpPr>
            <a:spLocks noGrp="1"/>
          </p:cNvSpPr>
          <p:nvPr>
            <p:ph idx="1"/>
          </p:nvPr>
        </p:nvSpPr>
        <p:spPr/>
        <p:txBody>
          <a:bodyPr/>
          <a:lstStyle/>
          <a:p>
            <a:r>
              <a:rPr dirty="0"/>
              <a:t>Confidentiality &amp; Consent</a:t>
            </a:r>
          </a:p>
          <a:p>
            <a:r>
              <a:rPr dirty="0"/>
              <a:t>Adolescent Autonomy</a:t>
            </a:r>
          </a:p>
          <a:p>
            <a:r>
              <a:rPr dirty="0"/>
              <a:t>NHS &amp; NICE Guidelines</a:t>
            </a:r>
          </a:p>
          <a:p>
            <a:pPr marL="0" indent="0">
              <a:buNone/>
            </a:pPr>
            <a:endParaRPr dirty="0"/>
          </a:p>
        </p:txBody>
      </p:sp>
      <p:pic>
        <p:nvPicPr>
          <p:cNvPr id="4" name="Picture 3"/>
          <p:cNvPicPr>
            <a:picLocks noChangeAspect="1"/>
          </p:cNvPicPr>
          <p:nvPr/>
        </p:nvPicPr>
        <p:blipFill>
          <a:blip r:embed="rId5"/>
          <a:stretch>
            <a:fillRect/>
          </a:stretch>
        </p:blipFill>
        <p:spPr>
          <a:xfrm>
            <a:off x="827700" y="3370729"/>
            <a:ext cx="6712390" cy="2510117"/>
          </a:xfrm>
          <a:prstGeom prst="rect">
            <a:avLst/>
          </a:prstGeom>
        </p:spPr>
      </p:pic>
      <p:pic>
        <p:nvPicPr>
          <p:cNvPr id="14" name="Audio 13">
            <a:hlinkClick r:id="" action="ppaction://media"/>
            <a:extLst>
              <a:ext uri="{FF2B5EF4-FFF2-40B4-BE49-F238E27FC236}">
                <a16:creationId xmlns:a16="http://schemas.microsoft.com/office/drawing/2014/main" id="{A8B5317B-FFBA-CC76-7F3A-0EC734C5F16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0694"/>
    </mc:Choice>
    <mc:Fallback>
      <p:transition spd="slow" advTm="50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Lifestyle Recommendations</a:t>
            </a:r>
          </a:p>
        </p:txBody>
      </p:sp>
      <p:sp>
        <p:nvSpPr>
          <p:cNvPr id="3" name="Content Placeholder 2"/>
          <p:cNvSpPr>
            <a:spLocks noGrp="1"/>
          </p:cNvSpPr>
          <p:nvPr>
            <p:ph idx="1"/>
          </p:nvPr>
        </p:nvSpPr>
        <p:spPr/>
        <p:txBody>
          <a:bodyPr/>
          <a:lstStyle/>
          <a:p>
            <a:r>
              <a:rPr dirty="0"/>
              <a:t>Avoid Smoking &amp; Vaping</a:t>
            </a:r>
          </a:p>
          <a:p>
            <a:r>
              <a:rPr dirty="0"/>
              <a:t>Prevent Infections</a:t>
            </a:r>
          </a:p>
          <a:p>
            <a:r>
              <a:rPr dirty="0"/>
              <a:t>Healthy Diet &amp; Exercise</a:t>
            </a:r>
          </a:p>
          <a:p>
            <a:pPr marL="0" indent="0">
              <a:buNone/>
            </a:pPr>
            <a:endParaRPr dirty="0"/>
          </a:p>
        </p:txBody>
      </p:sp>
      <p:pic>
        <p:nvPicPr>
          <p:cNvPr id="4" name="Picture 3"/>
          <p:cNvPicPr>
            <a:picLocks noChangeAspect="1"/>
          </p:cNvPicPr>
          <p:nvPr/>
        </p:nvPicPr>
        <p:blipFill>
          <a:blip r:embed="rId5"/>
          <a:stretch>
            <a:fillRect/>
          </a:stretch>
        </p:blipFill>
        <p:spPr>
          <a:xfrm>
            <a:off x="827700" y="3370730"/>
            <a:ext cx="6711654" cy="2671482"/>
          </a:xfrm>
          <a:prstGeom prst="rect">
            <a:avLst/>
          </a:prstGeom>
        </p:spPr>
      </p:pic>
      <p:pic>
        <p:nvPicPr>
          <p:cNvPr id="14" name="Audio 13">
            <a:hlinkClick r:id="" action="ppaction://media"/>
            <a:extLst>
              <a:ext uri="{FF2B5EF4-FFF2-40B4-BE49-F238E27FC236}">
                <a16:creationId xmlns:a16="http://schemas.microsoft.com/office/drawing/2014/main" id="{3171569D-12EC-9CFF-5A4B-79AC601DCAC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1722"/>
    </mc:Choice>
    <mc:Fallback>
      <p:transition spd="slow" advTm="71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Expected Outcomes</a:t>
            </a:r>
          </a:p>
        </p:txBody>
      </p:sp>
      <p:sp>
        <p:nvSpPr>
          <p:cNvPr id="3" name="Content Placeholder 2"/>
          <p:cNvSpPr>
            <a:spLocks noGrp="1"/>
          </p:cNvSpPr>
          <p:nvPr>
            <p:ph idx="1"/>
          </p:nvPr>
        </p:nvSpPr>
        <p:spPr/>
        <p:txBody>
          <a:bodyPr/>
          <a:lstStyle/>
          <a:p>
            <a:r>
              <a:rPr dirty="0"/>
              <a:t>Improved Lung Function</a:t>
            </a:r>
          </a:p>
          <a:p>
            <a:r>
              <a:rPr dirty="0"/>
              <a:t>Fewer Exacerbations</a:t>
            </a:r>
          </a:p>
          <a:p>
            <a:r>
              <a:rPr dirty="0"/>
              <a:t>Better Quality of Life</a:t>
            </a:r>
          </a:p>
          <a:p>
            <a:pPr marL="0" indent="0">
              <a:buNone/>
            </a:pPr>
            <a:endParaRPr dirty="0"/>
          </a:p>
        </p:txBody>
      </p:sp>
      <p:pic>
        <p:nvPicPr>
          <p:cNvPr id="4" name="Picture 3"/>
          <p:cNvPicPr>
            <a:picLocks noChangeAspect="1"/>
          </p:cNvPicPr>
          <p:nvPr/>
        </p:nvPicPr>
        <p:blipFill>
          <a:blip r:embed="rId5"/>
          <a:stretch>
            <a:fillRect/>
          </a:stretch>
        </p:blipFill>
        <p:spPr>
          <a:xfrm>
            <a:off x="827700" y="3370730"/>
            <a:ext cx="6711654" cy="2725270"/>
          </a:xfrm>
          <a:prstGeom prst="rect">
            <a:avLst/>
          </a:prstGeom>
        </p:spPr>
      </p:pic>
      <p:pic>
        <p:nvPicPr>
          <p:cNvPr id="14" name="Audio 13">
            <a:hlinkClick r:id="" action="ppaction://media"/>
            <a:extLst>
              <a:ext uri="{FF2B5EF4-FFF2-40B4-BE49-F238E27FC236}">
                <a16:creationId xmlns:a16="http://schemas.microsoft.com/office/drawing/2014/main" id="{A6438CB3-60B0-39E9-67EF-C2F5B255113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233"/>
    </mc:Choice>
    <mc:Fallback>
      <p:transition spd="slow" advTm="44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dirty="0"/>
              <a:t>Effective self-management is key</a:t>
            </a:r>
          </a:p>
          <a:p>
            <a:r>
              <a:rPr dirty="0"/>
              <a:t>Monitoring &amp; lifestyle changes matter</a:t>
            </a:r>
          </a:p>
          <a:p>
            <a:r>
              <a:rPr dirty="0"/>
              <a:t>Adolescents can thrive with the right care</a:t>
            </a:r>
          </a:p>
        </p:txBody>
      </p:sp>
      <p:pic>
        <p:nvPicPr>
          <p:cNvPr id="13" name="Audio 12">
            <a:hlinkClick r:id="" action="ppaction://media"/>
            <a:extLst>
              <a:ext uri="{FF2B5EF4-FFF2-40B4-BE49-F238E27FC236}">
                <a16:creationId xmlns:a16="http://schemas.microsoft.com/office/drawing/2014/main" id="{D04D42D8-B405-B844-EC79-DB8583B5D1A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8213"/>
    </mc:Choice>
    <mc:Fallback>
      <p:transition spd="slow" advTm="88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p:txBody>
          <a:bodyPr>
            <a:normAutofit/>
          </a:bodyPr>
          <a:lstStyle/>
          <a:p>
            <a:r>
              <a:rPr lang="en-US" sz="1600" dirty="0"/>
              <a:t>Global Initiative for Asthma (2023) </a:t>
            </a:r>
            <a:r>
              <a:rPr lang="en-US" sz="1600" i="1" dirty="0"/>
              <a:t>Global Strategy for Asthma Management and Prevention</a:t>
            </a:r>
            <a:r>
              <a:rPr lang="en-US" sz="1600" dirty="0"/>
              <a:t>.</a:t>
            </a:r>
            <a:br>
              <a:rPr lang="en-US" sz="1600" dirty="0"/>
            </a:br>
            <a:r>
              <a:rPr lang="en-US" sz="1600" dirty="0"/>
              <a:t>NHS (2023) </a:t>
            </a:r>
            <a:r>
              <a:rPr lang="en-US" sz="1600" i="1" dirty="0"/>
              <a:t>Asthma</a:t>
            </a:r>
            <a:r>
              <a:rPr lang="en-US" sz="1600" dirty="0"/>
              <a:t>.</a:t>
            </a:r>
          </a:p>
          <a:p>
            <a:r>
              <a:rPr lang="en-US" sz="1600" dirty="0"/>
              <a:t>NICE (2024) </a:t>
            </a:r>
            <a:r>
              <a:rPr lang="en-US" sz="1600" i="1" dirty="0"/>
              <a:t>Asthma: diagnosis, monitoring and management</a:t>
            </a:r>
            <a:r>
              <a:rPr lang="en-US" sz="1600" dirty="0"/>
              <a:t>.</a:t>
            </a:r>
          </a:p>
          <a:p>
            <a:r>
              <a:rPr lang="en-US" sz="1600" dirty="0"/>
              <a:t>Marieb, E.N. and Hoehn, K. (2022) </a:t>
            </a:r>
            <a:r>
              <a:rPr lang="en-US" sz="1600" i="1" dirty="0"/>
              <a:t>Human Anatomy and Physiology</a:t>
            </a:r>
            <a:r>
              <a:rPr lang="en-US" sz="1600" dirty="0"/>
              <a:t>.</a:t>
            </a:r>
          </a:p>
          <a:p>
            <a:r>
              <a:rPr lang="en-US" sz="1600" dirty="0"/>
              <a:t>Tortora, G.J. and Derrickson, B.H. (2021) </a:t>
            </a:r>
            <a:r>
              <a:rPr lang="en-US" sz="1600" i="1" dirty="0"/>
              <a:t>Principles of Anatomy and Physiology</a:t>
            </a:r>
            <a:r>
              <a:rPr lang="en-US" sz="1600" dirty="0"/>
              <a:t>.</a:t>
            </a:r>
          </a:p>
          <a:p>
            <a:r>
              <a:rPr lang="en-US" sz="1600" dirty="0"/>
              <a:t>NMC (2018) </a:t>
            </a:r>
            <a:r>
              <a:rPr lang="en-US" sz="1600" i="1" dirty="0"/>
              <a:t>The Code: Professional standards of practice and behaviour for nurses</a:t>
            </a:r>
            <a:r>
              <a:rPr lang="en-US" sz="1600" dirty="0"/>
              <a:t>.</a:t>
            </a:r>
            <a:r>
              <a:rPr sz="1600" dirty="0"/>
              <a:t>• Journal Articles &amp; Textbooks</a:t>
            </a:r>
          </a:p>
        </p:txBody>
      </p:sp>
    </p:spTree>
  </p:cSld>
  <p:clrMapOvr>
    <a:masterClrMapping/>
  </p:clrMapOvr>
  <mc:AlternateContent xmlns:mc="http://schemas.openxmlformats.org/markup-compatibility/2006">
    <mc:Choice xmlns:p14="http://schemas.microsoft.com/office/powerpoint/2010/main" Requires="p14">
      <p:transition spd="slow" p14:dur="2000" advTm="56856"/>
    </mc:Choice>
    <mc:Fallback>
      <p:transition spd="slow" advTm="56856"/>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tint val="100000"/>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732</TotalTime>
  <Words>1484</Words>
  <Application>Microsoft Office PowerPoint</Application>
  <PresentationFormat>On-screen Show (4:3)</PresentationFormat>
  <Paragraphs>96</Paragraphs>
  <Slides>15</Slides>
  <Notes>15</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vt:lpstr>
      <vt:lpstr>Century Gothic</vt:lpstr>
      <vt:lpstr>Wingdings 3</vt:lpstr>
      <vt:lpstr>Ion</vt:lpstr>
      <vt:lpstr>Care Plan for an Adolescent with Asthma</vt:lpstr>
      <vt:lpstr>Introduction to Asthma</vt:lpstr>
      <vt:lpstr>Patient Overview</vt:lpstr>
      <vt:lpstr>The Respiratory System</vt:lpstr>
      <vt:lpstr>Asthma’s Impact on the Lungs</vt:lpstr>
      <vt:lpstr>Key Risk Factors</vt:lpstr>
      <vt:lpstr>Monitoring &amp; Data Collection</vt:lpstr>
      <vt:lpstr>Routine Care</vt:lpstr>
      <vt:lpstr>Care Planning</vt:lpstr>
      <vt:lpstr>Education &amp; Support</vt:lpstr>
      <vt:lpstr>Ethical Considerations</vt:lpstr>
      <vt:lpstr>Lifestyle Recommendations</vt:lpstr>
      <vt:lpstr>Expected Outcomes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an Adolescent with Asthma</dc:title>
  <dc:subject/>
  <dc:creator>Wasiq Mirza</dc:creator>
  <cp:keywords/>
  <dc:description>generated using python-pptx</dc:description>
  <cp:lastModifiedBy>Mohammed Junaid (2424944)</cp:lastModifiedBy>
  <cp:revision>14</cp:revision>
  <dcterms:created xsi:type="dcterms:W3CDTF">2013-01-27T09:14:16Z</dcterms:created>
  <dcterms:modified xsi:type="dcterms:W3CDTF">2026-03-23T10:47:05Z</dcterms:modified>
  <cp:category/>
</cp:coreProperties>
</file>