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64" r:id="rId1"/>
  </p:sldMasterIdLst>
  <p:sldIdLst>
    <p:sldId id="256" r:id="rId2"/>
    <p:sldId id="266" r:id="rId3"/>
    <p:sldId id="262" r:id="rId4"/>
    <p:sldId id="269" r:id="rId5"/>
    <p:sldId id="270" r:id="rId6"/>
    <p:sldId id="271" r:id="rId7"/>
    <p:sldId id="272" r:id="rId8"/>
    <p:sldId id="273" r:id="rId9"/>
    <p:sldId id="274" r:id="rId10"/>
    <p:sldId id="275" r:id="rId11"/>
    <p:sldId id="27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Tree>
    <p:extLst>
      <p:ext uri="{BB962C8B-B14F-4D97-AF65-F5344CB8AC3E}">
        <p14:creationId xmlns:p14="http://schemas.microsoft.com/office/powerpoint/2010/main" val="3954277268"/>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 Conten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217452" y="214858"/>
            <a:ext cx="1485900" cy="338328"/>
          </a:xfrm>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20374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2">
    <p:spTree>
      <p:nvGrpSpPr>
        <p:cNvPr id="1" name=""/>
        <p:cNvGrpSpPr/>
        <p:nvPr/>
      </p:nvGrpSpPr>
      <p:grpSpPr>
        <a:xfrm>
          <a:off x="0" y="0"/>
          <a:ext cx="0" cy="0"/>
          <a:chOff x="0" y="0"/>
          <a:chExt cx="0" cy="0"/>
        </a:xfrm>
      </p:grpSpPr>
      <p:pic>
        <p:nvPicPr>
          <p:cNvPr id="7" name="Picture 6" descr="A black circle in a purple and orange color&#10;&#10;AI-generated content may be incorrect.">
            <a:extLst>
              <a:ext uri="{FF2B5EF4-FFF2-40B4-BE49-F238E27FC236}">
                <a16:creationId xmlns:a16="http://schemas.microsoft.com/office/drawing/2014/main" id="{6AC85073-6D22-76C5-C752-C565E9FBCC84}"/>
              </a:ext>
            </a:extLst>
          </p:cNvPr>
          <p:cNvPicPr>
            <a:picLocks noChangeAspect="1"/>
          </p:cNvPicPr>
          <p:nvPr/>
        </p:nvPicPr>
        <p:blipFill>
          <a:blip r:embed="rId2">
            <a:extLst>
              <a:ext uri="{28A0092B-C50C-407E-A947-70E740481C1C}">
                <a14:useLocalDpi xmlns:a14="http://schemas.microsoft.com/office/drawing/2010/main" val="0"/>
              </a:ext>
            </a:extLst>
          </a:blip>
          <a:srcRect l="1146" t="10520" r="14652" b="11508"/>
          <a:stretch>
            <a:fillRect/>
          </a:stretch>
        </p:blipFill>
        <p:spPr>
          <a:xfrm flipH="1">
            <a:off x="-2" y="11899"/>
            <a:ext cx="12192001" cy="6865715"/>
          </a:xfrm>
          <a:prstGeom prst="rect">
            <a:avLst/>
          </a:prstGeom>
        </p:spPr>
      </p:pic>
      <p:sp>
        <p:nvSpPr>
          <p:cNvPr id="9" name="Title 8">
            <a:extLst>
              <a:ext uri="{FF2B5EF4-FFF2-40B4-BE49-F238E27FC236}">
                <a16:creationId xmlns:a16="http://schemas.microsoft.com/office/drawing/2014/main" id="{BF6CFC71-0CC0-F6AB-06FD-5F2DE2587092}"/>
              </a:ext>
            </a:extLst>
          </p:cNvPr>
          <p:cNvSpPr>
            <a:spLocks noGrp="1"/>
          </p:cNvSpPr>
          <p:nvPr>
            <p:ph type="title"/>
          </p:nvPr>
        </p:nvSpPr>
        <p:spPr>
          <a:xfrm>
            <a:off x="420792" y="459253"/>
            <a:ext cx="5658468" cy="2691359"/>
          </a:xfrm>
        </p:spPr>
        <p:txBody>
          <a:bodyPr/>
          <a:lstStyle>
            <a:lvl1pPr>
              <a:defRPr sz="4600"/>
            </a:lvl1pPr>
          </a:lstStyle>
          <a:p>
            <a:r>
              <a:rPr lang="en-US"/>
              <a:t>Click to edit Master title style</a:t>
            </a:r>
            <a:endParaRPr lang="en-US" dirty="0"/>
          </a:p>
        </p:txBody>
      </p:sp>
      <p:sp>
        <p:nvSpPr>
          <p:cNvPr id="11" name="Subtitle 2">
            <a:extLst>
              <a:ext uri="{FF2B5EF4-FFF2-40B4-BE49-F238E27FC236}">
                <a16:creationId xmlns:a16="http://schemas.microsoft.com/office/drawing/2014/main" id="{41932924-E87B-08A2-5EE3-BBA69699E24F}"/>
              </a:ext>
            </a:extLst>
          </p:cNvPr>
          <p:cNvSpPr>
            <a:spLocks noGrp="1"/>
          </p:cNvSpPr>
          <p:nvPr>
            <p:ph type="subTitle" idx="1"/>
          </p:nvPr>
        </p:nvSpPr>
        <p:spPr>
          <a:xfrm>
            <a:off x="7362264" y="516600"/>
            <a:ext cx="2593814" cy="162788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19456"/>
            <a:ext cx="2504049"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19456"/>
            <a:ext cx="1146383" cy="338328"/>
          </a:xfrm>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CE73E95E-C8C2-4D69-8716-23DCCB2613BB}" type="slidenum">
              <a:rPr lang="en-GB" smtClean="0"/>
              <a:t>‹#›</a:t>
            </a:fld>
            <a:endParaRPr lang="en-GB"/>
          </a:p>
        </p:txBody>
      </p:sp>
    </p:spTree>
    <p:extLst>
      <p:ext uri="{BB962C8B-B14F-4D97-AF65-F5344CB8AC3E}">
        <p14:creationId xmlns:p14="http://schemas.microsoft.com/office/powerpoint/2010/main" val="4082830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15" name="Title 14">
            <a:extLst>
              <a:ext uri="{FF2B5EF4-FFF2-40B4-BE49-F238E27FC236}">
                <a16:creationId xmlns:a16="http://schemas.microsoft.com/office/drawing/2014/main" id="{7EB34FF5-770C-AA64-B806-5D6DED71138A}"/>
              </a:ext>
            </a:extLst>
          </p:cNvPr>
          <p:cNvSpPr>
            <a:spLocks noGrp="1"/>
          </p:cNvSpPr>
          <p:nvPr>
            <p:ph type="title"/>
          </p:nvPr>
        </p:nvSpPr>
        <p:spPr>
          <a:xfrm>
            <a:off x="0" y="4463843"/>
            <a:ext cx="12188952" cy="2394157"/>
          </a:xfrm>
          <a:gradFill>
            <a:gsLst>
              <a:gs pos="31000">
                <a:srgbClr val="000000">
                  <a:alpha val="30000"/>
                </a:srgbClr>
              </a:gs>
              <a:gs pos="87000">
                <a:srgbClr val="000000">
                  <a:alpha val="60000"/>
                </a:srgbClr>
              </a:gs>
              <a:gs pos="0">
                <a:srgbClr val="000000">
                  <a:alpha val="0"/>
                </a:srgbClr>
              </a:gs>
            </a:gsLst>
            <a:lin ang="5400000" scaled="0"/>
          </a:gradFill>
        </p:spPr>
        <p:txBody>
          <a:bodyPr lIns="502920" tIns="0" rIns="5029200" bIns="365760" anchor="b"/>
          <a:lstStyle>
            <a:lvl1pPr>
              <a:defRPr sz="4000">
                <a:solidFill>
                  <a:schemeClr val="tx1"/>
                </a:solidFill>
              </a:defRPr>
            </a:lvl1pPr>
          </a:lstStyle>
          <a:p>
            <a:r>
              <a:rPr lang="en-US"/>
              <a:t>Click to edit Master title style</a:t>
            </a:r>
            <a:endParaRPr lang="en-US" dirty="0"/>
          </a:p>
        </p:txBody>
      </p:sp>
      <p:sp>
        <p:nvSpPr>
          <p:cNvPr id="12" name="Subtitle 2">
            <a:extLst>
              <a:ext uri="{FF2B5EF4-FFF2-40B4-BE49-F238E27FC236}">
                <a16:creationId xmlns:a16="http://schemas.microsoft.com/office/drawing/2014/main" id="{49132BB0-A42B-7355-8046-F22B2344C64F}"/>
              </a:ext>
            </a:extLst>
          </p:cNvPr>
          <p:cNvSpPr>
            <a:spLocks noGrp="1"/>
          </p:cNvSpPr>
          <p:nvPr>
            <p:ph type="subTitle" idx="1"/>
          </p:nvPr>
        </p:nvSpPr>
        <p:spPr>
          <a:xfrm>
            <a:off x="8801099" y="4463843"/>
            <a:ext cx="3387853" cy="2394157"/>
          </a:xfrm>
        </p:spPr>
        <p:txBody>
          <a:bodyPr vert="horz" lIns="137160" tIns="365760" rIns="0" bIns="457200" rtlCol="0" anchor="b">
            <a:normAutofit/>
          </a:bodyPr>
          <a:lstStyle>
            <a:lvl1pPr marL="0" indent="0">
              <a:buNone/>
              <a:defRPr lang="en-US" sz="1400" dirty="0">
                <a:solidFill>
                  <a:schemeClr val="tx1"/>
                </a:solidFill>
              </a:defRPr>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37656" y="219456"/>
            <a:ext cx="2740616" cy="365760"/>
          </a:xfrm>
        </p:spPr>
        <p:txBody>
          <a:bodyPr/>
          <a:lstStyle>
            <a:lvl1pPr>
              <a:defRPr>
                <a:solidFill>
                  <a:schemeClr val="tx1"/>
                </a:solidFill>
              </a:defRPr>
            </a:lvl1pPr>
          </a:lstStyle>
          <a:p>
            <a:endParaRPr lang="en-GB"/>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66095" y="219456"/>
            <a:ext cx="1957990" cy="365760"/>
          </a:xfrm>
        </p:spPr>
        <p:txBody>
          <a:bodyPr/>
          <a:lstStyle>
            <a:lvl1pPr>
              <a:defRPr>
                <a:solidFill>
                  <a:schemeClr val="tx1"/>
                </a:solidFill>
              </a:defRPr>
            </a:lvl1pPr>
          </a:lstStyle>
          <a:p>
            <a:fld id="{2ABAD28B-DD56-4B56-883A-96608C765E28}" type="datetimeFigureOut">
              <a:rPr lang="en-US" smtClean="0"/>
              <a:pPr/>
              <a:t>8/10/2026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9456"/>
            <a:ext cx="448805" cy="365760"/>
          </a:xfrm>
        </p:spPr>
        <p:txBody>
          <a:bodyPr/>
          <a:lstStyle>
            <a:lvl1pPr>
              <a:defRPr>
                <a:solidFill>
                  <a:schemeClr val="tx1"/>
                </a:solidFill>
              </a:defRPr>
            </a:lvl1pPr>
          </a:lstStyle>
          <a:p>
            <a:fld id="{CE73E95E-C8C2-4D69-8716-23DCCB2613BB}" type="slidenum">
              <a:rPr lang="en-GB" smtClean="0"/>
              <a:t>‹#›</a:t>
            </a:fld>
            <a:endParaRPr lang="en-GB"/>
          </a:p>
        </p:txBody>
      </p:sp>
    </p:spTree>
    <p:extLst>
      <p:ext uri="{BB962C8B-B14F-4D97-AF65-F5344CB8AC3E}">
        <p14:creationId xmlns:p14="http://schemas.microsoft.com/office/powerpoint/2010/main" val="4287511515"/>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10" name="Picture 9" descr="A close up of a colorful background&#10;&#10;AI-generated content may be incorrect.">
            <a:extLst>
              <a:ext uri="{FF2B5EF4-FFF2-40B4-BE49-F238E27FC236}">
                <a16:creationId xmlns:a16="http://schemas.microsoft.com/office/drawing/2014/main" id="{6F838A51-B977-1664-089F-3B2250DFEF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81172"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dirty="0"/>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endParaRPr lang="en-US" dirty="0"/>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1100" y="219456"/>
            <a:ext cx="1913256" cy="338328"/>
          </a:xfrm>
        </p:spPr>
        <p:txBody>
          <a:bodyPr/>
          <a:lstStyle>
            <a:lvl1pPr>
              <a:defRPr>
                <a:solidFill>
                  <a:schemeClr val="tx1"/>
                </a:solidFill>
              </a:defRPr>
            </a:lvl1pPr>
          </a:lstStyle>
          <a:p>
            <a:fld id="{2ABAD28B-DD56-4B56-883A-96608C765E28}" type="datetimeFigureOut">
              <a:rPr lang="en-US" smtClean="0"/>
              <a:pPr/>
              <a:t>8/10/2026</a:t>
            </a:fld>
            <a:endParaRPr lang="en-US" dirty="0"/>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7DF5BAF5-ABAB-4575-8E56-D109A3D17F9F}" type="slidenum">
              <a:rPr lang="en-US" smtClean="0"/>
              <a:pPr/>
              <a:t>‹#›</a:t>
            </a:fld>
            <a:endParaRPr lang="en-US" dirty="0"/>
          </a:p>
        </p:txBody>
      </p:sp>
    </p:spTree>
    <p:extLst>
      <p:ext uri="{BB962C8B-B14F-4D97-AF65-F5344CB8AC3E}">
        <p14:creationId xmlns:p14="http://schemas.microsoft.com/office/powerpoint/2010/main" val="315661057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black background with a purple and orange light&#10;&#10;AI-generated content may be incorrect.">
            <a:extLst>
              <a:ext uri="{FF2B5EF4-FFF2-40B4-BE49-F238E27FC236}">
                <a16:creationId xmlns:a16="http://schemas.microsoft.com/office/drawing/2014/main" id="{D09BF41B-6D10-9A6E-03E4-5E7320A61D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0" y="-2"/>
            <a:ext cx="12192000" cy="2869093"/>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8A60B404-9532-4DA8-8A40-EC339A5BE635}" type="datetime1">
              <a:rPr lang="en-US" smtClean="0"/>
              <a:t>8/10/2026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35088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743EA2DD-B019-E3AA-ACB7-13CC3353E8D4}"/>
              </a:ext>
            </a:extLst>
          </p:cNvPr>
          <p:cNvSpPr>
            <a:spLocks noGrp="1"/>
          </p:cNvSpPr>
          <p:nvPr>
            <p:ph type="pic" sz="quarter" idx="14" hasCustomPrompt="1"/>
          </p:nvPr>
        </p:nvSpPr>
        <p:spPr>
          <a:xfrm>
            <a:off x="0" y="0"/>
            <a:ext cx="12192000" cy="2555751"/>
          </a:xfrm>
          <a:blipFill>
            <a:blip r:embed="rId3">
              <a:alphaModFix amt="65000"/>
            </a:blip>
            <a:stretch>
              <a:fillRect/>
            </a:stretch>
          </a:blipFill>
        </p:spPr>
        <p:txBody>
          <a:bodyPr/>
          <a:lstStyle>
            <a:lvl1pPr>
              <a:defRPr>
                <a:solidFill>
                  <a:schemeClr val="tx1"/>
                </a:solidFill>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8A60B404-9532-4DA8-8A40-EC339A5BE635}" type="datetime1">
              <a:rPr lang="en-US" smtClean="0"/>
              <a:t>8/10/2026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CE73E95E-C8C2-4D69-8716-23DCCB2613BB}"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endParaRPr lang="en-US" dirty="0"/>
          </a:p>
        </p:txBody>
      </p:sp>
    </p:spTree>
    <p:extLst>
      <p:ext uri="{BB962C8B-B14F-4D97-AF65-F5344CB8AC3E}">
        <p14:creationId xmlns:p14="http://schemas.microsoft.com/office/powerpoint/2010/main" val="3211352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pic>
        <p:nvPicPr>
          <p:cNvPr id="23" name="Picture 22" descr="A purple and black background&#10;&#10;AI-generated content may be incorrect.">
            <a:extLst>
              <a:ext uri="{FF2B5EF4-FFF2-40B4-BE49-F238E27FC236}">
                <a16:creationId xmlns:a16="http://schemas.microsoft.com/office/drawing/2014/main" id="{518E8C82-2B1B-76C7-A67D-099AEEEAD0DA}"/>
              </a:ext>
            </a:extLst>
          </p:cNvPr>
          <p:cNvPicPr>
            <a:picLocks noChangeAspect="1"/>
          </p:cNvPicPr>
          <p:nvPr/>
        </p:nvPicPr>
        <p:blipFill>
          <a:blip r:embed="rId2">
            <a:extLst>
              <a:ext uri="{28A0092B-C50C-407E-A947-70E740481C1C}">
                <a14:useLocalDpi xmlns:a14="http://schemas.microsoft.com/office/drawing/2010/main" val="0"/>
              </a:ext>
            </a:extLst>
          </a:blip>
          <a:srcRect l="11509"/>
          <a:stretch>
            <a:fillRect/>
          </a:stretch>
        </p:blipFill>
        <p:spPr>
          <a:xfrm>
            <a:off x="6324601" y="1"/>
            <a:ext cx="5881254"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18851" y="1276990"/>
            <a:ext cx="5378267" cy="985658"/>
          </a:xfrm>
        </p:spPr>
        <p:txBody>
          <a:bodyPr anchor="b"/>
          <a:lstStyle>
            <a:lvl1pPr>
              <a:defRPr>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8801100" y="214858"/>
            <a:ext cx="1941840" cy="338328"/>
          </a:xfrm>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0295" y="214858"/>
            <a:ext cx="555948" cy="338328"/>
          </a:xfrm>
        </p:spPr>
        <p:txBody>
          <a:bodyPr/>
          <a:lstStyle>
            <a:lvl1pPr>
              <a:defRPr>
                <a:solidFill>
                  <a:schemeClr val="tx1"/>
                </a:solidFill>
              </a:defRPr>
            </a:lvl1pPr>
          </a:lstStyle>
          <a:p>
            <a:fld id="{CE73E95E-C8C2-4D69-8716-23DCCB2613BB}" type="slidenum">
              <a:rPr lang="en-GB" smtClean="0"/>
              <a:t>‹#›</a:t>
            </a:fld>
            <a:endParaRPr lang="en-GB"/>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7477" y="2471736"/>
            <a:ext cx="5378268" cy="366273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5468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bg>
      <p:bgPr>
        <a:solidFill>
          <a:srgbClr val="09090C"/>
        </a:solidFill>
        <a:effectLst/>
      </p:bgPr>
    </p:bg>
    <p:spTree>
      <p:nvGrpSpPr>
        <p:cNvPr id="1" name=""/>
        <p:cNvGrpSpPr/>
        <p:nvPr/>
      </p:nvGrpSpPr>
      <p:grpSpPr>
        <a:xfrm>
          <a:off x="0" y="0"/>
          <a:ext cx="0" cy="0"/>
          <a:chOff x="0" y="0"/>
          <a:chExt cx="0" cy="0"/>
        </a:xfrm>
      </p:grpSpPr>
      <p:pic>
        <p:nvPicPr>
          <p:cNvPr id="9" name="Picture 8" descr="A black background with a purple and orange light&#10;&#10;AI-generated content may be incorrect.">
            <a:extLst>
              <a:ext uri="{FF2B5EF4-FFF2-40B4-BE49-F238E27FC236}">
                <a16:creationId xmlns:a16="http://schemas.microsoft.com/office/drawing/2014/main" id="{E41EB56E-DF88-E5AB-35AF-891395DCDB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4406900"/>
            <a:ext cx="9144000" cy="24511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9" y="1886712"/>
            <a:ext cx="3507989" cy="3233928"/>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19100" y="208394"/>
            <a:ext cx="2532118" cy="338328"/>
          </a:xfrm>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867400" y="208394"/>
            <a:ext cx="2017548" cy="338328"/>
          </a:xfrm>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6588" y="208394"/>
            <a:ext cx="553156" cy="338328"/>
          </a:xfrm>
        </p:spPr>
        <p:txBody>
          <a:bodyPr/>
          <a:lstStyle>
            <a:lvl1pPr>
              <a:defRPr>
                <a:solidFill>
                  <a:schemeClr val="tx1"/>
                </a:solidFill>
              </a:defRPr>
            </a:lvl1pPr>
          </a:lstStyle>
          <a:p>
            <a:fld id="{CE73E95E-C8C2-4D69-8716-23DCCB2613BB}" type="slidenum">
              <a:rPr lang="en-GB" smtClean="0"/>
              <a:t>‹#›</a:t>
            </a:fld>
            <a:endParaRPr lang="en-GB"/>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867401" y="1886712"/>
            <a:ext cx="4495800" cy="3233928"/>
          </a:xfr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91837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8436" y="1115568"/>
            <a:ext cx="2505264" cy="1624122"/>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74064" y="215823"/>
            <a:ext cx="1485900" cy="338328"/>
          </a:xfrm>
        </p:spPr>
        <p:txBody>
          <a:bodyPr/>
          <a:lstStyle>
            <a:lvl1pPr>
              <a:defRPr>
                <a:solidFill>
                  <a:schemeClr val="tx1"/>
                </a:solidFill>
                <a:effectLst/>
              </a:defRPr>
            </a:lvl1pPr>
          </a:lstStyle>
          <a:p>
            <a:fld id="{C3FFBDCE-E489-4833-8B22-E44E35169F2C}"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8242" y="215823"/>
            <a:ext cx="549272" cy="338328"/>
          </a:xfrm>
        </p:spPr>
        <p:txBody>
          <a:bodyPr/>
          <a:lstStyle/>
          <a:p>
            <a:fld id="{CE73E95E-C8C2-4D69-8716-23DCCB2613BB}" type="slidenum">
              <a:rPr lang="en-GB" smtClean="0"/>
              <a:t>‹#›</a:t>
            </a:fld>
            <a:endParaRPr lang="en-GB"/>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8436" y="3028523"/>
            <a:ext cx="2505264" cy="3410378"/>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3374064" y="1181100"/>
            <a:ext cx="8817936" cy="5676900"/>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3297814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4000500" cy="1352516"/>
          </a:xfrm>
        </p:spPr>
        <p:txBody>
          <a:bodyPr anchor="t">
            <a:normAutofit/>
          </a:bodyPr>
          <a:lstStyle>
            <a:lvl1pPr>
              <a:defRPr sz="3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19456"/>
            <a:ext cx="2727930"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7899" y="219456"/>
            <a:ext cx="1747774" cy="338328"/>
          </a:xfrm>
        </p:spPr>
        <p:txBody>
          <a:bodyPr/>
          <a:lstStyle/>
          <a:p>
            <a:fld id="{C3FFBDCE-E489-4833-8B22-E44E35169F2C}"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3948" y="216280"/>
            <a:ext cx="551113" cy="338328"/>
          </a:xfrm>
        </p:spPr>
        <p:txBody>
          <a:bodyPr/>
          <a:lstStyle/>
          <a:p>
            <a:fld id="{CE73E95E-C8C2-4D69-8716-23DCCB2613BB}"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7899" y="1104900"/>
            <a:ext cx="6925002" cy="1352516"/>
          </a:xfrm>
        </p:spPr>
        <p:txBody>
          <a:bodyPr>
            <a:normAutofit/>
          </a:bodyPr>
          <a:lstStyle>
            <a:lvl1pPr marL="285750" indent="-285750">
              <a:buFont typeface="Arial" panose="020B0604020202020204" pitchFamily="34" charset="0"/>
              <a:buNone/>
              <a:defRPr sz="1400"/>
            </a:lvl1pPr>
            <a:lvl2pPr marL="514350" indent="-285750">
              <a:buFont typeface="Arial" panose="020B0604020202020204" pitchFamily="34" charset="0"/>
              <a:buNone/>
              <a:defRPr sz="1400"/>
            </a:lvl2pPr>
            <a:lvl3pPr marL="742950" indent="-285750">
              <a:buFont typeface="Arial" panose="020B0604020202020204" pitchFamily="34" charset="0"/>
              <a:buNone/>
              <a:defRPr sz="1400"/>
            </a:lvl3pPr>
            <a:lvl4pPr marL="857250" indent="-171450">
              <a:buFont typeface="Arial" panose="020B0604020202020204" pitchFamily="34" charset="0"/>
              <a:buNone/>
              <a:defRPr sz="1400"/>
            </a:lvl4pPr>
            <a:lvl5pPr marL="1085850" indent="-17145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2">
            <a:extLst>
              <a:ext uri="{FF2B5EF4-FFF2-40B4-BE49-F238E27FC236}">
                <a16:creationId xmlns:a16="http://schemas.microsoft.com/office/drawing/2014/main" id="{C346877B-7C99-D26C-DFEC-72A4289A8FAC}"/>
              </a:ext>
            </a:extLst>
          </p:cNvPr>
          <p:cNvSpPr>
            <a:spLocks noGrp="1"/>
          </p:cNvSpPr>
          <p:nvPr>
            <p:ph type="pic" sz="quarter" idx="15" hasCustomPrompt="1"/>
          </p:nvPr>
        </p:nvSpPr>
        <p:spPr>
          <a:xfrm>
            <a:off x="0" y="2938509"/>
            <a:ext cx="12192000" cy="3919491"/>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34019201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2514600" cy="2918919"/>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514600" cy="338328"/>
          </a:xfrm>
        </p:spPr>
        <p:txBody>
          <a:bodyPr/>
          <a:lstStyle>
            <a:lvl1pPr>
              <a:defRPr>
                <a:solidFill>
                  <a:schemeClr val="tx1"/>
                </a:solidFill>
                <a:effectLst/>
              </a:defRPr>
            </a:lvl1pPr>
          </a:lstStyle>
          <a:p>
            <a:endParaRPr lang="en-GB"/>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3423747" y="0"/>
            <a:ext cx="8768253" cy="3985719"/>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800" y="4077628"/>
            <a:ext cx="1920240" cy="338328"/>
          </a:xfrm>
        </p:spPr>
        <p:txBody>
          <a:bodyPr/>
          <a:lstStyle/>
          <a:p>
            <a:fld id="{C3FFBDCE-E489-4833-8B22-E44E35169F2C}"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4077628"/>
            <a:ext cx="555948" cy="338328"/>
          </a:xfrm>
        </p:spPr>
        <p:txBody>
          <a:bodyPr/>
          <a:lstStyle>
            <a:lvl1pPr>
              <a:defRPr>
                <a:solidFill>
                  <a:schemeClr val="tx1"/>
                </a:solidFill>
                <a:effectLst/>
              </a:defRPr>
            </a:lvl1pPr>
          </a:lstStyle>
          <a:p>
            <a:fld id="{CE73E95E-C8C2-4D69-8716-23DCCB2613BB}" type="slidenum">
              <a:rPr lang="en-GB" smtClean="0"/>
              <a:t>‹#›</a:t>
            </a:fld>
            <a:endParaRPr lang="en-GB"/>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800" y="4423576"/>
            <a:ext cx="8420100" cy="1824824"/>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11327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81339" y="1115568"/>
            <a:ext cx="5247577" cy="994131"/>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933700"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96579" y="209088"/>
            <a:ext cx="1844044" cy="338328"/>
          </a:xfrm>
        </p:spPr>
        <p:txBody>
          <a:bodyPr/>
          <a:lstStyle>
            <a:lvl1pPr>
              <a:defRPr>
                <a:solidFill>
                  <a:schemeClr val="tx1"/>
                </a:solidFill>
                <a:effectLst/>
              </a:defRPr>
            </a:lvl1pPr>
          </a:lstStyle>
          <a:p>
            <a:fld id="{C3FFBDCE-E489-4833-8B22-E44E35169F2C}"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34185" y="209088"/>
            <a:ext cx="555948" cy="338328"/>
          </a:xfrm>
        </p:spPr>
        <p:txBody>
          <a:bodyPr/>
          <a:lstStyle/>
          <a:p>
            <a:fld id="{CE73E95E-C8C2-4D69-8716-23DCCB2613BB}" type="slidenum">
              <a:rPr lang="en-GB" smtClean="0"/>
              <a:t>‹#›</a:t>
            </a:fld>
            <a:endParaRPr lang="en-GB"/>
          </a:p>
        </p:txBody>
      </p:sp>
      <p:sp>
        <p:nvSpPr>
          <p:cNvPr id="4" name="Picture Placeholder 3">
            <a:extLst>
              <a:ext uri="{FF2B5EF4-FFF2-40B4-BE49-F238E27FC236}">
                <a16:creationId xmlns:a16="http://schemas.microsoft.com/office/drawing/2014/main" id="{F3BFBE8F-8803-50FD-04BC-3A247F9767CF}"/>
              </a:ext>
            </a:extLst>
          </p:cNvPr>
          <p:cNvSpPr>
            <a:spLocks noGrp="1"/>
          </p:cNvSpPr>
          <p:nvPr>
            <p:ph type="pic" sz="quarter" idx="15" hasCustomPrompt="1"/>
          </p:nvPr>
        </p:nvSpPr>
        <p:spPr>
          <a:xfrm>
            <a:off x="0" y="1181100"/>
            <a:ext cx="5247577"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81339" y="2133600"/>
            <a:ext cx="5247577" cy="41148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65314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6057" y="1115568"/>
            <a:ext cx="3607670" cy="3170545"/>
          </a:xfrm>
        </p:spPr>
        <p:txBody>
          <a:bodyPr anchor="t">
            <a:normAutofit/>
          </a:bodyPr>
          <a:lstStyle>
            <a:lvl1pPr>
              <a:defRPr sz="30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4858"/>
            <a:ext cx="259710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5909" y="214858"/>
            <a:ext cx="1586711" cy="338328"/>
          </a:xfrm>
        </p:spPr>
        <p:txBody>
          <a:bodyPr/>
          <a:lstStyle/>
          <a:p>
            <a:fld id="{C3FFBDCE-E489-4833-8B22-E44E35169F2C}"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7610" y="214858"/>
            <a:ext cx="555948" cy="338328"/>
          </a:xfrm>
        </p:spPr>
        <p:txBody>
          <a:bodyPr/>
          <a:lstStyle/>
          <a:p>
            <a:fld id="{CE73E95E-C8C2-4D69-8716-23DCCB2613BB}"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5909" y="1112672"/>
            <a:ext cx="6926991" cy="1967808"/>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121707E4-5122-AA3B-7CFC-6AF9C0BAC463}"/>
              </a:ext>
            </a:extLst>
          </p:cNvPr>
          <p:cNvSpPr>
            <a:spLocks noGrp="1"/>
          </p:cNvSpPr>
          <p:nvPr>
            <p:ph type="pic" sz="quarter" idx="15" hasCustomPrompt="1"/>
          </p:nvPr>
        </p:nvSpPr>
        <p:spPr>
          <a:xfrm>
            <a:off x="4903079" y="3500203"/>
            <a:ext cx="7288921" cy="3357797"/>
          </a:xfrm>
          <a:custGeom>
            <a:avLst/>
            <a:gdLst>
              <a:gd name="connsiteX0" fmla="*/ 0 w 7391400"/>
              <a:gd name="connsiteY0" fmla="*/ 0 h 3018269"/>
              <a:gd name="connsiteX1" fmla="*/ 7391400 w 7391400"/>
              <a:gd name="connsiteY1" fmla="*/ 0 h 3018269"/>
              <a:gd name="connsiteX2" fmla="*/ 7391400 w 7391400"/>
              <a:gd name="connsiteY2" fmla="*/ 3018269 h 3018269"/>
              <a:gd name="connsiteX3" fmla="*/ 0 w 7391400"/>
              <a:gd name="connsiteY3" fmla="*/ 3018269 h 3018269"/>
            </a:gdLst>
            <a:ahLst/>
            <a:cxnLst>
              <a:cxn ang="0">
                <a:pos x="connsiteX0" y="connsiteY0"/>
              </a:cxn>
              <a:cxn ang="0">
                <a:pos x="connsiteX1" y="connsiteY1"/>
              </a:cxn>
              <a:cxn ang="0">
                <a:pos x="connsiteX2" y="connsiteY2"/>
              </a:cxn>
              <a:cxn ang="0">
                <a:pos x="connsiteX3" y="connsiteY3"/>
              </a:cxn>
            </a:cxnLst>
            <a:rect l="l" t="t" r="r" b="b"/>
            <a:pathLst>
              <a:path w="7391400" h="3018269">
                <a:moveTo>
                  <a:pt x="0" y="0"/>
                </a:moveTo>
                <a:lnTo>
                  <a:pt x="7391400" y="0"/>
                </a:lnTo>
                <a:lnTo>
                  <a:pt x="7391400" y="3018269"/>
                </a:lnTo>
                <a:lnTo>
                  <a:pt x="0" y="301826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6456763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3429001"/>
            <a:ext cx="2501307" cy="2551982"/>
          </a:xfrm>
        </p:spPr>
        <p:txBody>
          <a:bodyPr anchor="t">
            <a:normAutofit/>
          </a:bodyPr>
          <a:lstStyle>
            <a:lvl1pPr>
              <a:defRPr sz="3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02C8AD-A927-B946-5850-6500487D6883}"/>
              </a:ext>
            </a:extLst>
          </p:cNvPr>
          <p:cNvSpPr>
            <a:spLocks noGrp="1"/>
          </p:cNvSpPr>
          <p:nvPr>
            <p:ph type="pic" sz="quarter" idx="15" hasCustomPrompt="1"/>
          </p:nvPr>
        </p:nvSpPr>
        <p:spPr>
          <a:xfrm>
            <a:off x="0" y="1"/>
            <a:ext cx="12192000" cy="2705099"/>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865290"/>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799" y="2865290"/>
            <a:ext cx="1967345" cy="338328"/>
          </a:xfrm>
        </p:spPr>
        <p:txBody>
          <a:bodyPr/>
          <a:lstStyle/>
          <a:p>
            <a:fld id="{C3FFBDCE-E489-4833-8B22-E44E35169F2C}"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2865290"/>
            <a:ext cx="555948" cy="338328"/>
          </a:xfrm>
        </p:spPr>
        <p:txBody>
          <a:bodyPr/>
          <a:lstStyle/>
          <a:p>
            <a:fld id="{CE73E95E-C8C2-4D69-8716-23DCCB2613BB}"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52800" y="3429000"/>
            <a:ext cx="8210204" cy="3009900"/>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81129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30" y="1115568"/>
            <a:ext cx="3603256" cy="1409878"/>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38700" y="209088"/>
            <a:ext cx="2514600" cy="338328"/>
          </a:xfrm>
        </p:spPr>
        <p:txBody>
          <a:bodyPr/>
          <a:lstStyle/>
          <a:p>
            <a:fld id="{C3FFBDCE-E489-4833-8B22-E44E35169F2C}"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86019" y="219456"/>
            <a:ext cx="564341" cy="338328"/>
          </a:xfrm>
        </p:spPr>
        <p:txBody>
          <a:bodyPr/>
          <a:lstStyle>
            <a:lvl1pPr>
              <a:defRPr>
                <a:solidFill>
                  <a:schemeClr val="tx1"/>
                </a:solidFill>
                <a:effectLst/>
              </a:defRPr>
            </a:lvl1pPr>
          </a:lstStyle>
          <a:p>
            <a:fld id="{CE73E95E-C8C2-4D69-8716-23DCCB2613BB}" type="slidenum">
              <a:rPr lang="en-GB" smtClean="0"/>
              <a:t>‹#›</a:t>
            </a:fld>
            <a:endParaRPr lang="en-GB"/>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46230" y="2705100"/>
            <a:ext cx="3603256" cy="36957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183D1CED-EDC4-B2B7-E11C-EF0ED41A9136}"/>
              </a:ext>
            </a:extLst>
          </p:cNvPr>
          <p:cNvSpPr>
            <a:spLocks noGrp="1"/>
          </p:cNvSpPr>
          <p:nvPr>
            <p:ph type="pic" sz="quarter" idx="15" hasCustomPrompt="1"/>
          </p:nvPr>
        </p:nvSpPr>
        <p:spPr>
          <a:xfrm>
            <a:off x="4935269" y="1175658"/>
            <a:ext cx="7256731" cy="5682342"/>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49426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4607626"/>
            <a:ext cx="4419600" cy="1640774"/>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04508209-B462-E74A-288F-8910B06DE3A1}"/>
              </a:ext>
            </a:extLst>
          </p:cNvPr>
          <p:cNvSpPr>
            <a:spLocks noGrp="1"/>
          </p:cNvSpPr>
          <p:nvPr>
            <p:ph type="pic" sz="quarter" idx="15" hasCustomPrompt="1"/>
          </p:nvPr>
        </p:nvSpPr>
        <p:spPr>
          <a:xfrm>
            <a:off x="1914" y="0"/>
            <a:ext cx="4836786" cy="4214191"/>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1275" y="209088"/>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905250" cy="338328"/>
          </a:xfrm>
        </p:spPr>
        <p:txBody>
          <a:bodyPr/>
          <a:lstStyle>
            <a:lvl1pPr>
              <a:defRPr>
                <a:solidFill>
                  <a:schemeClr val="tx1"/>
                </a:solidFill>
                <a:effectLst/>
              </a:defRPr>
            </a:lvl1pPr>
          </a:lstStyle>
          <a:p>
            <a:fld id="{C3FFBDCE-E489-4833-8B22-E44E35169F2C}"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E73E95E-C8C2-4D69-8716-23DCCB2613BB}" type="slidenum">
              <a:rPr lang="en-GB" smtClean="0"/>
              <a:t>‹#›</a:t>
            </a:fld>
            <a:endParaRPr lang="en-GB"/>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41276" y="1104900"/>
            <a:ext cx="5750381" cy="5143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66703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3105335" cy="1636510"/>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055522" y="214858"/>
            <a:ext cx="2536988" cy="338328"/>
          </a:xfrm>
        </p:spPr>
        <p:txBody>
          <a:bodyPr/>
          <a:lstStyle/>
          <a:p>
            <a:fld id="{C3FFBDCE-E489-4833-8B22-E44E35169F2C}"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840" y="214858"/>
            <a:ext cx="555948" cy="338328"/>
          </a:xfrm>
        </p:spPr>
        <p:txBody>
          <a:bodyPr/>
          <a:lstStyle/>
          <a:p>
            <a:fld id="{CE73E95E-C8C2-4D69-8716-23DCCB2613BB}" type="slidenum">
              <a:rPr lang="en-GB" smtClean="0"/>
              <a:t>‹#›</a:t>
            </a:fld>
            <a:endParaRPr lang="en-GB"/>
          </a:p>
        </p:txBody>
      </p:sp>
      <p:sp>
        <p:nvSpPr>
          <p:cNvPr id="4" name="Picture Placeholder 3">
            <a:extLst>
              <a:ext uri="{FF2B5EF4-FFF2-40B4-BE49-F238E27FC236}">
                <a16:creationId xmlns:a16="http://schemas.microsoft.com/office/drawing/2014/main" id="{EA8D0EC2-AB64-20F7-00E1-73B35DEAA2D7}"/>
              </a:ext>
            </a:extLst>
          </p:cNvPr>
          <p:cNvSpPr>
            <a:spLocks noGrp="1"/>
          </p:cNvSpPr>
          <p:nvPr>
            <p:ph type="pic" sz="quarter" idx="15" hasCustomPrompt="1"/>
          </p:nvPr>
        </p:nvSpPr>
        <p:spPr>
          <a:xfrm>
            <a:off x="1" y="3017520"/>
            <a:ext cx="3417902" cy="384048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055522" y="1104901"/>
            <a:ext cx="7476571" cy="53339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171529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C26FEAF5-B987-7B83-7D1F-A4C535E2B000}"/>
              </a:ext>
            </a:extLst>
          </p:cNvPr>
          <p:cNvPicPr>
            <a:picLocks noChangeAspect="1"/>
          </p:cNvPicPr>
          <p:nvPr/>
        </p:nvPicPr>
        <p:blipFill>
          <a:blip r:embed="rId2">
            <a:extLst>
              <a:ext uri="{28A0092B-C50C-407E-A947-70E740481C1C}">
                <a14:useLocalDpi xmlns:a14="http://schemas.microsoft.com/office/drawing/2010/main" val="0"/>
              </a:ext>
            </a:extLst>
          </a:blip>
          <a:srcRect t="17701" r="5781"/>
          <a:stretch>
            <a:fillRect/>
          </a:stretch>
        </p:blipFill>
        <p:spPr>
          <a:xfrm rot="10800000" flipH="1">
            <a:off x="0" y="-1"/>
            <a:ext cx="12192000" cy="6864096"/>
          </a:xfrm>
          <a:prstGeom prst="rect">
            <a:avLst/>
          </a:prstGeom>
        </p:spPr>
      </p:pic>
      <p:sp>
        <p:nvSpPr>
          <p:cNvPr id="9" name="Title 8">
            <a:extLst>
              <a:ext uri="{FF2B5EF4-FFF2-40B4-BE49-F238E27FC236}">
                <a16:creationId xmlns:a16="http://schemas.microsoft.com/office/drawing/2014/main" id="{E9DD887D-B316-418B-8AF4-4F941223A039}"/>
              </a:ext>
            </a:extLst>
          </p:cNvPr>
          <p:cNvSpPr>
            <a:spLocks noGrp="1"/>
          </p:cNvSpPr>
          <p:nvPr>
            <p:ph type="title"/>
          </p:nvPr>
        </p:nvSpPr>
        <p:spPr>
          <a:xfrm>
            <a:off x="7772400" y="5082379"/>
            <a:ext cx="4000500" cy="1169230"/>
          </a:xfrm>
        </p:spPr>
        <p:txBody>
          <a:bodyPr anchor="b">
            <a:normAutofit/>
          </a:bodyPr>
          <a:lstStyle>
            <a:lvl1pPr>
              <a:defRPr sz="2000" spc="-50"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09088"/>
            <a:ext cx="1970690" cy="338328"/>
          </a:xfrm>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
        <p:nvSpPr>
          <p:cNvPr id="12" name="Content Placeholder 11">
            <a:extLst>
              <a:ext uri="{FF2B5EF4-FFF2-40B4-BE49-F238E27FC236}">
                <a16:creationId xmlns:a16="http://schemas.microsoft.com/office/drawing/2014/main" id="{942D9118-C154-84FE-9D86-92525287F07F}"/>
              </a:ext>
            </a:extLst>
          </p:cNvPr>
          <p:cNvSpPr>
            <a:spLocks noGrp="1"/>
          </p:cNvSpPr>
          <p:nvPr>
            <p:ph sz="quarter" idx="14" hasCustomPrompt="1"/>
          </p:nvPr>
        </p:nvSpPr>
        <p:spPr>
          <a:xfrm>
            <a:off x="280988" y="1063625"/>
            <a:ext cx="10428287" cy="3508375"/>
          </a:xfrm>
        </p:spPr>
        <p:txBody>
          <a:bodyPr>
            <a:noAutofit/>
          </a:bodyPr>
          <a:lstStyle>
            <a:lvl1pPr>
              <a:lnSpc>
                <a:spcPct val="80000"/>
              </a:lnSpc>
              <a:defRPr sz="26000"/>
            </a:lvl1pPr>
          </a:lstStyle>
          <a:p>
            <a:pPr lvl="0"/>
            <a:r>
              <a:rPr lang="en-US" dirty="0"/>
              <a:t>XX%</a:t>
            </a:r>
          </a:p>
        </p:txBody>
      </p:sp>
    </p:spTree>
    <p:extLst>
      <p:ext uri="{BB962C8B-B14F-4D97-AF65-F5344CB8AC3E}">
        <p14:creationId xmlns:p14="http://schemas.microsoft.com/office/powerpoint/2010/main" val="19822123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descr="A red and purple light&#10;&#10;AI-generated content may be incorrect.">
            <a:extLst>
              <a:ext uri="{FF2B5EF4-FFF2-40B4-BE49-F238E27FC236}">
                <a16:creationId xmlns:a16="http://schemas.microsoft.com/office/drawing/2014/main" id="{27A6C04A-3EE2-7293-8111-E4CF6B18B2D4}"/>
              </a:ext>
            </a:extLst>
          </p:cNvPr>
          <p:cNvPicPr>
            <a:picLocks noChangeAspect="1"/>
          </p:cNvPicPr>
          <p:nvPr/>
        </p:nvPicPr>
        <p:blipFill>
          <a:blip r:embed="rId2">
            <a:extLst>
              <a:ext uri="{28A0092B-C50C-407E-A947-70E740481C1C}">
                <a14:useLocalDpi xmlns:a14="http://schemas.microsoft.com/office/drawing/2010/main" val="0"/>
              </a:ext>
            </a:extLst>
          </a:blip>
          <a:srcRect l="7784" t="57458" r="22221" b="1"/>
          <a:stretch>
            <a:fillRect/>
          </a:stretch>
        </p:blipFill>
        <p:spPr>
          <a:xfrm rot="10800000">
            <a:off x="0" y="0"/>
            <a:ext cx="12192000" cy="4802819"/>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885606"/>
            <a:ext cx="8801101" cy="3553293"/>
          </a:xfrm>
        </p:spPr>
        <p:txBody>
          <a:bodyPr anchor="b">
            <a:normAutofit/>
          </a:bodyPr>
          <a:lstStyle>
            <a:lvl1pPr marL="0" indent="0">
              <a:lnSpc>
                <a:spcPct val="85000"/>
              </a:lnSpc>
              <a:buNone/>
              <a:defRPr sz="6000" b="0" spc="-50" baseline="0">
                <a:solidFill>
                  <a:schemeClr val="tx1"/>
                </a:solidFill>
              </a:defRPr>
            </a:lvl1pPr>
            <a:lvl2pPr marL="228600" indent="0">
              <a:lnSpc>
                <a:spcPct val="85000"/>
              </a:lnSpc>
              <a:buNone/>
              <a:defRPr sz="4400" b="0" spc="-50" baseline="0">
                <a:solidFill>
                  <a:schemeClr val="tx1"/>
                </a:solidFill>
              </a:defRPr>
            </a:lvl2pPr>
            <a:lvl3pPr marL="457200" indent="0">
              <a:lnSpc>
                <a:spcPct val="85000"/>
              </a:lnSpc>
              <a:buNone/>
              <a:defRPr sz="40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2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256702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56ABB8EC-1098-DCAC-E2E3-BCA53EEC625D}"/>
              </a:ext>
            </a:extLst>
          </p:cNvPr>
          <p:cNvPicPr>
            <a:picLocks noChangeAspect="1"/>
          </p:cNvPicPr>
          <p:nvPr/>
        </p:nvPicPr>
        <p:blipFill>
          <a:blip r:embed="rId2">
            <a:extLst>
              <a:ext uri="{28A0092B-C50C-407E-A947-70E740481C1C}">
                <a14:useLocalDpi xmlns:a14="http://schemas.microsoft.com/office/drawing/2010/main" val="0"/>
              </a:ext>
            </a:extLst>
          </a:blip>
          <a:srcRect l="1291" t="22024" r="10011"/>
          <a:stretch>
            <a:fillRect/>
          </a:stretch>
        </p:blipFill>
        <p:spPr>
          <a:xfrm rot="10800000" flipH="1">
            <a:off x="0" y="0"/>
            <a:ext cx="12192000" cy="6864096"/>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66899" y="4874218"/>
            <a:ext cx="8506567" cy="666427"/>
          </a:xfrm>
        </p:spPr>
        <p:txBody>
          <a:bodyPr anchor="ctr">
            <a:normAutofit/>
          </a:bodyPr>
          <a:lstStyle>
            <a:lvl1pPr algn="r">
              <a:lnSpc>
                <a:spcPct val="90000"/>
              </a:lnSpc>
              <a:defRPr sz="1400" b="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t>8/10/2026</a:t>
            </a:fld>
            <a:endParaRPr lang="en-US" dirty="0"/>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866899" y="1856096"/>
            <a:ext cx="8506567" cy="2855388"/>
          </a:xfrm>
        </p:spPr>
        <p:txBody>
          <a:bodyPr anchor="ctr">
            <a:normAutofit/>
          </a:bodyPr>
          <a:lstStyle>
            <a:lvl1pPr marL="164592" indent="-164592">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2159497262"/>
      </p:ext>
    </p:extLst>
  </p:cSld>
  <p:clrMapOvr>
    <a:masterClrMapping/>
  </p:clrMapOvr>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8382000" cy="701657"/>
          </a:xfrm>
        </p:spPr>
        <p:txBody>
          <a:bodyPr/>
          <a:lstStyle>
            <a:lvl1pPr>
              <a:defRPr>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
        <p:nvSpPr>
          <p:cNvPr id="4" name="Content Placeholder 3">
            <a:extLst>
              <a:ext uri="{FF2B5EF4-FFF2-40B4-BE49-F238E27FC236}">
                <a16:creationId xmlns:a16="http://schemas.microsoft.com/office/drawing/2014/main" id="{704CA46A-141E-21AB-51BA-BA1F0F395708}"/>
              </a:ext>
            </a:extLst>
          </p:cNvPr>
          <p:cNvSpPr>
            <a:spLocks noGrp="1"/>
          </p:cNvSpPr>
          <p:nvPr>
            <p:ph sz="quarter" idx="15"/>
          </p:nvPr>
        </p:nvSpPr>
        <p:spPr>
          <a:xfrm>
            <a:off x="431800"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F8607D36-7013-02AC-69A9-8D38C5BBA7D0}"/>
              </a:ext>
            </a:extLst>
          </p:cNvPr>
          <p:cNvSpPr>
            <a:spLocks noGrp="1"/>
          </p:cNvSpPr>
          <p:nvPr>
            <p:ph sz="quarter" idx="16"/>
          </p:nvPr>
        </p:nvSpPr>
        <p:spPr>
          <a:xfrm>
            <a:off x="5878824"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577257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8655" y="932098"/>
            <a:ext cx="10835539" cy="704088"/>
          </a:xfrm>
        </p:spPr>
        <p:txBody>
          <a:bodyPr/>
          <a:lstStyle>
            <a:lvl1pPr>
              <a:defRPr>
                <a:solidFill>
                  <a:schemeClr val="tx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endParaRPr lang="en-GB"/>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8654" y="1675614"/>
            <a:ext cx="4913919"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854769-C5D8-1BF0-C3A2-77216D6255DB}"/>
              </a:ext>
            </a:extLst>
          </p:cNvPr>
          <p:cNvSpPr>
            <a:spLocks noGrp="1"/>
          </p:cNvSpPr>
          <p:nvPr>
            <p:ph sz="quarter" idx="15"/>
          </p:nvPr>
        </p:nvSpPr>
        <p:spPr>
          <a:xfrm>
            <a:off x="431800" y="2285022"/>
            <a:ext cx="4900773"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75614"/>
            <a:ext cx="4967694"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B3527224-4234-3620-766D-DCCA3AFDF896}"/>
              </a:ext>
            </a:extLst>
          </p:cNvPr>
          <p:cNvSpPr>
            <a:spLocks noGrp="1"/>
          </p:cNvSpPr>
          <p:nvPr>
            <p:ph sz="quarter" idx="16"/>
          </p:nvPr>
        </p:nvSpPr>
        <p:spPr>
          <a:xfrm>
            <a:off x="6279401" y="2285022"/>
            <a:ext cx="4982762"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64182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20791" y="1113510"/>
            <a:ext cx="8380309" cy="876193"/>
          </a:xfrm>
        </p:spPr>
        <p:txBody>
          <a:bodyPr/>
          <a:lstStyle>
            <a:lvl1pPr>
              <a:defRPr>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Tree>
    <p:extLst>
      <p:ext uri="{BB962C8B-B14F-4D97-AF65-F5344CB8AC3E}">
        <p14:creationId xmlns:p14="http://schemas.microsoft.com/office/powerpoint/2010/main" val="35605453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Tree>
    <p:extLst>
      <p:ext uri="{BB962C8B-B14F-4D97-AF65-F5344CB8AC3E}">
        <p14:creationId xmlns:p14="http://schemas.microsoft.com/office/powerpoint/2010/main" val="332192730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7" name="Picture 6" descr="A red and purple light&#10;&#10;AI-generated content may be incorrect.">
            <a:extLst>
              <a:ext uri="{FF2B5EF4-FFF2-40B4-BE49-F238E27FC236}">
                <a16:creationId xmlns:a16="http://schemas.microsoft.com/office/drawing/2014/main" id="{CC69B319-31FA-514C-5A82-30B4D1B20A23}"/>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90117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86565871-9318-EC0D-5245-A159818CA83F}"/>
              </a:ext>
            </a:extLst>
          </p:cNvPr>
          <p:cNvPicPr>
            <a:picLocks noChangeAspect="1"/>
          </p:cNvPicPr>
          <p:nvPr/>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9" name="Title 8">
            <a:extLst>
              <a:ext uri="{FF2B5EF4-FFF2-40B4-BE49-F238E27FC236}">
                <a16:creationId xmlns:a16="http://schemas.microsoft.com/office/drawing/2014/main" id="{687F1B09-5020-D2DD-189E-7226AD232923}"/>
              </a:ext>
            </a:extLst>
          </p:cNvPr>
          <p:cNvSpPr>
            <a:spLocks noGrp="1"/>
          </p:cNvSpPr>
          <p:nvPr>
            <p:ph type="title"/>
          </p:nvPr>
        </p:nvSpPr>
        <p:spPr>
          <a:xfrm>
            <a:off x="420792" y="2704772"/>
            <a:ext cx="5465660" cy="2733384"/>
          </a:xfrm>
        </p:spPr>
        <p:txBody>
          <a:bodyPr/>
          <a:lstStyle>
            <a:lvl1pPr>
              <a:defRPr sz="7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3FFBDCE-E489-4833-8B22-E44E35169F2C}" type="datetimeFigureOut">
              <a:rPr lang="en-GB" smtClean="0"/>
              <a:t>10/08/2026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E73E95E-C8C2-4D69-8716-23DCCB2613BB}" type="slidenum">
              <a:rPr lang="en-GB" smtClean="0"/>
              <a:t>‹#›</a:t>
            </a:fld>
            <a:endParaRPr lang="en-GB"/>
          </a:p>
        </p:txBody>
      </p:sp>
      <p:sp>
        <p:nvSpPr>
          <p:cNvPr id="12" name="Content Placeholder 11">
            <a:extLst>
              <a:ext uri="{FF2B5EF4-FFF2-40B4-BE49-F238E27FC236}">
                <a16:creationId xmlns:a16="http://schemas.microsoft.com/office/drawing/2014/main" id="{8492B719-9068-0A96-E408-4EB3E9F85BE9}"/>
              </a:ext>
            </a:extLst>
          </p:cNvPr>
          <p:cNvSpPr>
            <a:spLocks noGrp="1"/>
          </p:cNvSpPr>
          <p:nvPr>
            <p:ph sz="quarter" idx="15"/>
          </p:nvPr>
        </p:nvSpPr>
        <p:spPr>
          <a:xfrm>
            <a:off x="6305550" y="2705100"/>
            <a:ext cx="4410075" cy="15621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44911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1_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C3FFBDCE-E489-4833-8B22-E44E35169F2C}" type="datetimeFigureOut">
              <a:rPr lang="en-GB" smtClean="0"/>
              <a:t>10/08/2026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CE73E95E-C8C2-4D69-8716-23DCCB2613BB}" type="slidenum">
              <a:rPr lang="en-GB" smtClean="0"/>
              <a:t>‹#›</a:t>
            </a:fld>
            <a:endParaRPr lang="en-GB"/>
          </a:p>
        </p:txBody>
      </p:sp>
    </p:spTree>
    <p:extLst>
      <p:ext uri="{BB962C8B-B14F-4D97-AF65-F5344CB8AC3E}">
        <p14:creationId xmlns:p14="http://schemas.microsoft.com/office/powerpoint/2010/main" val="3843814064"/>
      </p:ext>
    </p:extLst>
  </p:cSld>
  <p:clrMapOvr>
    <a:masterClrMapping/>
  </p:clrMapOvr>
  <p:extLst>
    <p:ext uri="{DCECCB84-F9BA-43D5-87BE-67443E8EF086}">
      <p15:sldGuideLst xmlns:p15="http://schemas.microsoft.com/office/powerpoint/2012/main"/>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1_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C3FFBDCE-E489-4833-8B22-E44E35169F2C}" type="datetimeFigureOut">
              <a:rPr lang="en-GB" smtClean="0"/>
              <a:t>10/08/2026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CE73E95E-C8C2-4D69-8716-23DCCB2613BB}" type="slidenum">
              <a:rPr lang="en-GB" smtClean="0"/>
              <a:t>‹#›</a:t>
            </a:fld>
            <a:endParaRPr lang="en-GB"/>
          </a:p>
        </p:txBody>
      </p:sp>
    </p:spTree>
    <p:extLst>
      <p:ext uri="{BB962C8B-B14F-4D97-AF65-F5344CB8AC3E}">
        <p14:creationId xmlns:p14="http://schemas.microsoft.com/office/powerpoint/2010/main" val="1107084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0791" y="1113510"/>
            <a:ext cx="9942409" cy="87619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417" y="2133600"/>
            <a:ext cx="9942409" cy="4305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32393" y="214858"/>
            <a:ext cx="2726376" cy="338328"/>
          </a:xfrm>
          <a:prstGeom prst="rect">
            <a:avLst/>
          </a:prstGeom>
        </p:spPr>
        <p:txBody>
          <a:bodyPr vert="horz" lIns="91440" tIns="45720" rIns="91440" bIns="45720" rtlCol="0" anchor="ctr"/>
          <a:lstStyle>
            <a:lvl1pPr algn="l" rtl="0">
              <a:defRPr sz="700" cap="all" baseline="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01100" y="214858"/>
            <a:ext cx="1920240" cy="338328"/>
          </a:xfrm>
          <a:prstGeom prst="rect">
            <a:avLst/>
          </a:prstGeom>
        </p:spPr>
        <p:txBody>
          <a:bodyPr vert="horz" lIns="91440" tIns="45720" rIns="91440" bIns="45720" rtlCol="0" anchor="ctr"/>
          <a:lstStyle>
            <a:lvl1pPr algn="l" rtl="0">
              <a:defRPr sz="700" cap="all" baseline="0">
                <a:solidFill>
                  <a:schemeClr val="tx1"/>
                </a:solidFill>
              </a:defRPr>
            </a:lvl1pPr>
          </a:lstStyle>
          <a:p>
            <a:fld id="{C3FFBDCE-E489-4833-8B22-E44E35169F2C}" type="datetimeFigureOut">
              <a:rPr lang="en-GB" smtClean="0"/>
              <a:t>10/08/2026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291657" y="214858"/>
            <a:ext cx="555948" cy="338328"/>
          </a:xfrm>
          <a:prstGeom prst="rect">
            <a:avLst/>
          </a:prstGeom>
        </p:spPr>
        <p:txBody>
          <a:bodyPr vert="horz" lIns="91440" tIns="45720" rIns="91440" bIns="45720" rtlCol="0" anchor="ctr"/>
          <a:lstStyle>
            <a:lvl1pPr algn="r" rtl="0">
              <a:defRPr sz="700" cap="all" baseline="0">
                <a:solidFill>
                  <a:schemeClr val="tx1"/>
                </a:solidFill>
              </a:defRPr>
            </a:lvl1pPr>
          </a:lstStyle>
          <a:p>
            <a:fld id="{CE73E95E-C8C2-4D69-8716-23DCCB2613BB}" type="slidenum">
              <a:rPr lang="en-GB" smtClean="0"/>
              <a:t>‹#›</a:t>
            </a:fld>
            <a:endParaRPr lang="en-GB"/>
          </a:p>
        </p:txBody>
      </p:sp>
    </p:spTree>
    <p:extLst>
      <p:ext uri="{BB962C8B-B14F-4D97-AF65-F5344CB8AC3E}">
        <p14:creationId xmlns:p14="http://schemas.microsoft.com/office/powerpoint/2010/main" val="181897975"/>
      </p:ext>
    </p:extLst>
  </p:cSld>
  <p:clrMap bg1="dk1" tx1="lt1" bg2="dk2" tx2="lt2" accent1="accent1" accent2="accent2" accent3="accent3" accent4="accent4" accent5="accent5" accent6="accent6" hlink="hlink" folHlink="folHlink"/>
  <p:sldLayoutIdLst>
    <p:sldLayoutId id="2147484465" r:id="rId1"/>
    <p:sldLayoutId id="2147484466" r:id="rId2"/>
    <p:sldLayoutId id="2147484467" r:id="rId3"/>
    <p:sldLayoutId id="2147484468" r:id="rId4"/>
    <p:sldLayoutId id="2147484469" r:id="rId5"/>
    <p:sldLayoutId id="2147484470" r:id="rId6"/>
    <p:sldLayoutId id="2147484471" r:id="rId7"/>
    <p:sldLayoutId id="2147484472" r:id="rId8"/>
    <p:sldLayoutId id="2147484473" r:id="rId9"/>
    <p:sldLayoutId id="2147484474" r:id="rId10"/>
    <p:sldLayoutId id="2147484475" r:id="rId11"/>
    <p:sldLayoutId id="2147484476" r:id="rId12"/>
    <p:sldLayoutId id="2147484477" r:id="rId13"/>
    <p:sldLayoutId id="2147484478" r:id="rId14"/>
    <p:sldLayoutId id="2147484479" r:id="rId15"/>
    <p:sldLayoutId id="2147484480" r:id="rId16"/>
    <p:sldLayoutId id="2147484481" r:id="rId17"/>
    <p:sldLayoutId id="2147484482" r:id="rId18"/>
    <p:sldLayoutId id="2147484483" r:id="rId19"/>
    <p:sldLayoutId id="2147484484" r:id="rId20"/>
    <p:sldLayoutId id="2147484485" r:id="rId21"/>
    <p:sldLayoutId id="2147484486" r:id="rId22"/>
    <p:sldLayoutId id="2147484487" r:id="rId23"/>
    <p:sldLayoutId id="2147484488" r:id="rId24"/>
    <p:sldLayoutId id="2147484489" r:id="rId25"/>
    <p:sldLayoutId id="2147484490" r:id="rId26"/>
    <p:sldLayoutId id="2147484491" r:id="rId27"/>
    <p:sldLayoutId id="2147484492" r:id="rId28"/>
    <p:sldLayoutId id="2147484493" r:id="rId29"/>
  </p:sldLayoutIdLst>
  <p:txStyles>
    <p:titleStyle>
      <a:lvl1pPr algn="l" defTabSz="914400" rtl="0" eaLnBrk="1" latinLnBrk="0" hangingPunct="1">
        <a:lnSpc>
          <a:spcPct val="85000"/>
        </a:lnSpc>
        <a:spcBef>
          <a:spcPct val="0"/>
        </a:spcBef>
        <a:buNone/>
        <a:defRPr sz="3000" b="0" kern="1200" spc="-11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64">
          <p15:clr>
            <a:srgbClr val="F26B43"/>
          </p15:clr>
        </p15:guide>
        <p15:guide id="4" orient="horz" pos="264">
          <p15:clr>
            <a:srgbClr val="F26B43"/>
          </p15:clr>
        </p15:guide>
        <p15:guide id="5" pos="7416">
          <p15:clr>
            <a:srgbClr val="F26B43"/>
          </p15:clr>
        </p15:guide>
        <p15:guide id="12" pos="4632">
          <p15:clr>
            <a:srgbClr val="F26B43"/>
          </p15:clr>
        </p15:guide>
        <p15:guide id="13" pos="5544">
          <p15:clr>
            <a:srgbClr val="F26B43"/>
          </p15:clr>
        </p15:guide>
        <p15:guide id="26" pos="2784">
          <p15:clr>
            <a:srgbClr val="F26B43"/>
          </p15:clr>
        </p15:guide>
        <p15:guide id="27" pos="3048">
          <p15:clr>
            <a:srgbClr val="F26B43"/>
          </p15:clr>
        </p15:guide>
        <p15:guide id="29" pos="3960">
          <p15:clr>
            <a:srgbClr val="F26B43"/>
          </p15:clr>
        </p15:guide>
        <p15:guide id="30" pos="1176">
          <p15:clr>
            <a:srgbClr val="F26B43"/>
          </p15:clr>
        </p15:guide>
        <p15:guide id="31" pos="912">
          <p15:clr>
            <a:srgbClr val="F26B43"/>
          </p15:clr>
        </p15:guide>
        <p15:guide id="32" pos="3696">
          <p15:clr>
            <a:srgbClr val="F26B43"/>
          </p15:clr>
        </p15:guide>
        <p15:guide id="33" pos="1848">
          <p15:clr>
            <a:srgbClr val="F26B43"/>
          </p15:clr>
        </p15:guide>
        <p15:guide id="34" pos="2112">
          <p15:clr>
            <a:srgbClr val="F26B43"/>
          </p15:clr>
        </p15:guide>
        <p15:guide id="36" pos="6528">
          <p15:clr>
            <a:srgbClr val="F26B43"/>
          </p15:clr>
        </p15:guide>
        <p15:guide id="37" pos="6744">
          <p15:clr>
            <a:srgbClr val="F26B43"/>
          </p15:clr>
        </p15:guide>
        <p15:guide id="42" orient="horz" pos="393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clipset.com/sony-tambien-se-cae-del-mwc-por-miedo-al-coronavirus/" TargetMode="External"/><Relationship Id="rId7" Type="http://schemas.openxmlformats.org/officeDocument/2006/relationships/hyperlink" Target="https://en.wikipedia.org/wiki/Sony" TargetMode="External"/><Relationship Id="rId2" Type="http://schemas.openxmlformats.org/officeDocument/2006/relationships/image" Target="../media/image18.jpg"/><Relationship Id="rId1" Type="http://schemas.openxmlformats.org/officeDocument/2006/relationships/slideLayout" Target="../slideLayouts/slideLayout29.xml"/><Relationship Id="rId6" Type="http://schemas.openxmlformats.org/officeDocument/2006/relationships/image" Target="../media/image20.jpg"/><Relationship Id="rId5" Type="http://schemas.openxmlformats.org/officeDocument/2006/relationships/hyperlink" Target="https://www.printables.com/model/948874-sony-logo" TargetMode="External"/><Relationship Id="rId4" Type="http://schemas.openxmlformats.org/officeDocument/2006/relationships/image" Target="../media/image19.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3F62B20C-5C4F-B73D-CF21-62B9E186CB03}"/>
              </a:ext>
            </a:extLst>
          </p:cNvPr>
          <p:cNvSpPr txBox="1"/>
          <p:nvPr/>
        </p:nvSpPr>
        <p:spPr>
          <a:xfrm>
            <a:off x="1160205" y="2164444"/>
            <a:ext cx="9429135" cy="4298997"/>
          </a:xfrm>
          <a:prstGeom prst="rect">
            <a:avLst/>
          </a:prstGeom>
          <a:noFill/>
        </p:spPr>
        <p:txBody>
          <a:bodyPr wrap="square">
            <a:spAutoFit/>
          </a:bodyPr>
          <a:lstStyle/>
          <a:p>
            <a:pPr marL="457200">
              <a:lnSpc>
                <a:spcPct val="116000"/>
              </a:lnSpc>
              <a:spcAft>
                <a:spcPts val="800"/>
              </a:spcAft>
              <a:buNone/>
            </a:pPr>
            <a:r>
              <a:rPr lang="en-GB" sz="2400" b="1" dirty="0">
                <a:effectLst/>
                <a:latin typeface="Arial" panose="020B0604020202020204" pitchFamily="34" charset="0"/>
                <a:ea typeface="Arial Nova" panose="020B0504020202020204" pitchFamily="34" charset="0"/>
                <a:cs typeface="Times New Roman" panose="02020603050405020304" pitchFamily="18" charset="0"/>
              </a:rPr>
              <a:t>BA (Hons) LEADERSHIP AND MANAGEMENT SKILLS FOR THE WORKPLACE</a:t>
            </a:r>
            <a:br>
              <a:rPr lang="en-GB" sz="2400" b="1" dirty="0">
                <a:effectLst/>
                <a:latin typeface="Arial" panose="020B0604020202020204" pitchFamily="34" charset="0"/>
                <a:ea typeface="Times New Roman" panose="02020603050405020304" pitchFamily="18" charset="0"/>
                <a:cs typeface="Times New Roman" panose="02020603050405020304" pitchFamily="18" charset="0"/>
              </a:rPr>
            </a:br>
            <a:br>
              <a:rPr lang="en-GB" sz="2400" b="1" dirty="0">
                <a:effectLst/>
                <a:latin typeface="Arial" panose="020B0604020202020204" pitchFamily="34" charset="0"/>
                <a:ea typeface="Times New Roman" panose="02020603050405020304" pitchFamily="18" charset="0"/>
                <a:cs typeface="Times New Roman" panose="02020603050405020304" pitchFamily="18" charset="0"/>
              </a:rPr>
            </a:br>
            <a:r>
              <a:rPr lang="en-US" sz="2400" b="1" cap="all" baseline="30000" dirty="0">
                <a:effectLst/>
                <a:latin typeface="Arial" panose="020B0604020202020204" pitchFamily="34" charset="0"/>
                <a:ea typeface="Arial Nova" panose="020B0504020202020204" pitchFamily="34" charset="0"/>
                <a:cs typeface="Times New Roman" panose="02020603050405020304" pitchFamily="18" charset="0"/>
              </a:rPr>
              <a:t>Assignment Title:  Component 1- Individual</a:t>
            </a:r>
          </a:p>
          <a:p>
            <a:pPr marL="457200">
              <a:lnSpc>
                <a:spcPct val="116000"/>
              </a:lnSpc>
              <a:spcAft>
                <a:spcPts val="800"/>
              </a:spcAft>
              <a:buNone/>
            </a:pPr>
            <a:r>
              <a:rPr lang="en-US" sz="2400" b="1" cap="all" baseline="30000" dirty="0">
                <a:effectLst/>
                <a:latin typeface="Arial" panose="020B0604020202020204" pitchFamily="34" charset="0"/>
                <a:ea typeface="Arial Nova" panose="020B0504020202020204" pitchFamily="34" charset="0"/>
                <a:cs typeface="Times New Roman" panose="02020603050405020304" pitchFamily="18" charset="0"/>
              </a:rPr>
              <a:t>Presentation </a:t>
            </a:r>
            <a:br>
              <a:rPr lang="en-GB" sz="2400" b="1" dirty="0">
                <a:effectLst/>
                <a:latin typeface="Arial" panose="020B0604020202020204" pitchFamily="34" charset="0"/>
                <a:ea typeface="Times New Roman" panose="02020603050405020304" pitchFamily="18" charset="0"/>
                <a:cs typeface="Times New Roman" panose="02020603050405020304" pitchFamily="18" charset="0"/>
              </a:rPr>
            </a:br>
            <a:r>
              <a:rPr lang="en-US" sz="2400" b="1" cap="all" baseline="30000" dirty="0">
                <a:effectLst/>
                <a:latin typeface="Arial" panose="020B0604020202020204" pitchFamily="34" charset="0"/>
                <a:ea typeface="Arial Nova" panose="020B0504020202020204" pitchFamily="34" charset="0"/>
                <a:cs typeface="Times New Roman" panose="02020603050405020304" pitchFamily="18" charset="0"/>
              </a:rPr>
              <a:t>MODULE NAME: DEVELOPING AND MANAGING INDIVIDUALS AND TEAMS</a:t>
            </a:r>
            <a:br>
              <a:rPr lang="en-GB" sz="2400" b="1" dirty="0">
                <a:effectLst/>
                <a:latin typeface="Arial" panose="020B0604020202020204" pitchFamily="34" charset="0"/>
                <a:ea typeface="Times New Roman" panose="02020603050405020304" pitchFamily="18" charset="0"/>
                <a:cs typeface="Times New Roman" panose="02020603050405020304" pitchFamily="18" charset="0"/>
              </a:rPr>
            </a:br>
            <a:r>
              <a:rPr lang="en-US" sz="2400" b="1" cap="all" baseline="30000" dirty="0">
                <a:effectLst/>
                <a:latin typeface="Arial" panose="020B0604020202020204" pitchFamily="34" charset="0"/>
                <a:ea typeface="Arial Nova" panose="020B0504020202020204" pitchFamily="34" charset="0"/>
                <a:cs typeface="Times New Roman" panose="02020603050405020304" pitchFamily="18" charset="0"/>
              </a:rPr>
              <a:t>MODULE CODE: LCLM5002</a:t>
            </a:r>
            <a:br>
              <a:rPr lang="en-GB" sz="2400" b="1" dirty="0">
                <a:effectLst/>
                <a:latin typeface="Arial" panose="020B0604020202020204" pitchFamily="34" charset="0"/>
                <a:ea typeface="Times New Roman" panose="02020603050405020304" pitchFamily="18" charset="0"/>
                <a:cs typeface="Times New Roman" panose="02020603050405020304" pitchFamily="18" charset="0"/>
              </a:rPr>
            </a:br>
            <a:r>
              <a:rPr lang="en-US" sz="2400" b="1" cap="all" baseline="30000" dirty="0">
                <a:effectLst/>
                <a:latin typeface="Arial" panose="020B0604020202020204" pitchFamily="34" charset="0"/>
                <a:ea typeface="Arial Nova" panose="020B0504020202020204" pitchFamily="34" charset="0"/>
                <a:cs typeface="Times New Roman" panose="02020603050405020304" pitchFamily="18" charset="0"/>
              </a:rPr>
              <a:t>Student Name: Willan Marcelo Espin Tapia</a:t>
            </a:r>
            <a:br>
              <a:rPr lang="en-GB" sz="2400" b="1" dirty="0">
                <a:effectLst/>
                <a:latin typeface="Arial" panose="020B0604020202020204" pitchFamily="34" charset="0"/>
                <a:ea typeface="Times New Roman" panose="02020603050405020304" pitchFamily="18" charset="0"/>
                <a:cs typeface="Times New Roman" panose="02020603050405020304" pitchFamily="18" charset="0"/>
              </a:rPr>
            </a:br>
            <a:r>
              <a:rPr lang="en-US" sz="2400" b="1" cap="all" baseline="30000" dirty="0">
                <a:effectLst/>
                <a:latin typeface="Arial" panose="020B0604020202020204" pitchFamily="34" charset="0"/>
                <a:ea typeface="Arial Nova" panose="020B0504020202020204" pitchFamily="34" charset="0"/>
                <a:cs typeface="Times New Roman" panose="02020603050405020304" pitchFamily="18" charset="0"/>
              </a:rPr>
              <a:t>STUDENT ID: 2411166</a:t>
            </a:r>
            <a:br>
              <a:rPr lang="en-GB" sz="2400" b="1" dirty="0">
                <a:effectLst/>
                <a:latin typeface="Arial" panose="020B0604020202020204" pitchFamily="34" charset="0"/>
                <a:ea typeface="Times New Roman" panose="02020603050405020304" pitchFamily="18" charset="0"/>
                <a:cs typeface="Times New Roman" panose="02020603050405020304" pitchFamily="18" charset="0"/>
              </a:rPr>
            </a:br>
            <a:r>
              <a:rPr lang="en-US" sz="2400" b="1" cap="all" baseline="30000" dirty="0">
                <a:effectLst/>
                <a:latin typeface="Arial" panose="020B0604020202020204" pitchFamily="34" charset="0"/>
                <a:ea typeface="Arial Nova" panose="020B0504020202020204" pitchFamily="34" charset="0"/>
                <a:cs typeface="Times New Roman" panose="02020603050405020304" pitchFamily="18" charset="0"/>
              </a:rPr>
              <a:t>LECTURER:  Nishi Ramsurrun</a:t>
            </a:r>
            <a:endParaRPr lang="en-GB" sz="1200" b="1" dirty="0">
              <a:effectLst/>
              <a:latin typeface="Arial Nova" panose="020B0504020202020204" pitchFamily="34" charset="0"/>
              <a:ea typeface="Times New Roman" panose="02020603050405020304" pitchFamily="18" charset="0"/>
              <a:cs typeface="Times New Roman" panose="02020603050405020304" pitchFamily="18" charset="0"/>
            </a:endParaRPr>
          </a:p>
        </p:txBody>
      </p:sp>
      <p:pic>
        <p:nvPicPr>
          <p:cNvPr id="2" name="image2.png">
            <a:extLst>
              <a:ext uri="{FF2B5EF4-FFF2-40B4-BE49-F238E27FC236}">
                <a16:creationId xmlns:a16="http://schemas.microsoft.com/office/drawing/2014/main" id="{DE0D74E1-37EB-D005-5367-F1B1D10EBA44}"/>
              </a:ext>
            </a:extLst>
          </p:cNvPr>
          <p:cNvPicPr/>
          <p:nvPr/>
        </p:nvPicPr>
        <p:blipFill>
          <a:blip r:embed="rId2"/>
          <a:srcRect/>
          <a:stretch>
            <a:fillRect/>
          </a:stretch>
        </p:blipFill>
        <p:spPr>
          <a:xfrm>
            <a:off x="1574625" y="275304"/>
            <a:ext cx="2358278" cy="1415846"/>
          </a:xfrm>
          <a:prstGeom prst="rect">
            <a:avLst/>
          </a:prstGeom>
          <a:ln/>
        </p:spPr>
      </p:pic>
    </p:spTree>
    <p:extLst>
      <p:ext uri="{BB962C8B-B14F-4D97-AF65-F5344CB8AC3E}">
        <p14:creationId xmlns:p14="http://schemas.microsoft.com/office/powerpoint/2010/main" val="1985768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A30E53-A4FD-8D0B-1FA4-1921F4D485E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36" r="22885"/>
          <a:stretch>
            <a:fillRect/>
          </a:stretch>
        </p:blipFill>
        <p:spPr>
          <a:xfrm>
            <a:off x="20" y="10"/>
            <a:ext cx="8326303" cy="685799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noFill/>
        </p:spPr>
      </p:pic>
      <p:pic>
        <p:nvPicPr>
          <p:cNvPr id="6" name="Content Placeholder 5">
            <a:extLst>
              <a:ext uri="{FF2B5EF4-FFF2-40B4-BE49-F238E27FC236}">
                <a16:creationId xmlns:a16="http://schemas.microsoft.com/office/drawing/2014/main" id="{8CCD08B7-9F09-F99D-18FC-2D1CE85E7FAA}"/>
              </a:ext>
            </a:extLst>
          </p:cNvPr>
          <p:cNvPicPr>
            <a:picLocks noGrp="1" noChangeAspect="1"/>
          </p:cNvPicPr>
          <p:nvPr>
            <p:ph sz="quarter" idx="14"/>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888413" y="3581748"/>
            <a:ext cx="2693987" cy="1515367"/>
          </a:xfrm>
        </p:spPr>
      </p:pic>
      <p:pic>
        <p:nvPicPr>
          <p:cNvPr id="8" name="Picture 7">
            <a:extLst>
              <a:ext uri="{FF2B5EF4-FFF2-40B4-BE49-F238E27FC236}">
                <a16:creationId xmlns:a16="http://schemas.microsoft.com/office/drawing/2014/main" id="{B4798836-2162-7E30-1A04-CB231B9CBCA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888413" y="806245"/>
            <a:ext cx="2698275" cy="1995088"/>
          </a:xfrm>
          <a:prstGeom prst="rect">
            <a:avLst/>
          </a:prstGeom>
        </p:spPr>
      </p:pic>
      <p:sp>
        <p:nvSpPr>
          <p:cNvPr id="10" name="TextBox 9">
            <a:extLst>
              <a:ext uri="{FF2B5EF4-FFF2-40B4-BE49-F238E27FC236}">
                <a16:creationId xmlns:a16="http://schemas.microsoft.com/office/drawing/2014/main" id="{61C8FBBA-D862-E948-04EC-E446273F62D8}"/>
              </a:ext>
            </a:extLst>
          </p:cNvPr>
          <p:cNvSpPr txBox="1"/>
          <p:nvPr/>
        </p:nvSpPr>
        <p:spPr>
          <a:xfrm>
            <a:off x="2738470" y="3511294"/>
            <a:ext cx="3163975" cy="369332"/>
          </a:xfrm>
          <a:prstGeom prst="rect">
            <a:avLst/>
          </a:prstGeom>
          <a:noFill/>
        </p:spPr>
        <p:txBody>
          <a:bodyPr wrap="square" rtlCol="0">
            <a:spAutoFit/>
          </a:bodyPr>
          <a:lstStyle/>
          <a:p>
            <a:r>
              <a:rPr lang="en-GB" sz="900">
                <a:hlinkClick r:id="rId7" tooltip="https://en.wikipedia.org/wiki/Sony"/>
              </a:rPr>
              <a:t>This Photo</a:t>
            </a:r>
            <a:r>
              <a:rPr lang="en-GB" sz="900"/>
              <a:t> by Unknown Author is licensed under </a:t>
            </a:r>
            <a:r>
              <a:rPr lang="en-GB" sz="900">
                <a:hlinkClick r:id="rId8" tooltip="https://creativecommons.org/licenses/by-sa/3.0/"/>
              </a:rPr>
              <a:t>CC BY-SA</a:t>
            </a:r>
            <a:endParaRPr lang="en-GB" sz="900"/>
          </a:p>
        </p:txBody>
      </p:sp>
    </p:spTree>
    <p:extLst>
      <p:ext uri="{BB962C8B-B14F-4D97-AF65-F5344CB8AC3E}">
        <p14:creationId xmlns:p14="http://schemas.microsoft.com/office/powerpoint/2010/main" val="1232288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D84D7-B9A6-22F7-B09F-FD28C1965A27}"/>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3EC5449F-A50B-E6DA-67F6-F3CD0A3CFB40}"/>
              </a:ext>
            </a:extLst>
          </p:cNvPr>
          <p:cNvSpPr txBox="1"/>
          <p:nvPr/>
        </p:nvSpPr>
        <p:spPr>
          <a:xfrm>
            <a:off x="816077" y="1229032"/>
            <a:ext cx="10884309" cy="5279074"/>
          </a:xfrm>
          <a:prstGeom prst="rect">
            <a:avLst/>
          </a:prstGeom>
          <a:noFill/>
        </p:spPr>
        <p:txBody>
          <a:bodyPr wrap="square">
            <a:spAutoFit/>
          </a:bodyPr>
          <a:lstStyle/>
          <a:p>
            <a:pPr>
              <a:lnSpc>
                <a:spcPct val="115000"/>
              </a:lnSpc>
              <a:spcAft>
                <a:spcPts val="800"/>
              </a:spcAft>
              <a:buNone/>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Company Introduction Sony UK</a:t>
            </a:r>
            <a:endParaRPr lang="en-GB" sz="20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Sony UK is part of Sony Group, a global leader in electronics, entertainment, gaming, and digital innovation. With operations spanning consumer electronics, PlayStation gaming, professional imaging, and entertainment production, Sony focuses on delivering cutting‑edge technology and exceptional customer experiences</a:t>
            </a:r>
            <a:r>
              <a:rPr lang="en-GB" sz="2000" b="1" kern="0" dirty="0">
                <a:latin typeface="Arial" panose="020B0604020202020204" pitchFamily="34" charset="0"/>
                <a:ea typeface="Times New Roman" panose="02020603050405020304" pitchFamily="18" charset="0"/>
                <a:cs typeface="Arial" panose="020B0604020202020204" pitchFamily="34" charset="0"/>
              </a:rPr>
              <a:t> </a:t>
            </a:r>
            <a:r>
              <a:rPr lang="en-GB" sz="2000" b="1" kern="0" dirty="0">
                <a:effectLst/>
                <a:latin typeface="Arial" panose="020B0604020202020204" pitchFamily="34" charset="0"/>
                <a:ea typeface="Times New Roman" panose="02020603050405020304" pitchFamily="18" charset="0"/>
                <a:cs typeface="Arial" panose="020B0604020202020204" pitchFamily="34" charset="0"/>
              </a:rPr>
              <a:t>Sony mission is to “Fill the world with emotion through the power of creativity and technology,” making it a major employer for professionals in technology, digital transformation, and innovation.</a:t>
            </a:r>
            <a:endParaRPr lang="en-GB" sz="20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Why Modern Information Systems Matter at Sony</a:t>
            </a:r>
            <a:endParaRPr lang="en-GB" sz="20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Modernizing information systems is essential for Sony to:</a:t>
            </a:r>
            <a:endParaRPr lang="en-GB" sz="2000" b="1"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Increase operational efficiency through automation</a:t>
            </a:r>
            <a:endParaRPr lang="en-GB" sz="2000" b="1"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Enable data‑driven decision‑making across global divisions</a:t>
            </a:r>
            <a:endParaRPr lang="en-GB" sz="2000" b="1"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r>
              <a:rPr lang="en-GB" sz="2000" b="1" kern="0" dirty="0">
                <a:effectLst/>
                <a:latin typeface="Arial" panose="020B0604020202020204" pitchFamily="34" charset="0"/>
                <a:ea typeface="Times New Roman" panose="02020603050405020304" pitchFamily="18" charset="0"/>
                <a:cs typeface="Arial" panose="020B0604020202020204" pitchFamily="34" charset="0"/>
              </a:rPr>
              <a:t>Improve customer experience across electronics, gaming, and entertainment</a:t>
            </a:r>
            <a:endParaRPr lang="en-GB" sz="2000" b="1"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197558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B302D-5A66-F636-2994-0D55CE6F300A}"/>
            </a:ext>
          </a:extLst>
        </p:cNvPr>
        <p:cNvGrpSpPr/>
        <p:nvPr/>
      </p:nvGrpSpPr>
      <p:grpSpPr>
        <a:xfrm>
          <a:off x="0" y="0"/>
          <a:ext cx="0" cy="0"/>
          <a:chOff x="0" y="0"/>
          <a:chExt cx="0" cy="0"/>
        </a:xfrm>
      </p:grpSpPr>
      <p:sp>
        <p:nvSpPr>
          <p:cNvPr id="9" name="TextBox 8">
            <a:extLst>
              <a:ext uri="{FF2B5EF4-FFF2-40B4-BE49-F238E27FC236}">
                <a16:creationId xmlns:a16="http://schemas.microsoft.com/office/drawing/2014/main" id="{ED93E71A-1F51-EED3-4DB5-4B46718F0533}"/>
              </a:ext>
            </a:extLst>
          </p:cNvPr>
          <p:cNvSpPr txBox="1"/>
          <p:nvPr/>
        </p:nvSpPr>
        <p:spPr>
          <a:xfrm>
            <a:off x="816077" y="1229032"/>
            <a:ext cx="10884309" cy="3827394"/>
          </a:xfrm>
          <a:prstGeom prst="rect">
            <a:avLst/>
          </a:prstGeom>
          <a:noFill/>
        </p:spPr>
        <p:txBody>
          <a:bodyPr wrap="square">
            <a:spAutoFit/>
          </a:bodyPr>
          <a:lstStyle/>
          <a:p>
            <a:pPr>
              <a:lnSpc>
                <a:spcPct val="115000"/>
              </a:lnSpc>
              <a:spcAft>
                <a:spcPts val="800"/>
              </a:spcAft>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Sony UK faces three core contemporary HR challenges:</a:t>
            </a:r>
          </a:p>
          <a:p>
            <a:pPr>
              <a:lnSpc>
                <a:spcPct val="200000"/>
              </a:lnSpc>
              <a:spcAft>
                <a:spcPts val="800"/>
              </a:spcAft>
              <a:buNone/>
            </a:pPr>
            <a:r>
              <a:rPr lang="en-GB" sz="2000" b="1" kern="100" dirty="0">
                <a:latin typeface="Arial" panose="020B0604020202020204" pitchFamily="34" charset="0"/>
                <a:ea typeface="Aptos" panose="020B0004020202020204" pitchFamily="34" charset="0"/>
                <a:cs typeface="Arial" panose="020B0604020202020204" pitchFamily="34" charset="0"/>
              </a:rPr>
              <a:t>R</a:t>
            </a:r>
            <a:r>
              <a:rPr lang="en-GB" sz="2000" b="1" kern="100" dirty="0">
                <a:effectLst/>
                <a:latin typeface="Arial" panose="020B0604020202020204" pitchFamily="34" charset="0"/>
                <a:ea typeface="Aptos" panose="020B0004020202020204" pitchFamily="34" charset="0"/>
                <a:cs typeface="Arial" panose="020B0604020202020204" pitchFamily="34" charset="0"/>
              </a:rPr>
              <a:t>apid technological transformation, </a:t>
            </a:r>
          </a:p>
          <a:p>
            <a:pPr>
              <a:lnSpc>
                <a:spcPct val="200000"/>
              </a:lnSpc>
              <a:spcAft>
                <a:spcPts val="800"/>
              </a:spcAft>
              <a:buNone/>
            </a:pPr>
            <a:r>
              <a:rPr lang="en-GB" sz="2000" b="1" kern="100" dirty="0">
                <a:latin typeface="Arial" panose="020B0604020202020204" pitchFamily="34" charset="0"/>
                <a:ea typeface="Aptos" panose="020B0004020202020204" pitchFamily="34" charset="0"/>
                <a:cs typeface="Arial" panose="020B0604020202020204" pitchFamily="34" charset="0"/>
              </a:rPr>
              <a:t>I</a:t>
            </a:r>
            <a:r>
              <a:rPr lang="en-GB" sz="2000" b="1" kern="100" dirty="0">
                <a:effectLst/>
                <a:latin typeface="Arial" panose="020B0604020202020204" pitchFamily="34" charset="0"/>
                <a:ea typeface="Aptos" panose="020B0004020202020204" pitchFamily="34" charset="0"/>
                <a:cs typeface="Arial" panose="020B0604020202020204" pitchFamily="34" charset="0"/>
              </a:rPr>
              <a:t>ntense competition for talent,</a:t>
            </a:r>
          </a:p>
          <a:p>
            <a:pPr>
              <a:lnSpc>
                <a:spcPct val="115000"/>
              </a:lnSpc>
              <a:spcAft>
                <a:spcPts val="800"/>
              </a:spcAft>
              <a:buNone/>
            </a:pPr>
            <a:r>
              <a:rPr lang="en-GB" sz="2000" b="1" kern="100" dirty="0">
                <a:latin typeface="Arial" panose="020B0604020202020204" pitchFamily="34" charset="0"/>
                <a:ea typeface="Aptos" panose="020B0004020202020204" pitchFamily="34" charset="0"/>
                <a:cs typeface="Arial" panose="020B0604020202020204" pitchFamily="34" charset="0"/>
              </a:rPr>
              <a:t>T</a:t>
            </a:r>
            <a:r>
              <a:rPr lang="en-GB" sz="2000" b="1" kern="100" dirty="0">
                <a:effectLst/>
                <a:latin typeface="Arial" panose="020B0604020202020204" pitchFamily="34" charset="0"/>
                <a:ea typeface="Aptos" panose="020B0004020202020204" pitchFamily="34" charset="0"/>
                <a:cs typeface="Arial" panose="020B0604020202020204" pitchFamily="34" charset="0"/>
              </a:rPr>
              <a:t>he rising strategic importance of diversity,</a:t>
            </a:r>
          </a:p>
          <a:p>
            <a:pPr>
              <a:lnSpc>
                <a:spcPct val="115000"/>
              </a:lnSpc>
              <a:spcAft>
                <a:spcPts val="800"/>
              </a:spcAft>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 Equity, and inclusion (DEI). These pressures require Sony to modernise its HR practices, strengthen workforce capabilities, and build an inclusive culture aligned with global expectations. Addressing these challenges is essential for maintaining Sony’s competitiveness, innovation capacity, and employer reputation in the UK market.</a:t>
            </a:r>
          </a:p>
        </p:txBody>
      </p:sp>
    </p:spTree>
    <p:extLst>
      <p:ext uri="{BB962C8B-B14F-4D97-AF65-F5344CB8AC3E}">
        <p14:creationId xmlns:p14="http://schemas.microsoft.com/office/powerpoint/2010/main" val="1681265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D8FCB-9326-8931-5CA0-2B8320C4FE4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4D7DC3D-B42A-7360-15D5-4AD5E87E054D}"/>
              </a:ext>
            </a:extLst>
          </p:cNvPr>
          <p:cNvSpPr txBox="1"/>
          <p:nvPr/>
        </p:nvSpPr>
        <p:spPr>
          <a:xfrm>
            <a:off x="1238865" y="1307800"/>
            <a:ext cx="7897760" cy="3693319"/>
          </a:xfrm>
          <a:prstGeom prst="rect">
            <a:avLst/>
          </a:prstGeom>
          <a:noFill/>
        </p:spPr>
        <p:txBody>
          <a:bodyPr wrap="square">
            <a:spAutoFit/>
          </a:bodyPr>
          <a:lstStyle/>
          <a:p>
            <a:r>
              <a:rPr lang="en-GB" b="1" dirty="0"/>
              <a:t>Job Analysis </a:t>
            </a:r>
          </a:p>
          <a:p>
            <a:r>
              <a:rPr lang="en-GB" b="1" dirty="0"/>
              <a:t>Sony UK</a:t>
            </a:r>
          </a:p>
          <a:p>
            <a:r>
              <a:rPr lang="en-GB" b="1" dirty="0"/>
              <a:t>Job Title: Project Manager – Business Transformation Project</a:t>
            </a:r>
          </a:p>
          <a:p>
            <a:r>
              <a:rPr lang="en-GB" b="1" dirty="0"/>
              <a:t>Purpose:</a:t>
            </a:r>
          </a:p>
          <a:p>
            <a:r>
              <a:rPr lang="en-GB" b="1" dirty="0"/>
              <a:t>To manage, coordinate, and deliver transformation initiatives that enhance Sony UK’s operational efficiency, digital capabilities, and cross‑departmental collaboration.</a:t>
            </a:r>
          </a:p>
          <a:p>
            <a:r>
              <a:rPr lang="en-GB" b="1" dirty="0"/>
              <a:t>Focus Areas:</a:t>
            </a:r>
          </a:p>
          <a:p>
            <a:r>
              <a:rPr lang="en-GB" b="1" dirty="0"/>
              <a:t>Oversee transformation projects</a:t>
            </a:r>
          </a:p>
          <a:p>
            <a:r>
              <a:rPr lang="en-GB" b="1" dirty="0"/>
              <a:t>Manage stakeholders and risks</a:t>
            </a:r>
          </a:p>
          <a:p>
            <a:r>
              <a:rPr lang="en-GB" b="1" dirty="0"/>
              <a:t>Implement innovative solutions aligned with Sony’s vision of creativity and technology</a:t>
            </a:r>
          </a:p>
          <a:p>
            <a:r>
              <a:rPr lang="en-GB" b="1" dirty="0"/>
              <a:t>Adapted from the original Apple‑focused job analysis.</a:t>
            </a:r>
          </a:p>
        </p:txBody>
      </p:sp>
    </p:spTree>
    <p:extLst>
      <p:ext uri="{BB962C8B-B14F-4D97-AF65-F5344CB8AC3E}">
        <p14:creationId xmlns:p14="http://schemas.microsoft.com/office/powerpoint/2010/main" val="3496958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964F0-5D82-E898-1E4A-B686CD28A97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55B9305-C8CE-0E05-4CB5-EBB187546955}"/>
              </a:ext>
            </a:extLst>
          </p:cNvPr>
          <p:cNvSpPr txBox="1"/>
          <p:nvPr/>
        </p:nvSpPr>
        <p:spPr>
          <a:xfrm>
            <a:off x="1238865" y="1307800"/>
            <a:ext cx="7897760" cy="4447371"/>
          </a:xfrm>
          <a:prstGeom prst="rect">
            <a:avLst/>
          </a:prstGeom>
          <a:noFill/>
        </p:spPr>
        <p:txBody>
          <a:bodyPr wrap="square">
            <a:spAutoFit/>
          </a:bodyPr>
          <a:lstStyle/>
          <a:p>
            <a:pPr marR="0" lvl="0" fontAlgn="auto">
              <a:lnSpc>
                <a:spcPct val="90000"/>
              </a:lnSpc>
              <a:spcBef>
                <a:spcPts val="1000"/>
              </a:spcBef>
              <a:spcAft>
                <a:spcPts val="800"/>
              </a:spcAft>
              <a:buClrTx/>
              <a:buSzTx/>
              <a:tabLst/>
              <a:defRPr/>
            </a:pPr>
            <a:r>
              <a:rPr lang="en-US" sz="2000" b="1" dirty="0">
                <a:latin typeface="Arial" panose="020B0604020202020204" pitchFamily="34" charset="0"/>
                <a:cs typeface="Arial" panose="020B0604020202020204" pitchFamily="34" charset="0"/>
              </a:rPr>
              <a:t>Job Description </a:t>
            </a:r>
          </a:p>
          <a:p>
            <a:pPr marR="0" lvl="0" fontAlgn="auto">
              <a:lnSpc>
                <a:spcPct val="90000"/>
              </a:lnSpc>
              <a:spcBef>
                <a:spcPts val="1000"/>
              </a:spcBef>
              <a:spcAft>
                <a:spcPts val="800"/>
              </a:spcAft>
              <a:buClrTx/>
              <a:buSzTx/>
              <a:tabLst/>
              <a:defRPr/>
            </a:pPr>
            <a:r>
              <a:rPr lang="en-US" sz="2000" b="1" dirty="0">
                <a:latin typeface="Arial" panose="020B0604020202020204" pitchFamily="34" charset="0"/>
                <a:cs typeface="Arial" panose="020B0604020202020204" pitchFamily="34" charset="0"/>
              </a:rPr>
              <a:t>Sony UK</a:t>
            </a:r>
          </a:p>
          <a:p>
            <a:pPr marR="0" lvl="0" fontAlgn="auto">
              <a:lnSpc>
                <a:spcPct val="90000"/>
              </a:lnSpc>
              <a:spcBef>
                <a:spcPts val="1000"/>
              </a:spcBef>
              <a:spcAft>
                <a:spcPts val="800"/>
              </a:spcAft>
              <a:buClrTx/>
              <a:buSzTx/>
              <a:tabLst/>
              <a:defRPr/>
            </a:pPr>
            <a:r>
              <a:rPr lang="en-US" sz="2000" b="1" dirty="0">
                <a:latin typeface="Arial" panose="020B0604020202020204" pitchFamily="34" charset="0"/>
                <a:cs typeface="Arial" panose="020B0604020202020204" pitchFamily="34" charset="0"/>
              </a:rPr>
              <a:t>Key Responsibilities:</a:t>
            </a:r>
          </a:p>
          <a:p>
            <a:pPr marR="0" lvl="0" fontAlgn="auto">
              <a:lnSpc>
                <a:spcPct val="90000"/>
              </a:lnSpc>
              <a:spcBef>
                <a:spcPts val="1000"/>
              </a:spcBef>
              <a:spcAft>
                <a:spcPts val="800"/>
              </a:spcAft>
              <a:buClrTx/>
              <a:buSzPts val="1000"/>
              <a:tabLst>
                <a:tab pos="457200" algn="l"/>
              </a:tabLst>
              <a:defRPr/>
            </a:pPr>
            <a:r>
              <a:rPr lang="en-US" sz="2000" b="1" dirty="0">
                <a:latin typeface="Arial" panose="020B0604020202020204" pitchFamily="34" charset="0"/>
                <a:cs typeface="Arial" panose="020B0604020202020204" pitchFamily="34" charset="0"/>
              </a:rPr>
              <a:t>Lead business transformation projects from planning to completion</a:t>
            </a:r>
          </a:p>
          <a:p>
            <a:pPr marR="0" lvl="0" fontAlgn="auto">
              <a:lnSpc>
                <a:spcPct val="90000"/>
              </a:lnSpc>
              <a:spcBef>
                <a:spcPts val="1000"/>
              </a:spcBef>
              <a:spcAft>
                <a:spcPts val="0"/>
              </a:spcAft>
              <a:buClrTx/>
              <a:buSzTx/>
              <a:tabLst/>
              <a:defRPr/>
            </a:pPr>
            <a:r>
              <a:rPr lang="en-US" sz="2000" b="1" dirty="0">
                <a:latin typeface="Arial" panose="020B0604020202020204" pitchFamily="34" charset="0"/>
                <a:cs typeface="Arial" panose="020B0604020202020204" pitchFamily="34" charset="0"/>
              </a:rPr>
              <a:t>Define project objectives, timelines, and deliverables</a:t>
            </a:r>
          </a:p>
          <a:p>
            <a:pPr marR="0" lvl="0" fontAlgn="auto">
              <a:lnSpc>
                <a:spcPct val="90000"/>
              </a:lnSpc>
              <a:spcBef>
                <a:spcPts val="1000"/>
              </a:spcBef>
              <a:spcAft>
                <a:spcPts val="0"/>
              </a:spcAft>
              <a:buClrTx/>
              <a:buSzTx/>
              <a:tabLst/>
              <a:defRPr/>
            </a:pPr>
            <a:r>
              <a:rPr lang="en-US" sz="2000" b="1" dirty="0">
                <a:latin typeface="Arial" panose="020B0604020202020204" pitchFamily="34" charset="0"/>
                <a:cs typeface="Arial" panose="020B0604020202020204" pitchFamily="34" charset="0"/>
              </a:rPr>
              <a:t>Collaborate with IT, Operations, Finance, and Sony PlayStation teams</a:t>
            </a:r>
          </a:p>
          <a:p>
            <a:pPr marR="0" lvl="0" fontAlgn="auto">
              <a:lnSpc>
                <a:spcPct val="90000"/>
              </a:lnSpc>
              <a:spcBef>
                <a:spcPts val="1000"/>
              </a:spcBef>
              <a:spcAft>
                <a:spcPts val="0"/>
              </a:spcAft>
              <a:buClrTx/>
              <a:buSzTx/>
              <a:tabLst/>
              <a:defRPr/>
            </a:pPr>
            <a:r>
              <a:rPr lang="en-US" sz="2000" b="1" dirty="0">
                <a:latin typeface="Arial" panose="020B0604020202020204" pitchFamily="34" charset="0"/>
                <a:cs typeface="Arial" panose="020B0604020202020204" pitchFamily="34" charset="0"/>
              </a:rPr>
              <a:t>Monitor progress and report to senior management</a:t>
            </a:r>
          </a:p>
          <a:p>
            <a:pPr marR="0" lvl="0" fontAlgn="auto">
              <a:lnSpc>
                <a:spcPct val="90000"/>
              </a:lnSpc>
              <a:spcBef>
                <a:spcPts val="1000"/>
              </a:spcBef>
              <a:spcAft>
                <a:spcPts val="0"/>
              </a:spcAft>
              <a:buClrTx/>
              <a:buSzTx/>
              <a:tabLst/>
              <a:defRPr/>
            </a:pPr>
            <a:r>
              <a:rPr lang="en-US" sz="2000" b="1" dirty="0">
                <a:latin typeface="Arial" panose="020B0604020202020204" pitchFamily="34" charset="0"/>
                <a:cs typeface="Arial" panose="020B0604020202020204" pitchFamily="34" charset="0"/>
              </a:rPr>
              <a:t>Ensure compliance with Sony’s innovation, sustainability, and digital transformation standards</a:t>
            </a:r>
          </a:p>
        </p:txBody>
      </p:sp>
    </p:spTree>
    <p:extLst>
      <p:ext uri="{BB962C8B-B14F-4D97-AF65-F5344CB8AC3E}">
        <p14:creationId xmlns:p14="http://schemas.microsoft.com/office/powerpoint/2010/main" val="4141792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EA16DC-90C2-DE6B-8CDF-4204F77CACD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7D9114D-12F1-88B3-A3F9-02E3180D4FB6}"/>
              </a:ext>
            </a:extLst>
          </p:cNvPr>
          <p:cNvSpPr txBox="1"/>
          <p:nvPr/>
        </p:nvSpPr>
        <p:spPr>
          <a:xfrm>
            <a:off x="1238865" y="1307800"/>
            <a:ext cx="7897760" cy="5324535"/>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Career Progression </a:t>
            </a:r>
          </a:p>
          <a:p>
            <a:r>
              <a:rPr lang="en-GB" sz="2000" b="1" dirty="0">
                <a:latin typeface="Arial" panose="020B0604020202020204" pitchFamily="34" charset="0"/>
                <a:cs typeface="Arial" panose="020B0604020202020204" pitchFamily="34" charset="0"/>
              </a:rPr>
              <a:t>Sony UK</a:t>
            </a:r>
          </a:p>
          <a:p>
            <a:r>
              <a:rPr lang="en-GB" sz="2000" b="1" dirty="0">
                <a:latin typeface="Arial" panose="020B0604020202020204" pitchFamily="34" charset="0"/>
                <a:cs typeface="Arial" panose="020B0604020202020204" pitchFamily="34" charset="0"/>
              </a:rPr>
              <a:t>Professional Development &amp; Networking</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Work alongside Sony’s global leaders in technology, gaming, and entertainment</a:t>
            </a:r>
          </a:p>
          <a:p>
            <a:r>
              <a:rPr lang="en-GB" sz="2000" b="1" dirty="0">
                <a:latin typeface="Arial" panose="020B0604020202020204" pitchFamily="34" charset="0"/>
                <a:cs typeface="Arial" panose="020B0604020202020204" pitchFamily="34" charset="0"/>
              </a:rPr>
              <a:t>Gain exposure to high impact transformation initiatives</a:t>
            </a:r>
          </a:p>
          <a:p>
            <a:r>
              <a:rPr lang="en-GB" sz="2000" b="1" dirty="0">
                <a:latin typeface="Arial" panose="020B0604020202020204" pitchFamily="34" charset="0"/>
                <a:cs typeface="Arial" panose="020B0604020202020204" pitchFamily="34" charset="0"/>
              </a:rPr>
              <a:t>Strengthen strategic thinking, stakeholder management, and talent evaluation skills</a:t>
            </a:r>
          </a:p>
          <a:p>
            <a:r>
              <a:rPr lang="en-GB" sz="2000" b="1" dirty="0">
                <a:latin typeface="Arial" panose="020B0604020202020204" pitchFamily="34" charset="0"/>
                <a:cs typeface="Arial" panose="020B0604020202020204" pitchFamily="34" charset="0"/>
              </a:rPr>
              <a:t>Prestige &amp; Career Acceleration</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Association with Sony’s global brand enhances professional credibility</a:t>
            </a:r>
          </a:p>
          <a:p>
            <a:r>
              <a:rPr lang="en-GB" sz="2000" b="1" dirty="0">
                <a:latin typeface="Arial" panose="020B0604020202020204" pitchFamily="34" charset="0"/>
                <a:cs typeface="Arial" panose="020B0604020202020204" pitchFamily="34" charset="0"/>
              </a:rPr>
              <a:t>Opportunities for mobility across Sony Electronics, PlayStation, Sony Music, and Sony Pictures</a:t>
            </a:r>
          </a:p>
          <a:p>
            <a:r>
              <a:rPr lang="en-GB" sz="2000" b="1" dirty="0">
                <a:latin typeface="Arial" panose="020B0604020202020204" pitchFamily="34" charset="0"/>
                <a:cs typeface="Arial" panose="020B0604020202020204" pitchFamily="34" charset="0"/>
              </a:rPr>
              <a:t>Access to employee benefits such as Sony product discounts, wellness programmes, and learning platforms.</a:t>
            </a:r>
          </a:p>
        </p:txBody>
      </p:sp>
    </p:spTree>
    <p:extLst>
      <p:ext uri="{BB962C8B-B14F-4D97-AF65-F5344CB8AC3E}">
        <p14:creationId xmlns:p14="http://schemas.microsoft.com/office/powerpoint/2010/main" val="4204154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357768-58AD-5C26-930D-CAEE987C23C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749A054-AD1B-4002-116C-3AF92AB52C2F}"/>
              </a:ext>
            </a:extLst>
          </p:cNvPr>
          <p:cNvSpPr txBox="1"/>
          <p:nvPr/>
        </p:nvSpPr>
        <p:spPr>
          <a:xfrm>
            <a:off x="1120877" y="2232033"/>
            <a:ext cx="7897760" cy="2554545"/>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Sony UK</a:t>
            </a:r>
          </a:p>
          <a:p>
            <a:r>
              <a:rPr lang="en-GB" sz="2000" b="1" dirty="0">
                <a:latin typeface="Arial" panose="020B0604020202020204" pitchFamily="34" charset="0"/>
                <a:cs typeface="Arial" panose="020B0604020202020204" pitchFamily="34" charset="0"/>
              </a:rPr>
              <a:t>Essential Skills &amp; Qualifications</a:t>
            </a:r>
          </a:p>
          <a:p>
            <a:r>
              <a:rPr lang="en-GB" sz="2000" b="1" dirty="0">
                <a:latin typeface="Arial" panose="020B0604020202020204" pitchFamily="34" charset="0"/>
                <a:cs typeface="Arial" panose="020B0604020202020204" pitchFamily="34" charset="0"/>
              </a:rPr>
              <a:t>Bachelor’s degree in business, Management, or related field</a:t>
            </a:r>
          </a:p>
          <a:p>
            <a:r>
              <a:rPr lang="en-GB" sz="2000" b="1" dirty="0">
                <a:latin typeface="Arial" panose="020B0604020202020204" pitchFamily="34" charset="0"/>
                <a:cs typeface="Arial" panose="020B0604020202020204" pitchFamily="34" charset="0"/>
              </a:rPr>
              <a:t>Minimum 5 years’ experience in project management</a:t>
            </a:r>
          </a:p>
          <a:p>
            <a:r>
              <a:rPr lang="en-GB" sz="2000" b="1" dirty="0">
                <a:latin typeface="Arial" panose="020B0604020202020204" pitchFamily="34" charset="0"/>
                <a:cs typeface="Arial" panose="020B0604020202020204" pitchFamily="34" charset="0"/>
              </a:rPr>
              <a:t>Agile / Prince2 certification (preferred)</a:t>
            </a:r>
          </a:p>
          <a:p>
            <a:r>
              <a:rPr lang="en-GB" sz="2000" b="1" dirty="0">
                <a:latin typeface="Arial" panose="020B0604020202020204" pitchFamily="34" charset="0"/>
                <a:cs typeface="Arial" panose="020B0604020202020204" pitchFamily="34" charset="0"/>
              </a:rPr>
              <a:t>Excellent leadership and communication skills</a:t>
            </a:r>
          </a:p>
          <a:p>
            <a:r>
              <a:rPr lang="en-GB" sz="2000" b="1" dirty="0">
                <a:latin typeface="Arial" panose="020B0604020202020204" pitchFamily="34" charset="0"/>
                <a:cs typeface="Arial" panose="020B0604020202020204" pitchFamily="34" charset="0"/>
              </a:rPr>
              <a:t>Strong analytical and   Problem-Solving  abilities</a:t>
            </a:r>
          </a:p>
          <a:p>
            <a:r>
              <a:rPr lang="en-GB" sz="2000" b="1" dirty="0">
                <a:latin typeface="Arial" panose="020B0604020202020204" pitchFamily="34" charset="0"/>
                <a:cs typeface="Arial" panose="020B0604020202020204" pitchFamily="34" charset="0"/>
              </a:rPr>
              <a:t>Ability to work under pressure and manage multiple teams</a:t>
            </a:r>
          </a:p>
        </p:txBody>
      </p:sp>
    </p:spTree>
    <p:extLst>
      <p:ext uri="{BB962C8B-B14F-4D97-AF65-F5344CB8AC3E}">
        <p14:creationId xmlns:p14="http://schemas.microsoft.com/office/powerpoint/2010/main" val="28091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ABA416-1C4C-7EED-DAA1-7ED664F139E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8B53956-3E6F-64B8-9F9D-7BC2ACD8B5C0}"/>
              </a:ext>
            </a:extLst>
          </p:cNvPr>
          <p:cNvSpPr txBox="1"/>
          <p:nvPr/>
        </p:nvSpPr>
        <p:spPr>
          <a:xfrm>
            <a:off x="1278194" y="619542"/>
            <a:ext cx="9635612" cy="6145978"/>
          </a:xfrm>
          <a:prstGeom prst="rect">
            <a:avLst/>
          </a:prstGeom>
          <a:noFill/>
        </p:spPr>
        <p:txBody>
          <a:bodyPr wrap="square">
            <a:spAutoFit/>
          </a:bodyPr>
          <a:lstStyle/>
          <a:p>
            <a:pPr>
              <a:lnSpc>
                <a:spcPct val="115000"/>
              </a:lnSpc>
              <a:spcAft>
                <a:spcPts val="800"/>
              </a:spcAft>
              <a:buNone/>
            </a:pPr>
            <a:r>
              <a:rPr lang="en-GB" sz="2000" b="1" kern="0" dirty="0">
                <a:latin typeface="Arial" panose="020B0604020202020204" pitchFamily="34" charset="0"/>
                <a:ea typeface="Times New Roman" panose="02020603050405020304" pitchFamily="18" charset="0"/>
                <a:cs typeface="Arial" panose="020B0604020202020204" pitchFamily="34" charset="0"/>
              </a:rPr>
              <a:t>Interview Types ,Sony UK</a:t>
            </a:r>
            <a:endParaRPr lang="en-GB" sz="20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b="1" kern="0" dirty="0">
                <a:latin typeface="Arial" panose="020B0604020202020204" pitchFamily="34" charset="0"/>
                <a:ea typeface="Times New Roman" panose="02020603050405020304" pitchFamily="18" charset="0"/>
                <a:cs typeface="Arial" panose="020B0604020202020204" pitchFamily="34" charset="0"/>
              </a:rPr>
              <a:t>1.) Structured Interview</a:t>
            </a:r>
            <a:endParaRPr lang="en-GB" sz="2000" b="1" kern="100" dirty="0">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0" dirty="0">
                <a:latin typeface="Arial" panose="020B0604020202020204" pitchFamily="34" charset="0"/>
                <a:ea typeface="Times New Roman" panose="02020603050405020304" pitchFamily="18" charset="0"/>
                <a:cs typeface="Arial" panose="020B0604020202020204" pitchFamily="34" charset="0"/>
              </a:rPr>
              <a:t>Uses consistent, pre‑determined questions</a:t>
            </a:r>
            <a:endParaRPr lang="en-GB" sz="2000" b="1" kern="100" dirty="0">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0" dirty="0">
                <a:latin typeface="Arial" panose="020B0604020202020204" pitchFamily="34" charset="0"/>
                <a:ea typeface="Times New Roman" panose="02020603050405020304" pitchFamily="18" charset="0"/>
                <a:cs typeface="Arial" panose="020B0604020202020204" pitchFamily="34" charset="0"/>
              </a:rPr>
              <a:t>Ensures fairness and objective comparison</a:t>
            </a:r>
            <a:endParaRPr lang="en-GB" sz="2000" b="1" kern="100" dirty="0">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0" dirty="0">
                <a:latin typeface="Arial" panose="020B0604020202020204" pitchFamily="34" charset="0"/>
                <a:ea typeface="Times New Roman" panose="02020603050405020304" pitchFamily="18" charset="0"/>
                <a:cs typeface="Arial" panose="020B0604020202020204" pitchFamily="34" charset="0"/>
              </a:rPr>
              <a:t>Commonly used by Sony for leadership and management roles</a:t>
            </a:r>
            <a:endParaRPr lang="en-GB" sz="20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b="1" kern="0" dirty="0">
                <a:latin typeface="Arial" panose="020B0604020202020204" pitchFamily="34" charset="0"/>
                <a:ea typeface="Times New Roman" panose="02020603050405020304" pitchFamily="18" charset="0"/>
                <a:cs typeface="Arial" panose="020B0604020202020204" pitchFamily="34" charset="0"/>
              </a:rPr>
              <a:t>Example Question: “Describe a time when you successfully delivered a complex project within a tight deadline.”</a:t>
            </a:r>
            <a:endParaRPr lang="en-GB" sz="20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b="1" kern="0" dirty="0">
                <a:latin typeface="Arial" panose="020B0604020202020204" pitchFamily="34" charset="0"/>
                <a:ea typeface="Times New Roman" panose="02020603050405020304" pitchFamily="18" charset="0"/>
                <a:cs typeface="Arial" panose="020B0604020202020204" pitchFamily="34" charset="0"/>
              </a:rPr>
              <a:t>Based on the original structured interview section.</a:t>
            </a:r>
            <a:endParaRPr lang="en-GB" sz="20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b="1" kern="0" dirty="0">
                <a:latin typeface="Arial" panose="020B0604020202020204" pitchFamily="34" charset="0"/>
                <a:ea typeface="Times New Roman" panose="02020603050405020304" pitchFamily="18" charset="0"/>
                <a:cs typeface="Arial" panose="020B0604020202020204" pitchFamily="34" charset="0"/>
              </a:rPr>
              <a:t>2.) Competency‑Based Interview</a:t>
            </a:r>
            <a:endParaRPr lang="en-GB" sz="2000" b="1" kern="100" dirty="0">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0" dirty="0">
                <a:latin typeface="Arial" panose="020B0604020202020204" pitchFamily="34" charset="0"/>
                <a:ea typeface="Times New Roman" panose="02020603050405020304" pitchFamily="18" charset="0"/>
                <a:cs typeface="Arial" panose="020B0604020202020204" pitchFamily="34" charset="0"/>
              </a:rPr>
              <a:t>Focuses on behaviour, skills, and past experiences</a:t>
            </a:r>
            <a:endParaRPr lang="en-GB" sz="2000" b="1" kern="100" dirty="0">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0" dirty="0">
                <a:latin typeface="Arial" panose="020B0604020202020204" pitchFamily="34" charset="0"/>
                <a:ea typeface="Times New Roman" panose="02020603050405020304" pitchFamily="18" charset="0"/>
                <a:cs typeface="Arial" panose="020B0604020202020204" pitchFamily="34" charset="0"/>
              </a:rPr>
              <a:t>Evaluates how candidates handled real situations</a:t>
            </a:r>
            <a:endParaRPr lang="en-GB" sz="2000" b="1" kern="100" dirty="0">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2000" b="1" kern="0" dirty="0">
                <a:latin typeface="Arial" panose="020B0604020202020204" pitchFamily="34" charset="0"/>
                <a:ea typeface="Times New Roman" panose="02020603050405020304" pitchFamily="18" charset="0"/>
                <a:cs typeface="Arial" panose="020B0604020202020204" pitchFamily="34" charset="0"/>
              </a:rPr>
              <a:t>Uses the STAR method</a:t>
            </a:r>
            <a:endParaRPr lang="en-GB" sz="2000" b="1"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2000" b="1" kern="0" dirty="0">
                <a:latin typeface="Arial" panose="020B0604020202020204" pitchFamily="34" charset="0"/>
                <a:ea typeface="Times New Roman" panose="02020603050405020304" pitchFamily="18" charset="0"/>
                <a:cs typeface="Arial" panose="020B0604020202020204" pitchFamily="34" charset="0"/>
              </a:rPr>
              <a:t>Example Question: “Tell us about a project where you managed conflict between team members. What was the outcome?”</a:t>
            </a:r>
            <a:endParaRPr lang="en-GB" sz="2000" b="1" kern="100" dirty="0">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8729640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ADCB07-F033-5416-5AB8-68EE06458F97}"/>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0141573B-0FFB-E597-91A7-3687974E8C8B}"/>
              </a:ext>
            </a:extLst>
          </p:cNvPr>
          <p:cNvPicPr>
            <a:picLocks noChangeAspect="1"/>
          </p:cNvPicPr>
          <p:nvPr/>
        </p:nvPicPr>
        <p:blipFill>
          <a:blip r:embed="rId2"/>
          <a:stretch>
            <a:fillRect/>
          </a:stretch>
        </p:blipFill>
        <p:spPr>
          <a:xfrm>
            <a:off x="487808" y="1690529"/>
            <a:ext cx="11216383" cy="3264927"/>
          </a:xfrm>
          <a:prstGeom prst="rect">
            <a:avLst/>
          </a:prstGeom>
        </p:spPr>
      </p:pic>
    </p:spTree>
    <p:extLst>
      <p:ext uri="{BB962C8B-B14F-4D97-AF65-F5344CB8AC3E}">
        <p14:creationId xmlns:p14="http://schemas.microsoft.com/office/powerpoint/2010/main" val="206094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E0E34F-0AE8-528F-819C-937DBDF2D14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46C5459-13BD-4967-A8D2-1D0544F2A4B6}"/>
              </a:ext>
            </a:extLst>
          </p:cNvPr>
          <p:cNvSpPr txBox="1"/>
          <p:nvPr/>
        </p:nvSpPr>
        <p:spPr>
          <a:xfrm>
            <a:off x="1278194" y="619542"/>
            <a:ext cx="9635612" cy="2862322"/>
          </a:xfrm>
          <a:prstGeom prst="rect">
            <a:avLst/>
          </a:prstGeom>
          <a:noFill/>
        </p:spPr>
        <p:txBody>
          <a:bodyPr wrap="square">
            <a:spAutoFit/>
          </a:bodyPr>
          <a:lstStyle/>
          <a:p>
            <a:pPr>
              <a:buNone/>
            </a:pPr>
            <a:r>
              <a:rPr lang="en-GB" sz="2000" b="1" dirty="0">
                <a:latin typeface="Arial" panose="020B0604020202020204" pitchFamily="34" charset="0"/>
                <a:cs typeface="Arial" panose="020B0604020202020204" pitchFamily="34" charset="0"/>
              </a:rPr>
              <a:t>References </a:t>
            </a:r>
          </a:p>
          <a:p>
            <a:pPr marL="342900" lvl="0" indent="-342900">
              <a:buFont typeface="+mj-lt"/>
              <a:buAutoNum type="arabicPeriod"/>
            </a:pPr>
            <a:r>
              <a:rPr lang="en-GB" sz="2000" b="1" dirty="0">
                <a:latin typeface="Arial" panose="020B0604020202020204" pitchFamily="34" charset="0"/>
                <a:cs typeface="Arial" panose="020B0604020202020204" pitchFamily="34" charset="0"/>
              </a:rPr>
              <a:t>CIPD (2023). </a:t>
            </a:r>
            <a:r>
              <a:rPr lang="en-GB" sz="2000" b="1" i="1" dirty="0">
                <a:latin typeface="Arial" panose="020B0604020202020204" pitchFamily="34" charset="0"/>
                <a:cs typeface="Arial" panose="020B0604020202020204" pitchFamily="34" charset="0"/>
              </a:rPr>
              <a:t>Resourcing and Talent Planning Survey</a:t>
            </a:r>
            <a:r>
              <a:rPr lang="en-GB" sz="2000" b="1" dirty="0">
                <a:latin typeface="Arial" panose="020B0604020202020204" pitchFamily="34" charset="0"/>
                <a:cs typeface="Arial" panose="020B0604020202020204" pitchFamily="34" charset="0"/>
              </a:rPr>
              <a:t>.</a:t>
            </a:r>
          </a:p>
          <a:p>
            <a:pPr marL="342900" lvl="0" indent="-342900">
              <a:buFont typeface="+mj-lt"/>
              <a:buAutoNum type="arabicPeriod"/>
            </a:pPr>
            <a:r>
              <a:rPr lang="en-GB" sz="2000" b="1" dirty="0">
                <a:latin typeface="Arial" panose="020B0604020202020204" pitchFamily="34" charset="0"/>
                <a:cs typeface="Arial" panose="020B0604020202020204" pitchFamily="34" charset="0"/>
              </a:rPr>
              <a:t>Sony Group Corporation (2024). </a:t>
            </a:r>
            <a:r>
              <a:rPr lang="en-GB" sz="2000" b="1" i="1" dirty="0">
                <a:latin typeface="Arial" panose="020B0604020202020204" pitchFamily="34" charset="0"/>
                <a:cs typeface="Arial" panose="020B0604020202020204" pitchFamily="34" charset="0"/>
              </a:rPr>
              <a:t>Annual Report</a:t>
            </a:r>
            <a:r>
              <a:rPr lang="en-GB" sz="2000" b="1" dirty="0">
                <a:latin typeface="Arial" panose="020B0604020202020204" pitchFamily="34" charset="0"/>
                <a:cs typeface="Arial" panose="020B0604020202020204" pitchFamily="34" charset="0"/>
              </a:rPr>
              <a:t>.</a:t>
            </a:r>
          </a:p>
          <a:p>
            <a:pPr marL="342900" lvl="0" indent="-342900">
              <a:buFont typeface="+mj-lt"/>
              <a:buAutoNum type="arabicPeriod"/>
            </a:pPr>
            <a:r>
              <a:rPr lang="en-GB" sz="2000" b="1" dirty="0">
                <a:latin typeface="Arial" panose="020B0604020202020204" pitchFamily="34" charset="0"/>
                <a:cs typeface="Arial" panose="020B0604020202020204" pitchFamily="34" charset="0"/>
              </a:rPr>
              <a:t>UK Government Equalities Office (2023). </a:t>
            </a:r>
            <a:r>
              <a:rPr lang="en-GB" sz="2000" b="1" i="1" dirty="0">
                <a:latin typeface="Arial" panose="020B0604020202020204" pitchFamily="34" charset="0"/>
                <a:cs typeface="Arial" panose="020B0604020202020204" pitchFamily="34" charset="0"/>
              </a:rPr>
              <a:t>Equality Act Guidance</a:t>
            </a:r>
            <a:r>
              <a:rPr lang="en-GB" sz="2000" b="1" dirty="0">
                <a:latin typeface="Arial" panose="020B0604020202020204" pitchFamily="34" charset="0"/>
                <a:cs typeface="Arial" panose="020B0604020202020204" pitchFamily="34" charset="0"/>
              </a:rPr>
              <a:t>.</a:t>
            </a:r>
          </a:p>
          <a:p>
            <a:pPr marL="342900" lvl="0" indent="-342900">
              <a:buFont typeface="+mj-lt"/>
              <a:buAutoNum type="arabicPeriod"/>
            </a:pPr>
            <a:r>
              <a:rPr lang="en-GB" sz="2000" b="1" dirty="0">
                <a:latin typeface="Arial" panose="020B0604020202020204" pitchFamily="34" charset="0"/>
                <a:cs typeface="Arial" panose="020B0604020202020204" pitchFamily="34" charset="0"/>
              </a:rPr>
              <a:t>Deloitte (2023). </a:t>
            </a:r>
            <a:r>
              <a:rPr lang="en-GB" sz="2000" b="1" i="1" dirty="0">
                <a:latin typeface="Arial" panose="020B0604020202020204" pitchFamily="34" charset="0"/>
                <a:cs typeface="Arial" panose="020B0604020202020204" pitchFamily="34" charset="0"/>
              </a:rPr>
              <a:t>Tech Trends Report</a:t>
            </a:r>
            <a:r>
              <a:rPr lang="en-GB" sz="2000" b="1" dirty="0">
                <a:latin typeface="Arial" panose="020B0604020202020204" pitchFamily="34" charset="0"/>
                <a:cs typeface="Arial" panose="020B0604020202020204" pitchFamily="34" charset="0"/>
              </a:rPr>
              <a:t>.</a:t>
            </a:r>
          </a:p>
          <a:p>
            <a:pPr marL="342900" lvl="0" indent="-342900">
              <a:buFont typeface="+mj-lt"/>
              <a:buAutoNum type="arabicPeriod"/>
            </a:pPr>
            <a:r>
              <a:rPr lang="en-GB" sz="2000" b="1" dirty="0">
                <a:latin typeface="Arial" panose="020B0604020202020204" pitchFamily="34" charset="0"/>
                <a:cs typeface="Arial" panose="020B0604020202020204" pitchFamily="34" charset="0"/>
              </a:rPr>
              <a:t>McKinsey &amp; Company (2022). </a:t>
            </a:r>
            <a:r>
              <a:rPr lang="en-GB" sz="2000" b="1" i="1" dirty="0">
                <a:latin typeface="Arial" panose="020B0604020202020204" pitchFamily="34" charset="0"/>
                <a:cs typeface="Arial" panose="020B0604020202020204" pitchFamily="34" charset="0"/>
              </a:rPr>
              <a:t>The Future of Work in Europe</a:t>
            </a:r>
            <a:r>
              <a:rPr lang="en-GB" sz="2000" b="1" dirty="0">
                <a:latin typeface="Arial" panose="020B0604020202020204" pitchFamily="34" charset="0"/>
                <a:cs typeface="Arial" panose="020B0604020202020204" pitchFamily="34" charset="0"/>
              </a:rPr>
              <a:t>.</a:t>
            </a:r>
          </a:p>
          <a:p>
            <a:pPr marL="342900" lvl="0" indent="-342900">
              <a:buFont typeface="+mj-lt"/>
              <a:buAutoNum type="arabicPeriod"/>
            </a:pPr>
            <a:r>
              <a:rPr lang="en-GB" sz="2000" b="1" dirty="0">
                <a:latin typeface="Arial" panose="020B0604020202020204" pitchFamily="34" charset="0"/>
                <a:cs typeface="Arial" panose="020B0604020202020204" pitchFamily="34" charset="0"/>
              </a:rPr>
              <a:t>PwC (2023). </a:t>
            </a:r>
            <a:r>
              <a:rPr lang="en-GB" sz="2000" b="1" i="1" dirty="0">
                <a:latin typeface="Arial" panose="020B0604020202020204" pitchFamily="34" charset="0"/>
                <a:cs typeface="Arial" panose="020B0604020202020204" pitchFamily="34" charset="0"/>
              </a:rPr>
              <a:t>Workforce of the Future Report</a:t>
            </a:r>
            <a:r>
              <a:rPr lang="en-GB" sz="2000" b="1" dirty="0">
                <a:latin typeface="Arial" panose="020B0604020202020204" pitchFamily="34" charset="0"/>
                <a:cs typeface="Arial" panose="020B0604020202020204" pitchFamily="34" charset="0"/>
              </a:rPr>
              <a:t>.</a:t>
            </a:r>
          </a:p>
          <a:p>
            <a:pPr marL="342900" lvl="0" indent="-342900">
              <a:buFont typeface="+mj-lt"/>
              <a:buAutoNum type="arabicPeriod"/>
            </a:pPr>
            <a:r>
              <a:rPr lang="en-GB" sz="2000" b="1" dirty="0">
                <a:latin typeface="Arial" panose="020B0604020202020204" pitchFamily="34" charset="0"/>
                <a:cs typeface="Arial" panose="020B0604020202020204" pitchFamily="34" charset="0"/>
              </a:rPr>
              <a:t>LinkedIn Talent Insights (2024). </a:t>
            </a:r>
            <a:r>
              <a:rPr lang="en-GB" sz="2000" b="1" i="1" dirty="0">
                <a:latin typeface="Arial" panose="020B0604020202020204" pitchFamily="34" charset="0"/>
                <a:cs typeface="Arial" panose="020B0604020202020204" pitchFamily="34" charset="0"/>
              </a:rPr>
              <a:t>Global Talent Trends</a:t>
            </a:r>
            <a:r>
              <a:rPr lang="en-GB" sz="2000" b="1" dirty="0">
                <a:latin typeface="Arial" panose="020B0604020202020204" pitchFamily="34" charset="0"/>
                <a:cs typeface="Arial" panose="020B0604020202020204" pitchFamily="34" charset="0"/>
              </a:rPr>
              <a:t>.</a:t>
            </a:r>
          </a:p>
          <a:p>
            <a:pPr marL="342900" lvl="0" indent="-342900">
              <a:buFont typeface="+mj-lt"/>
              <a:buAutoNum type="arabicPeriod"/>
            </a:pPr>
            <a:r>
              <a:rPr lang="en-GB" sz="2000" b="1" dirty="0">
                <a:latin typeface="Arial" panose="020B0604020202020204" pitchFamily="34" charset="0"/>
                <a:cs typeface="Arial" panose="020B0604020202020204" pitchFamily="34" charset="0"/>
              </a:rPr>
              <a:t>Gartner (2023). </a:t>
            </a:r>
            <a:r>
              <a:rPr lang="en-GB" sz="2000" b="1" i="1" dirty="0">
                <a:latin typeface="Arial" panose="020B0604020202020204" pitchFamily="34" charset="0"/>
                <a:cs typeface="Arial" panose="020B0604020202020204" pitchFamily="34" charset="0"/>
              </a:rPr>
              <a:t>HR Leaders’ Strategic Priorities Report</a:t>
            </a:r>
            <a:r>
              <a:rPr lang="en-GB" sz="2000"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012460794"/>
      </p:ext>
    </p:extLst>
  </p:cSld>
  <p:clrMapOvr>
    <a:masterClrMapping/>
  </p:clrMapOvr>
</p:sld>
</file>

<file path=ppt/theme/theme1.xml><?xml version="1.0" encoding="utf-8"?>
<a:theme xmlns:a="http://schemas.openxmlformats.org/drawingml/2006/main" name="Film Burn">
  <a:themeElements>
    <a:clrScheme name="Custom 2">
      <a:dk1>
        <a:srgbClr val="09090C"/>
      </a:dk1>
      <a:lt1>
        <a:sysClr val="window" lastClr="FFFFFF"/>
      </a:lt1>
      <a:dk2>
        <a:srgbClr val="000000"/>
      </a:dk2>
      <a:lt2>
        <a:srgbClr val="F9EFEC"/>
      </a:lt2>
      <a:accent1>
        <a:srgbClr val="CB49B2"/>
      </a:accent1>
      <a:accent2>
        <a:srgbClr val="7C3191"/>
      </a:accent2>
      <a:accent3>
        <a:srgbClr val="E95D48"/>
      </a:accent3>
      <a:accent4>
        <a:srgbClr val="F08E6B"/>
      </a:accent4>
      <a:accent5>
        <a:srgbClr val="D93752"/>
      </a:accent5>
      <a:accent6>
        <a:srgbClr val="EE7345"/>
      </a:accent6>
      <a:hlink>
        <a:srgbClr val="CB49B2"/>
      </a:hlink>
      <a:folHlink>
        <a:srgbClr val="E95D48"/>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lm burn" id="{4524321E-1019-4E52-AA1C-5D37B75CD749}" vid="{4A46179B-AA1B-40E1-9320-430DA2EBD8EF}"/>
    </a:ext>
  </a:extLst>
</a:theme>
</file>

<file path=docProps/app.xml><?xml version="1.0" encoding="utf-8"?>
<Properties xmlns="http://schemas.openxmlformats.org/officeDocument/2006/extended-properties" xmlns:vt="http://schemas.openxmlformats.org/officeDocument/2006/docPropsVTypes">
  <Template>Film Burn</Template>
  <TotalTime>239</TotalTime>
  <Words>714</Words>
  <Application>Microsoft Office PowerPoint</Application>
  <PresentationFormat>Widescreen</PresentationFormat>
  <Paragraphs>74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 Nova</vt:lpstr>
      <vt:lpstr>Neue Haas Grotesk Text Pro</vt:lpstr>
      <vt:lpstr>Symbol</vt:lpstr>
      <vt:lpstr>Film Burn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Willan Marcelo Espin Tapia (2411166)</dc:creator>
  <cp:lastModifiedBy>Willan Marcelo Espin Tapia (2411166)</cp:lastModifiedBy>
  <cp:revision>7</cp:revision>
  <dcterms:created xsi:type="dcterms:W3CDTF">2026-08-04T19:59:55Z</dcterms:created>
  <dcterms:modified xsi:type="dcterms:W3CDTF">2026-08-10T17:08:04Z</dcterms:modified>
</cp:coreProperties>
</file>