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4" r:id="rId1"/>
  </p:sldMasterIdLst>
  <p:notesMasterIdLst>
    <p:notesMasterId r:id="rId3"/>
  </p:notesMasterIdLst>
  <p:sldIdLst>
    <p:sldId id="257" r:id="rId2"/>
  </p:sldIdLst>
  <p:sldSz cx="18000663" cy="10799763"/>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B29F236-6F0F-15E5-7663-C268B2A56F98}" v="69" dt="2024-11-20T09:39:23.073"/>
    <p1510:client id="{813D7AD9-F9E0-C696-B4C5-86A1379D109D}" v="81" dt="2024-11-19T23:16:51.931"/>
    <p1510:client id="{C95CEDB2-19D2-F917-4F62-7F94A2014900}" v="41" dt="2024-11-19T22:55:40.410"/>
    <p1510:client id="{D373C0BC-50CF-8EB7-CF8C-AFB0CA5B815A}" v="13" dt="2024-11-19T23:19:52.99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5726" autoAdjust="0"/>
  </p:normalViewPr>
  <p:slideViewPr>
    <p:cSldViewPr snapToGrid="0">
      <p:cViewPr varScale="1">
        <p:scale>
          <a:sx n="61" d="100"/>
          <a:sy n="61" d="100"/>
        </p:scale>
        <p:origin x="360" y="3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CA110728-54BB-4397-9F67-9507619B45C2}" type="datetimeFigureOut">
              <a:rPr lang="en-GB" smtClean="0"/>
              <a:t>27/11/2024</a:t>
            </a:fld>
            <a:endParaRPr lang="en-GB"/>
          </a:p>
        </p:txBody>
      </p:sp>
      <p:sp>
        <p:nvSpPr>
          <p:cNvPr id="4" name="Slide Image Placeholder 3"/>
          <p:cNvSpPr>
            <a:spLocks noGrp="1" noRot="1" noChangeAspect="1"/>
          </p:cNvSpPr>
          <p:nvPr>
            <p:ph type="sldImg" idx="2"/>
          </p:nvPr>
        </p:nvSpPr>
        <p:spPr>
          <a:xfrm>
            <a:off x="2643188" y="857250"/>
            <a:ext cx="3857625"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D33081FA-E00A-4C29-90E0-2316259EC0EB}" type="slidenum">
              <a:rPr lang="en-GB" smtClean="0"/>
              <a:t>‹#›</a:t>
            </a:fld>
            <a:endParaRPr lang="en-GB"/>
          </a:p>
        </p:txBody>
      </p:sp>
    </p:spTree>
    <p:extLst>
      <p:ext uri="{BB962C8B-B14F-4D97-AF65-F5344CB8AC3E}">
        <p14:creationId xmlns:p14="http://schemas.microsoft.com/office/powerpoint/2010/main" val="1454704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10193" y="1079975"/>
            <a:ext cx="11812935" cy="4679899"/>
          </a:xfrm>
        </p:spPr>
        <p:txBody>
          <a:bodyPr anchor="b">
            <a:normAutofit/>
          </a:bodyPr>
          <a:lstStyle>
            <a:lvl1pPr algn="l">
              <a:defRPr sz="7087">
                <a:effectLst/>
              </a:defRPr>
            </a:lvl1pPr>
          </a:lstStyle>
          <a:p>
            <a:r>
              <a:rPr lang="en-GB"/>
              <a:t>Click to edit Master title style</a:t>
            </a:r>
            <a:endParaRPr lang="en-US" dirty="0"/>
          </a:p>
        </p:txBody>
      </p:sp>
      <p:sp>
        <p:nvSpPr>
          <p:cNvPr id="3" name="Subtitle 2"/>
          <p:cNvSpPr>
            <a:spLocks noGrp="1"/>
          </p:cNvSpPr>
          <p:nvPr>
            <p:ph type="subTitle" idx="1"/>
          </p:nvPr>
        </p:nvSpPr>
        <p:spPr>
          <a:xfrm>
            <a:off x="1010193" y="6053202"/>
            <a:ext cx="9450348" cy="3066599"/>
          </a:xfrm>
        </p:spPr>
        <p:txBody>
          <a:bodyPr anchor="t">
            <a:normAutofit/>
          </a:bodyPr>
          <a:lstStyle>
            <a:lvl1pPr marL="0" indent="0" algn="l">
              <a:buNone/>
              <a:defRPr sz="3100">
                <a:solidFill>
                  <a:schemeClr val="bg2">
                    <a:lumMod val="75000"/>
                  </a:schemeClr>
                </a:solidFill>
              </a:defRPr>
            </a:lvl1pPr>
            <a:lvl2pPr marL="675010" indent="0" algn="ctr">
              <a:buNone/>
              <a:defRPr>
                <a:solidFill>
                  <a:schemeClr val="tx1">
                    <a:tint val="75000"/>
                  </a:schemeClr>
                </a:solidFill>
              </a:defRPr>
            </a:lvl2pPr>
            <a:lvl3pPr marL="1350020" indent="0" algn="ctr">
              <a:buNone/>
              <a:defRPr>
                <a:solidFill>
                  <a:schemeClr val="tx1">
                    <a:tint val="75000"/>
                  </a:schemeClr>
                </a:solidFill>
              </a:defRPr>
            </a:lvl3pPr>
            <a:lvl4pPr marL="2025030" indent="0" algn="ctr">
              <a:buNone/>
              <a:defRPr>
                <a:solidFill>
                  <a:schemeClr val="tx1">
                    <a:tint val="75000"/>
                  </a:schemeClr>
                </a:solidFill>
              </a:defRPr>
            </a:lvl4pPr>
            <a:lvl5pPr marL="2700040" indent="0" algn="ctr">
              <a:buNone/>
              <a:defRPr>
                <a:solidFill>
                  <a:schemeClr val="tx1">
                    <a:tint val="75000"/>
                  </a:schemeClr>
                </a:solidFill>
              </a:defRPr>
            </a:lvl5pPr>
            <a:lvl6pPr marL="3375050" indent="0" algn="ctr">
              <a:buNone/>
              <a:defRPr>
                <a:solidFill>
                  <a:schemeClr val="tx1">
                    <a:tint val="75000"/>
                  </a:schemeClr>
                </a:solidFill>
              </a:defRPr>
            </a:lvl6pPr>
            <a:lvl7pPr marL="4050060" indent="0" algn="ctr">
              <a:buNone/>
              <a:defRPr>
                <a:solidFill>
                  <a:schemeClr val="tx1">
                    <a:tint val="75000"/>
                  </a:schemeClr>
                </a:solidFill>
              </a:defRPr>
            </a:lvl7pPr>
            <a:lvl8pPr marL="4725071" indent="0" algn="ctr">
              <a:buNone/>
              <a:defRPr>
                <a:solidFill>
                  <a:schemeClr val="tx1">
                    <a:tint val="75000"/>
                  </a:schemeClr>
                </a:solidFill>
              </a:defRPr>
            </a:lvl8pPr>
            <a:lvl9pPr marL="5400081"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2BC1AC1-A0F4-465C-BD5C-771946D2EB6B}" type="datetime1">
              <a:rPr lang="en-US" smtClean="0"/>
              <a:t>11/27/2024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flipH="1">
            <a:off x="12148103" y="13334"/>
            <a:ext cx="5625207" cy="5999868"/>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9018300" y="144163"/>
            <a:ext cx="8977676" cy="957562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10683206" y="359992"/>
            <a:ext cx="7312769" cy="7799829"/>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10830868" y="50831"/>
            <a:ext cx="7165110" cy="7642335"/>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11583241" y="959981"/>
            <a:ext cx="6412735" cy="6839848"/>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502479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BE46F2C-8CEC-4B8D-A284-2D8B80E8D20E}" type="datetime1">
              <a:rPr lang="en-US" smtClean="0"/>
              <a:t>11/27/2024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668736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10192" y="3159931"/>
            <a:ext cx="12600466" cy="3592992"/>
          </a:xfrm>
        </p:spPr>
        <p:txBody>
          <a:bodyPr anchor="b">
            <a:normAutofit/>
          </a:bodyPr>
          <a:lstStyle>
            <a:lvl1pPr algn="l">
              <a:defRPr sz="5315" b="0" cap="all"/>
            </a:lvl1pPr>
          </a:lstStyle>
          <a:p>
            <a:r>
              <a:rPr lang="en-GB"/>
              <a:t>Click to edit Master title style</a:t>
            </a:r>
            <a:endParaRPr lang="en-US" dirty="0"/>
          </a:p>
        </p:txBody>
      </p:sp>
      <p:sp>
        <p:nvSpPr>
          <p:cNvPr id="3" name="Text Placeholder 2"/>
          <p:cNvSpPr>
            <a:spLocks noGrp="1"/>
          </p:cNvSpPr>
          <p:nvPr>
            <p:ph type="body" idx="1"/>
          </p:nvPr>
        </p:nvSpPr>
        <p:spPr>
          <a:xfrm>
            <a:off x="1010194" y="7079845"/>
            <a:ext cx="12600464" cy="2359948"/>
          </a:xfrm>
        </p:spPr>
        <p:txBody>
          <a:bodyPr anchor="t">
            <a:normAutofit/>
          </a:bodyPr>
          <a:lstStyle>
            <a:lvl1pPr marL="0" indent="0" algn="l">
              <a:buNone/>
              <a:defRPr sz="2658">
                <a:solidFill>
                  <a:schemeClr val="bg2">
                    <a:lumMod val="75000"/>
                  </a:schemeClr>
                </a:solidFill>
              </a:defRPr>
            </a:lvl1pPr>
            <a:lvl2pPr marL="675010" indent="0">
              <a:buNone/>
              <a:defRPr sz="2658">
                <a:solidFill>
                  <a:schemeClr val="tx1">
                    <a:tint val="75000"/>
                  </a:schemeClr>
                </a:solidFill>
              </a:defRPr>
            </a:lvl2pPr>
            <a:lvl3pPr marL="1350020" indent="0">
              <a:buNone/>
              <a:defRPr sz="2362">
                <a:solidFill>
                  <a:schemeClr val="tx1">
                    <a:tint val="75000"/>
                  </a:schemeClr>
                </a:solidFill>
              </a:defRPr>
            </a:lvl3pPr>
            <a:lvl4pPr marL="2025030" indent="0">
              <a:buNone/>
              <a:defRPr sz="2067">
                <a:solidFill>
                  <a:schemeClr val="tx1">
                    <a:tint val="75000"/>
                  </a:schemeClr>
                </a:solidFill>
              </a:defRPr>
            </a:lvl4pPr>
            <a:lvl5pPr marL="2700040" indent="0">
              <a:buNone/>
              <a:defRPr sz="2067">
                <a:solidFill>
                  <a:schemeClr val="tx1">
                    <a:tint val="75000"/>
                  </a:schemeClr>
                </a:solidFill>
              </a:defRPr>
            </a:lvl5pPr>
            <a:lvl6pPr marL="3375050" indent="0">
              <a:buNone/>
              <a:defRPr sz="2067">
                <a:solidFill>
                  <a:schemeClr val="tx1">
                    <a:tint val="75000"/>
                  </a:schemeClr>
                </a:solidFill>
              </a:defRPr>
            </a:lvl6pPr>
            <a:lvl7pPr marL="4050060" indent="0">
              <a:buNone/>
              <a:defRPr sz="2067">
                <a:solidFill>
                  <a:schemeClr val="tx1">
                    <a:tint val="75000"/>
                  </a:schemeClr>
                </a:solidFill>
              </a:defRPr>
            </a:lvl7pPr>
            <a:lvl8pPr marL="4725071" indent="0">
              <a:buNone/>
              <a:defRPr sz="2067">
                <a:solidFill>
                  <a:schemeClr val="tx1">
                    <a:tint val="75000"/>
                  </a:schemeClr>
                </a:solidFill>
              </a:defRPr>
            </a:lvl8pPr>
            <a:lvl9pPr marL="5400081" indent="0">
              <a:buNone/>
              <a:defRPr sz="2067">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AAE03DB-91B2-499B-83DA-A4DB4C797826}" type="datetime1">
              <a:rPr lang="en-US" smtClean="0"/>
              <a:t>11/27/2024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005196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010192" y="1079977"/>
            <a:ext cx="7290113" cy="5693209"/>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8575316" y="1079978"/>
            <a:ext cx="7285424" cy="569320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32A4517-47D4-4C52-A1D3-0C8C250CE2A5}" type="datetime1">
              <a:rPr lang="en-US" smtClean="0"/>
              <a:t>11/27/2024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82800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435211" y="1079976"/>
            <a:ext cx="6865096" cy="907479"/>
          </a:xfrm>
        </p:spPr>
        <p:txBody>
          <a:bodyPr anchor="b">
            <a:noAutofit/>
          </a:bodyPr>
          <a:lstStyle>
            <a:lvl1pPr marL="0" indent="0">
              <a:buNone/>
              <a:defRPr sz="4134" b="0">
                <a:solidFill>
                  <a:schemeClr val="tx1"/>
                </a:solidFill>
              </a:defRPr>
            </a:lvl1pPr>
            <a:lvl2pPr marL="675010" indent="0">
              <a:buNone/>
              <a:defRPr sz="2953" b="1"/>
            </a:lvl2pPr>
            <a:lvl3pPr marL="1350020" indent="0">
              <a:buNone/>
              <a:defRPr sz="2658" b="1"/>
            </a:lvl3pPr>
            <a:lvl4pPr marL="2025030" indent="0">
              <a:buNone/>
              <a:defRPr sz="2362" b="1"/>
            </a:lvl4pPr>
            <a:lvl5pPr marL="2700040" indent="0">
              <a:buNone/>
              <a:defRPr sz="2362" b="1"/>
            </a:lvl5pPr>
            <a:lvl6pPr marL="3375050" indent="0">
              <a:buNone/>
              <a:defRPr sz="2362" b="1"/>
            </a:lvl6pPr>
            <a:lvl7pPr marL="4050060" indent="0">
              <a:buNone/>
              <a:defRPr sz="2362" b="1"/>
            </a:lvl7pPr>
            <a:lvl8pPr marL="4725071" indent="0">
              <a:buNone/>
              <a:defRPr sz="2362" b="1"/>
            </a:lvl8pPr>
            <a:lvl9pPr marL="5400081" indent="0">
              <a:buNone/>
              <a:defRPr sz="2362" b="1"/>
            </a:lvl9pPr>
          </a:lstStyle>
          <a:p>
            <a:pPr lvl="0"/>
            <a:r>
              <a:rPr lang="en-GB"/>
              <a:t>Click to edit Master text styles</a:t>
            </a:r>
          </a:p>
        </p:txBody>
      </p:sp>
      <p:sp>
        <p:nvSpPr>
          <p:cNvPr id="4" name="Content Placeholder 3"/>
          <p:cNvSpPr>
            <a:spLocks noGrp="1"/>
          </p:cNvSpPr>
          <p:nvPr>
            <p:ph sz="half" idx="2"/>
          </p:nvPr>
        </p:nvSpPr>
        <p:spPr>
          <a:xfrm>
            <a:off x="1010192" y="2000789"/>
            <a:ext cx="7290113" cy="4772396"/>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8975329" y="1079976"/>
            <a:ext cx="6887755" cy="907479"/>
          </a:xfrm>
        </p:spPr>
        <p:txBody>
          <a:bodyPr anchor="b">
            <a:noAutofit/>
          </a:bodyPr>
          <a:lstStyle>
            <a:lvl1pPr marL="0" indent="0">
              <a:buNone/>
              <a:defRPr sz="4134" b="0">
                <a:solidFill>
                  <a:schemeClr val="tx1"/>
                </a:solidFill>
              </a:defRPr>
            </a:lvl1pPr>
            <a:lvl2pPr marL="675010" indent="0">
              <a:buNone/>
              <a:defRPr sz="2953" b="1"/>
            </a:lvl2pPr>
            <a:lvl3pPr marL="1350020" indent="0">
              <a:buNone/>
              <a:defRPr sz="2658" b="1"/>
            </a:lvl3pPr>
            <a:lvl4pPr marL="2025030" indent="0">
              <a:buNone/>
              <a:defRPr sz="2362" b="1"/>
            </a:lvl4pPr>
            <a:lvl5pPr marL="2700040" indent="0">
              <a:buNone/>
              <a:defRPr sz="2362" b="1"/>
            </a:lvl5pPr>
            <a:lvl6pPr marL="3375050" indent="0">
              <a:buNone/>
              <a:defRPr sz="2362" b="1"/>
            </a:lvl6pPr>
            <a:lvl7pPr marL="4050060" indent="0">
              <a:buNone/>
              <a:defRPr sz="2362" b="1"/>
            </a:lvl7pPr>
            <a:lvl8pPr marL="4725071" indent="0">
              <a:buNone/>
              <a:defRPr sz="2362" b="1"/>
            </a:lvl8pPr>
            <a:lvl9pPr marL="5400081" indent="0">
              <a:buNone/>
              <a:defRPr sz="2362" b="1"/>
            </a:lvl9pPr>
          </a:lstStyle>
          <a:p>
            <a:pPr lvl="0"/>
            <a:r>
              <a:rPr lang="en-GB"/>
              <a:t>Click to edit Master text styles</a:t>
            </a:r>
          </a:p>
        </p:txBody>
      </p:sp>
      <p:sp>
        <p:nvSpPr>
          <p:cNvPr id="6" name="Content Placeholder 5"/>
          <p:cNvSpPr>
            <a:spLocks noGrp="1"/>
          </p:cNvSpPr>
          <p:nvPr>
            <p:ph sz="quarter" idx="4"/>
          </p:nvPr>
        </p:nvSpPr>
        <p:spPr>
          <a:xfrm>
            <a:off x="8572971" y="1987456"/>
            <a:ext cx="7277613" cy="4772396"/>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AE4C4FDA-CFA7-4BE9-83B3-D2D0B9273CB9}" type="datetime1">
              <a:rPr lang="en-US" smtClean="0"/>
              <a:t>11/27/2024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940824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DBD79FD5-1EAC-47FB-B8FE-5614268AE3D8}" type="datetime1">
              <a:rPr lang="en-US" smtClean="0"/>
              <a:t>11/27/2024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72927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5C5EC58-F766-4767-9C1F-B811F4463482}" type="datetime1">
              <a:rPr lang="en-US" smtClean="0"/>
              <a:t>11/27/2024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84965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460541" y="1079976"/>
            <a:ext cx="5400199" cy="2159953"/>
          </a:xfrm>
        </p:spPr>
        <p:txBody>
          <a:bodyPr anchor="b">
            <a:normAutofit/>
          </a:bodyPr>
          <a:lstStyle>
            <a:lvl1pPr algn="l">
              <a:defRPr sz="3543" b="0"/>
            </a:lvl1pPr>
          </a:lstStyle>
          <a:p>
            <a:r>
              <a:rPr lang="en-GB"/>
              <a:t>Click to edit Master title style</a:t>
            </a:r>
            <a:endParaRPr lang="en-US" dirty="0"/>
          </a:p>
        </p:txBody>
      </p:sp>
      <p:sp>
        <p:nvSpPr>
          <p:cNvPr id="3" name="Content Placeholder 2"/>
          <p:cNvSpPr>
            <a:spLocks noGrp="1"/>
          </p:cNvSpPr>
          <p:nvPr>
            <p:ph idx="1"/>
          </p:nvPr>
        </p:nvSpPr>
        <p:spPr>
          <a:xfrm>
            <a:off x="1010193" y="1079976"/>
            <a:ext cx="8775325" cy="8359817"/>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0460541" y="3479923"/>
            <a:ext cx="5400199" cy="3293262"/>
          </a:xfrm>
        </p:spPr>
        <p:txBody>
          <a:bodyPr anchor="t">
            <a:normAutofit/>
          </a:bodyPr>
          <a:lstStyle>
            <a:lvl1pPr marL="0" indent="0">
              <a:buNone/>
              <a:defRPr sz="2362"/>
            </a:lvl1pPr>
            <a:lvl2pPr marL="675010" indent="0">
              <a:buNone/>
              <a:defRPr sz="1772"/>
            </a:lvl2pPr>
            <a:lvl3pPr marL="1350020" indent="0">
              <a:buNone/>
              <a:defRPr sz="1476"/>
            </a:lvl3pPr>
            <a:lvl4pPr marL="2025030" indent="0">
              <a:buNone/>
              <a:defRPr sz="1329"/>
            </a:lvl4pPr>
            <a:lvl5pPr marL="2700040" indent="0">
              <a:buNone/>
              <a:defRPr sz="1329"/>
            </a:lvl5pPr>
            <a:lvl6pPr marL="3375050" indent="0">
              <a:buNone/>
              <a:defRPr sz="1329"/>
            </a:lvl6pPr>
            <a:lvl7pPr marL="4050060" indent="0">
              <a:buNone/>
              <a:defRPr sz="1329"/>
            </a:lvl7pPr>
            <a:lvl8pPr marL="4725071" indent="0">
              <a:buNone/>
              <a:defRPr sz="1329"/>
            </a:lvl8pPr>
            <a:lvl9pPr marL="5400081" indent="0">
              <a:buNone/>
              <a:defRPr sz="1329"/>
            </a:lvl9pPr>
          </a:lstStyle>
          <a:p>
            <a:pPr lvl="0"/>
            <a:r>
              <a:rPr lang="en-GB"/>
              <a:t>Click to edit Master text styles</a:t>
            </a:r>
          </a:p>
        </p:txBody>
      </p:sp>
      <p:sp>
        <p:nvSpPr>
          <p:cNvPr id="5" name="Date Placeholder 4"/>
          <p:cNvSpPr>
            <a:spLocks noGrp="1"/>
          </p:cNvSpPr>
          <p:nvPr>
            <p:ph type="dt" sz="half" idx="10"/>
          </p:nvPr>
        </p:nvSpPr>
        <p:spPr/>
        <p:txBody>
          <a:bodyPr/>
          <a:lstStyle/>
          <a:p>
            <a:fld id="{1D0B846D-0CA0-4B75-9EE4-D1FD3875DAE9}" type="datetime1">
              <a:rPr lang="en-US" smtClean="0"/>
              <a:t>11/27/2024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55349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72913" y="2279950"/>
            <a:ext cx="8887827" cy="1799961"/>
          </a:xfrm>
        </p:spPr>
        <p:txBody>
          <a:bodyPr anchor="b">
            <a:normAutofit/>
          </a:bodyPr>
          <a:lstStyle>
            <a:lvl1pPr algn="l">
              <a:defRPr sz="4134" b="0"/>
            </a:lvl1pPr>
          </a:lstStyle>
          <a:p>
            <a:r>
              <a:rPr lang="en-GB"/>
              <a:t>Click to edit Master title style</a:t>
            </a:r>
            <a:endParaRPr lang="en-US" dirty="0"/>
          </a:p>
        </p:txBody>
      </p:sp>
      <p:sp>
        <p:nvSpPr>
          <p:cNvPr id="14" name="Picture Placeholder 2"/>
          <p:cNvSpPr>
            <a:spLocks noGrp="1" noChangeAspect="1"/>
          </p:cNvSpPr>
          <p:nvPr>
            <p:ph type="pic" idx="1"/>
          </p:nvPr>
        </p:nvSpPr>
        <p:spPr>
          <a:xfrm>
            <a:off x="1460209" y="1439968"/>
            <a:ext cx="4844136" cy="7199842"/>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2362"/>
            </a:lvl1pPr>
            <a:lvl2pPr marL="675010" indent="0">
              <a:buNone/>
              <a:defRPr sz="2362"/>
            </a:lvl2pPr>
            <a:lvl3pPr marL="1350020" indent="0">
              <a:buNone/>
              <a:defRPr sz="2362"/>
            </a:lvl3pPr>
            <a:lvl4pPr marL="2025030" indent="0">
              <a:buNone/>
              <a:defRPr sz="2362"/>
            </a:lvl4pPr>
            <a:lvl5pPr marL="2700040" indent="0">
              <a:buNone/>
              <a:defRPr sz="2362"/>
            </a:lvl5pPr>
            <a:lvl6pPr marL="3375050" indent="0">
              <a:buNone/>
              <a:defRPr sz="2362"/>
            </a:lvl6pPr>
            <a:lvl7pPr marL="4050060" indent="0">
              <a:buNone/>
              <a:defRPr sz="2362"/>
            </a:lvl7pPr>
            <a:lvl8pPr marL="4725071" indent="0">
              <a:buNone/>
              <a:defRPr sz="2362"/>
            </a:lvl8pPr>
            <a:lvl9pPr marL="5400081" indent="0">
              <a:buNone/>
              <a:defRPr sz="2362"/>
            </a:lvl9pPr>
          </a:lstStyle>
          <a:p>
            <a:r>
              <a:rPr lang="en-GB"/>
              <a:t>Click icon to add picture</a:t>
            </a:r>
            <a:endParaRPr lang="en-US" dirty="0"/>
          </a:p>
        </p:txBody>
      </p:sp>
      <p:sp>
        <p:nvSpPr>
          <p:cNvPr id="4" name="Text Placeholder 3"/>
          <p:cNvSpPr>
            <a:spLocks noGrp="1"/>
          </p:cNvSpPr>
          <p:nvPr>
            <p:ph type="body" sz="half" idx="2"/>
          </p:nvPr>
        </p:nvSpPr>
        <p:spPr>
          <a:xfrm>
            <a:off x="6972912" y="4373237"/>
            <a:ext cx="8890172" cy="3226595"/>
          </a:xfrm>
        </p:spPr>
        <p:txBody>
          <a:bodyPr anchor="t">
            <a:normAutofit/>
          </a:bodyPr>
          <a:lstStyle>
            <a:lvl1pPr marL="0" indent="0">
              <a:buNone/>
              <a:defRPr sz="2658"/>
            </a:lvl1pPr>
            <a:lvl2pPr marL="675010" indent="0">
              <a:buNone/>
              <a:defRPr sz="1772"/>
            </a:lvl2pPr>
            <a:lvl3pPr marL="1350020" indent="0">
              <a:buNone/>
              <a:defRPr sz="1476"/>
            </a:lvl3pPr>
            <a:lvl4pPr marL="2025030" indent="0">
              <a:buNone/>
              <a:defRPr sz="1329"/>
            </a:lvl4pPr>
            <a:lvl5pPr marL="2700040" indent="0">
              <a:buNone/>
              <a:defRPr sz="1329"/>
            </a:lvl5pPr>
            <a:lvl6pPr marL="3375050" indent="0">
              <a:buNone/>
              <a:defRPr sz="1329"/>
            </a:lvl6pPr>
            <a:lvl7pPr marL="4050060" indent="0">
              <a:buNone/>
              <a:defRPr sz="1329"/>
            </a:lvl7pPr>
            <a:lvl8pPr marL="4725071" indent="0">
              <a:buNone/>
              <a:defRPr sz="1329"/>
            </a:lvl8pPr>
            <a:lvl9pPr marL="5400081" indent="0">
              <a:buNone/>
              <a:defRPr sz="1329"/>
            </a:lvl9pPr>
          </a:lstStyle>
          <a:p>
            <a:pPr lvl="0"/>
            <a:r>
              <a:rPr lang="en-GB"/>
              <a:t>Click to edit Master text styles</a:t>
            </a:r>
          </a:p>
        </p:txBody>
      </p:sp>
      <p:sp>
        <p:nvSpPr>
          <p:cNvPr id="5" name="Date Placeholder 4"/>
          <p:cNvSpPr>
            <a:spLocks noGrp="1"/>
          </p:cNvSpPr>
          <p:nvPr>
            <p:ph type="dt" sz="half" idx="10"/>
          </p:nvPr>
        </p:nvSpPr>
        <p:spPr/>
        <p:txBody>
          <a:bodyPr/>
          <a:lstStyle/>
          <a:p>
            <a:fld id="{FBE22DD1-B447-41F4-8B2B-6B016AE5419B}" type="datetime1">
              <a:rPr lang="en-US" smtClean="0"/>
              <a:t>11/27/2024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27098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17" name="Picture Placeholder 2"/>
          <p:cNvSpPr>
            <a:spLocks noGrp="1" noChangeAspect="1"/>
          </p:cNvSpPr>
          <p:nvPr>
            <p:ph type="pic" idx="13"/>
          </p:nvPr>
        </p:nvSpPr>
        <p:spPr>
          <a:xfrm>
            <a:off x="1012537" y="839982"/>
            <a:ext cx="15973244" cy="4919892"/>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2362"/>
            </a:lvl1pPr>
            <a:lvl2pPr marL="675010" indent="0">
              <a:buNone/>
              <a:defRPr sz="2362"/>
            </a:lvl2pPr>
            <a:lvl3pPr marL="1350020" indent="0">
              <a:buNone/>
              <a:defRPr sz="2362"/>
            </a:lvl3pPr>
            <a:lvl4pPr marL="2025030" indent="0">
              <a:buNone/>
              <a:defRPr sz="2362"/>
            </a:lvl4pPr>
            <a:lvl5pPr marL="2700040" indent="0">
              <a:buNone/>
              <a:defRPr sz="2362"/>
            </a:lvl5pPr>
            <a:lvl6pPr marL="3375050" indent="0">
              <a:buNone/>
              <a:defRPr sz="2362"/>
            </a:lvl6pPr>
            <a:lvl7pPr marL="4050060" indent="0">
              <a:buNone/>
              <a:defRPr sz="2362"/>
            </a:lvl7pPr>
            <a:lvl8pPr marL="4725071" indent="0">
              <a:buNone/>
              <a:defRPr sz="2362"/>
            </a:lvl8pPr>
            <a:lvl9pPr marL="5400081" indent="0">
              <a:buNone/>
              <a:defRPr sz="2362"/>
            </a:lvl9pPr>
          </a:lstStyle>
          <a:p>
            <a:r>
              <a:rPr lang="en-GB"/>
              <a:t>Click icon to add picture</a:t>
            </a:r>
            <a:endParaRPr lang="en-US" dirty="0"/>
          </a:p>
        </p:txBody>
      </p:sp>
      <p:sp>
        <p:nvSpPr>
          <p:cNvPr id="16" name="Text Placeholder 9"/>
          <p:cNvSpPr>
            <a:spLocks noGrp="1"/>
          </p:cNvSpPr>
          <p:nvPr>
            <p:ph type="body" sz="quarter" idx="14"/>
          </p:nvPr>
        </p:nvSpPr>
        <p:spPr>
          <a:xfrm>
            <a:off x="1350053" y="6053201"/>
            <a:ext cx="12260604" cy="719984"/>
          </a:xfrm>
        </p:spPr>
        <p:txBody>
          <a:bodyPr anchor="t">
            <a:normAutofit/>
          </a:bodyPr>
          <a:lstStyle>
            <a:lvl1pPr marL="0" indent="0">
              <a:buFontTx/>
              <a:buNone/>
              <a:defRPr sz="2362"/>
            </a:lvl1pPr>
            <a:lvl2pPr marL="675010" indent="0">
              <a:buFontTx/>
              <a:buNone/>
              <a:defRPr/>
            </a:lvl2pPr>
            <a:lvl3pPr marL="1350020" indent="0">
              <a:buFontTx/>
              <a:buNone/>
              <a:defRPr/>
            </a:lvl3pPr>
            <a:lvl4pPr marL="2025030" indent="0">
              <a:buFontTx/>
              <a:buNone/>
              <a:defRPr/>
            </a:lvl4pPr>
            <a:lvl5pPr marL="2700040" indent="0">
              <a:buFontTx/>
              <a:buNone/>
              <a:defRPr/>
            </a:lvl5pPr>
          </a:lstStyle>
          <a:p>
            <a:pPr lvl="0"/>
            <a:r>
              <a:rPr lang="en-GB"/>
              <a:t>Click to edit Master text styles</a:t>
            </a:r>
          </a:p>
        </p:txBody>
      </p:sp>
      <p:sp>
        <p:nvSpPr>
          <p:cNvPr id="3" name="Date Placeholder 2"/>
          <p:cNvSpPr>
            <a:spLocks noGrp="1"/>
          </p:cNvSpPr>
          <p:nvPr>
            <p:ph type="dt" sz="half" idx="10"/>
          </p:nvPr>
        </p:nvSpPr>
        <p:spPr/>
        <p:txBody>
          <a:bodyPr/>
          <a:lstStyle/>
          <a:p>
            <a:fld id="{DC9B01D1-3FA0-4434-BB15-95637769CDD7}" type="datetime1">
              <a:rPr lang="en-US" smtClean="0"/>
              <a:t>11/27/2024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461692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010194" y="1079976"/>
            <a:ext cx="14850547" cy="4319905"/>
          </a:xfrm>
        </p:spPr>
        <p:txBody>
          <a:bodyPr anchor="ctr">
            <a:normAutofit/>
          </a:bodyPr>
          <a:lstStyle>
            <a:lvl1pPr algn="l">
              <a:defRPr sz="4724" b="0" cap="all"/>
            </a:lvl1pPr>
          </a:lstStyle>
          <a:p>
            <a:r>
              <a:rPr lang="en-GB"/>
              <a:t>Click to edit Master title style</a:t>
            </a:r>
            <a:endParaRPr lang="en-US" dirty="0"/>
          </a:p>
        </p:txBody>
      </p:sp>
      <p:sp>
        <p:nvSpPr>
          <p:cNvPr id="3" name="Text Placeholder 2"/>
          <p:cNvSpPr>
            <a:spLocks noGrp="1"/>
          </p:cNvSpPr>
          <p:nvPr>
            <p:ph type="body" idx="1"/>
          </p:nvPr>
        </p:nvSpPr>
        <p:spPr>
          <a:xfrm>
            <a:off x="1010193" y="6479858"/>
            <a:ext cx="12602809" cy="2959935"/>
          </a:xfrm>
        </p:spPr>
        <p:txBody>
          <a:bodyPr anchor="ctr">
            <a:normAutofit/>
          </a:bodyPr>
          <a:lstStyle>
            <a:lvl1pPr marL="0" indent="0" algn="l">
              <a:buNone/>
              <a:defRPr sz="2953">
                <a:solidFill>
                  <a:schemeClr val="bg2">
                    <a:lumMod val="75000"/>
                  </a:schemeClr>
                </a:solidFill>
              </a:defRPr>
            </a:lvl1pPr>
            <a:lvl2pPr marL="675010" indent="0">
              <a:buNone/>
              <a:defRPr sz="2658">
                <a:solidFill>
                  <a:schemeClr val="tx1">
                    <a:tint val="75000"/>
                  </a:schemeClr>
                </a:solidFill>
              </a:defRPr>
            </a:lvl2pPr>
            <a:lvl3pPr marL="1350020" indent="0">
              <a:buNone/>
              <a:defRPr sz="2362">
                <a:solidFill>
                  <a:schemeClr val="tx1">
                    <a:tint val="75000"/>
                  </a:schemeClr>
                </a:solidFill>
              </a:defRPr>
            </a:lvl3pPr>
            <a:lvl4pPr marL="2025030" indent="0">
              <a:buNone/>
              <a:defRPr sz="2067">
                <a:solidFill>
                  <a:schemeClr val="tx1">
                    <a:tint val="75000"/>
                  </a:schemeClr>
                </a:solidFill>
              </a:defRPr>
            </a:lvl4pPr>
            <a:lvl5pPr marL="2700040" indent="0">
              <a:buNone/>
              <a:defRPr sz="2067">
                <a:solidFill>
                  <a:schemeClr val="tx1">
                    <a:tint val="75000"/>
                  </a:schemeClr>
                </a:solidFill>
              </a:defRPr>
            </a:lvl5pPr>
            <a:lvl6pPr marL="3375050" indent="0">
              <a:buNone/>
              <a:defRPr sz="2067">
                <a:solidFill>
                  <a:schemeClr val="tx1">
                    <a:tint val="75000"/>
                  </a:schemeClr>
                </a:solidFill>
              </a:defRPr>
            </a:lvl6pPr>
            <a:lvl7pPr marL="4050060" indent="0">
              <a:buNone/>
              <a:defRPr sz="2067">
                <a:solidFill>
                  <a:schemeClr val="tx1">
                    <a:tint val="75000"/>
                  </a:schemeClr>
                </a:solidFill>
              </a:defRPr>
            </a:lvl7pPr>
            <a:lvl8pPr marL="4725071" indent="0">
              <a:buNone/>
              <a:defRPr sz="2067">
                <a:solidFill>
                  <a:schemeClr val="tx1">
                    <a:tint val="75000"/>
                  </a:schemeClr>
                </a:solidFill>
              </a:defRPr>
            </a:lvl8pPr>
            <a:lvl9pPr marL="5400081" indent="0">
              <a:buNone/>
              <a:defRPr sz="2067">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126F21F-05C3-4265-BA06-B4A74957C25D}" type="datetime1">
              <a:rPr lang="en-US" smtClean="0"/>
              <a:t>11/27/2024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157836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85217" y="1079976"/>
            <a:ext cx="13500499" cy="4319905"/>
          </a:xfrm>
        </p:spPr>
        <p:txBody>
          <a:bodyPr anchor="ctr">
            <a:normAutofit/>
          </a:bodyPr>
          <a:lstStyle>
            <a:lvl1pPr algn="l">
              <a:defRPr sz="4724" b="0" cap="all">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2135234" y="5399881"/>
            <a:ext cx="12600464" cy="599987"/>
          </a:xfrm>
        </p:spPr>
        <p:txBody>
          <a:bodyPr anchor="ctr"/>
          <a:lstStyle>
            <a:lvl1pPr marL="0" indent="0">
              <a:buFontTx/>
              <a:buNone/>
              <a:defRPr/>
            </a:lvl1pPr>
            <a:lvl2pPr marL="675010" indent="0">
              <a:buFontTx/>
              <a:buNone/>
              <a:defRPr/>
            </a:lvl2pPr>
            <a:lvl3pPr marL="1350020" indent="0">
              <a:buFontTx/>
              <a:buNone/>
              <a:defRPr/>
            </a:lvl3pPr>
            <a:lvl4pPr marL="2025030" indent="0">
              <a:buFontTx/>
              <a:buNone/>
              <a:defRPr/>
            </a:lvl4pPr>
            <a:lvl5pPr marL="2700040" indent="0">
              <a:buFontTx/>
              <a:buNone/>
              <a:defRPr/>
            </a:lvl5pPr>
          </a:lstStyle>
          <a:p>
            <a:pPr lvl="0"/>
            <a:r>
              <a:rPr lang="en-GB"/>
              <a:t>Click to edit Master text styles</a:t>
            </a:r>
          </a:p>
        </p:txBody>
      </p:sp>
      <p:sp>
        <p:nvSpPr>
          <p:cNvPr id="3" name="Text Placeholder 2"/>
          <p:cNvSpPr>
            <a:spLocks noGrp="1"/>
          </p:cNvSpPr>
          <p:nvPr>
            <p:ph type="body" idx="1"/>
          </p:nvPr>
        </p:nvSpPr>
        <p:spPr>
          <a:xfrm>
            <a:off x="1010194" y="6773186"/>
            <a:ext cx="12600464" cy="2653272"/>
          </a:xfrm>
        </p:spPr>
        <p:txBody>
          <a:bodyPr anchor="ctr">
            <a:normAutofit/>
          </a:bodyPr>
          <a:lstStyle>
            <a:lvl1pPr marL="0" indent="0" algn="l">
              <a:buNone/>
              <a:defRPr sz="2953">
                <a:solidFill>
                  <a:schemeClr val="bg2">
                    <a:lumMod val="75000"/>
                  </a:schemeClr>
                </a:solidFill>
              </a:defRPr>
            </a:lvl1pPr>
            <a:lvl2pPr marL="675010" indent="0">
              <a:buNone/>
              <a:defRPr sz="2658">
                <a:solidFill>
                  <a:schemeClr val="tx1">
                    <a:tint val="75000"/>
                  </a:schemeClr>
                </a:solidFill>
              </a:defRPr>
            </a:lvl2pPr>
            <a:lvl3pPr marL="1350020" indent="0">
              <a:buNone/>
              <a:defRPr sz="2362">
                <a:solidFill>
                  <a:schemeClr val="tx1">
                    <a:tint val="75000"/>
                  </a:schemeClr>
                </a:solidFill>
              </a:defRPr>
            </a:lvl3pPr>
            <a:lvl4pPr marL="2025030" indent="0">
              <a:buNone/>
              <a:defRPr sz="2067">
                <a:solidFill>
                  <a:schemeClr val="tx1">
                    <a:tint val="75000"/>
                  </a:schemeClr>
                </a:solidFill>
              </a:defRPr>
            </a:lvl4pPr>
            <a:lvl5pPr marL="2700040" indent="0">
              <a:buNone/>
              <a:defRPr sz="2067">
                <a:solidFill>
                  <a:schemeClr val="tx1">
                    <a:tint val="75000"/>
                  </a:schemeClr>
                </a:solidFill>
              </a:defRPr>
            </a:lvl5pPr>
            <a:lvl6pPr marL="3375050" indent="0">
              <a:buNone/>
              <a:defRPr sz="2067">
                <a:solidFill>
                  <a:schemeClr val="tx1">
                    <a:tint val="75000"/>
                  </a:schemeClr>
                </a:solidFill>
              </a:defRPr>
            </a:lvl6pPr>
            <a:lvl7pPr marL="4050060" indent="0">
              <a:buNone/>
              <a:defRPr sz="2067">
                <a:solidFill>
                  <a:schemeClr val="tx1">
                    <a:tint val="75000"/>
                  </a:schemeClr>
                </a:solidFill>
              </a:defRPr>
            </a:lvl7pPr>
            <a:lvl8pPr marL="4725071" indent="0">
              <a:buNone/>
              <a:defRPr sz="2067">
                <a:solidFill>
                  <a:schemeClr val="tx1">
                    <a:tint val="75000"/>
                  </a:schemeClr>
                </a:solidFill>
              </a:defRPr>
            </a:lvl8pPr>
            <a:lvl9pPr marL="5400081" indent="0">
              <a:buNone/>
              <a:defRPr sz="2067">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EAFF755-8FBE-4116-92FA-B5A8452D3A3A}" type="datetime1">
              <a:rPr lang="en-US" smtClean="0"/>
              <a:t>11/27/2024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4" name="TextBox 13"/>
          <p:cNvSpPr txBox="1"/>
          <p:nvPr/>
        </p:nvSpPr>
        <p:spPr>
          <a:xfrm>
            <a:off x="785185" y="1279062"/>
            <a:ext cx="900033" cy="920887"/>
          </a:xfrm>
          <a:prstGeom prst="rect">
            <a:avLst/>
          </a:prstGeom>
        </p:spPr>
        <p:txBody>
          <a:bodyPr vert="horz" lIns="135005" tIns="67502" rIns="135005" bIns="67502" rtlCol="0" anchor="ctr">
            <a:noAutofit/>
          </a:bodyPr>
          <a:lstStyle/>
          <a:p>
            <a:pPr lvl="0"/>
            <a:r>
              <a:rPr lang="en-US" sz="11811" dirty="0">
                <a:solidFill>
                  <a:schemeClr val="tx1"/>
                </a:solidFill>
                <a:effectLst/>
              </a:rPr>
              <a:t>“</a:t>
            </a:r>
          </a:p>
        </p:txBody>
      </p:sp>
      <p:sp>
        <p:nvSpPr>
          <p:cNvPr id="15" name="TextBox 14"/>
          <p:cNvSpPr txBox="1"/>
          <p:nvPr/>
        </p:nvSpPr>
        <p:spPr>
          <a:xfrm>
            <a:off x="15185715" y="4359906"/>
            <a:ext cx="900033" cy="920887"/>
          </a:xfrm>
          <a:prstGeom prst="rect">
            <a:avLst/>
          </a:prstGeom>
        </p:spPr>
        <p:txBody>
          <a:bodyPr vert="horz" lIns="135005" tIns="67502" rIns="135005" bIns="67502" rtlCol="0" anchor="ctr">
            <a:noAutofit/>
          </a:bodyPr>
          <a:lstStyle/>
          <a:p>
            <a:pPr lvl="0" algn="r"/>
            <a:r>
              <a:rPr lang="en-US" sz="11811" dirty="0">
                <a:solidFill>
                  <a:schemeClr val="tx1"/>
                </a:solidFill>
                <a:effectLst/>
              </a:rPr>
              <a:t>”</a:t>
            </a:r>
          </a:p>
        </p:txBody>
      </p:sp>
    </p:spTree>
    <p:extLst>
      <p:ext uri="{BB962C8B-B14F-4D97-AF65-F5344CB8AC3E}">
        <p14:creationId xmlns:p14="http://schemas.microsoft.com/office/powerpoint/2010/main" val="30508218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010193" y="5399882"/>
            <a:ext cx="12600464" cy="2673012"/>
          </a:xfrm>
        </p:spPr>
        <p:txBody>
          <a:bodyPr anchor="b">
            <a:normAutofit/>
          </a:bodyPr>
          <a:lstStyle>
            <a:lvl1pPr algn="l">
              <a:defRPr sz="4724" b="0" cap="all"/>
            </a:lvl1pPr>
          </a:lstStyle>
          <a:p>
            <a:r>
              <a:rPr lang="en-GB"/>
              <a:t>Click to edit Master title style</a:t>
            </a:r>
            <a:endParaRPr lang="en-US" dirty="0"/>
          </a:p>
        </p:txBody>
      </p:sp>
      <p:sp>
        <p:nvSpPr>
          <p:cNvPr id="3" name="Text Placeholder 2"/>
          <p:cNvSpPr>
            <a:spLocks noGrp="1"/>
          </p:cNvSpPr>
          <p:nvPr>
            <p:ph type="body" idx="1"/>
          </p:nvPr>
        </p:nvSpPr>
        <p:spPr>
          <a:xfrm>
            <a:off x="1010191" y="8083257"/>
            <a:ext cx="12602812" cy="1354931"/>
          </a:xfrm>
        </p:spPr>
        <p:txBody>
          <a:bodyPr anchor="t">
            <a:normAutofit/>
          </a:bodyPr>
          <a:lstStyle>
            <a:lvl1pPr marL="0" indent="0" algn="l">
              <a:buNone/>
              <a:defRPr sz="2953">
                <a:solidFill>
                  <a:schemeClr val="bg2">
                    <a:lumMod val="75000"/>
                  </a:schemeClr>
                </a:solidFill>
              </a:defRPr>
            </a:lvl1pPr>
            <a:lvl2pPr marL="675010" indent="0">
              <a:buNone/>
              <a:defRPr sz="2658">
                <a:solidFill>
                  <a:schemeClr val="tx1">
                    <a:tint val="75000"/>
                  </a:schemeClr>
                </a:solidFill>
              </a:defRPr>
            </a:lvl2pPr>
            <a:lvl3pPr marL="1350020" indent="0">
              <a:buNone/>
              <a:defRPr sz="2362">
                <a:solidFill>
                  <a:schemeClr val="tx1">
                    <a:tint val="75000"/>
                  </a:schemeClr>
                </a:solidFill>
              </a:defRPr>
            </a:lvl3pPr>
            <a:lvl4pPr marL="2025030" indent="0">
              <a:buNone/>
              <a:defRPr sz="2067">
                <a:solidFill>
                  <a:schemeClr val="tx1">
                    <a:tint val="75000"/>
                  </a:schemeClr>
                </a:solidFill>
              </a:defRPr>
            </a:lvl4pPr>
            <a:lvl5pPr marL="2700040" indent="0">
              <a:buNone/>
              <a:defRPr sz="2067">
                <a:solidFill>
                  <a:schemeClr val="tx1">
                    <a:tint val="75000"/>
                  </a:schemeClr>
                </a:solidFill>
              </a:defRPr>
            </a:lvl5pPr>
            <a:lvl6pPr marL="3375050" indent="0">
              <a:buNone/>
              <a:defRPr sz="2067">
                <a:solidFill>
                  <a:schemeClr val="tx1">
                    <a:tint val="75000"/>
                  </a:schemeClr>
                </a:solidFill>
              </a:defRPr>
            </a:lvl6pPr>
            <a:lvl7pPr marL="4050060" indent="0">
              <a:buNone/>
              <a:defRPr sz="2067">
                <a:solidFill>
                  <a:schemeClr val="tx1">
                    <a:tint val="75000"/>
                  </a:schemeClr>
                </a:solidFill>
              </a:defRPr>
            </a:lvl7pPr>
            <a:lvl8pPr marL="4725071" indent="0">
              <a:buNone/>
              <a:defRPr sz="2067">
                <a:solidFill>
                  <a:schemeClr val="tx1">
                    <a:tint val="75000"/>
                  </a:schemeClr>
                </a:solidFill>
              </a:defRPr>
            </a:lvl8pPr>
            <a:lvl9pPr marL="5400081" indent="0">
              <a:buNone/>
              <a:defRPr sz="2067">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DF7F454-20CD-4DB9-BEDF-A3B90BA9F9AB}" type="datetime1">
              <a:rPr lang="en-US" smtClean="0"/>
              <a:t>11/27/2024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952770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685219" y="1079976"/>
            <a:ext cx="13500497" cy="4319905"/>
          </a:xfrm>
        </p:spPr>
        <p:txBody>
          <a:bodyPr anchor="ctr">
            <a:normAutofit/>
          </a:bodyPr>
          <a:lstStyle>
            <a:lvl1pPr algn="l">
              <a:defRPr sz="4724" b="0" cap="all">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010193" y="6186532"/>
            <a:ext cx="12600466" cy="1653296"/>
          </a:xfrm>
        </p:spPr>
        <p:txBody>
          <a:bodyPr vert="horz" lIns="91440" tIns="45720" rIns="91440" bIns="45720" rtlCol="0" anchor="b">
            <a:normAutofit/>
          </a:bodyPr>
          <a:lstStyle>
            <a:lvl1pPr>
              <a:buNone/>
              <a:defRPr lang="en-US" sz="3543" b="0" cap="all"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1010192" y="7839828"/>
            <a:ext cx="12600466" cy="1599965"/>
          </a:xfrm>
        </p:spPr>
        <p:txBody>
          <a:bodyPr anchor="t">
            <a:normAutofit/>
          </a:bodyPr>
          <a:lstStyle>
            <a:lvl1pPr marL="0" indent="0" algn="l">
              <a:buNone/>
              <a:defRPr sz="2658">
                <a:solidFill>
                  <a:schemeClr val="bg2">
                    <a:lumMod val="75000"/>
                  </a:schemeClr>
                </a:solidFill>
              </a:defRPr>
            </a:lvl1pPr>
            <a:lvl2pPr marL="675010" indent="0">
              <a:buNone/>
              <a:defRPr sz="2658">
                <a:solidFill>
                  <a:schemeClr val="tx1">
                    <a:tint val="75000"/>
                  </a:schemeClr>
                </a:solidFill>
              </a:defRPr>
            </a:lvl2pPr>
            <a:lvl3pPr marL="1350020" indent="0">
              <a:buNone/>
              <a:defRPr sz="2362">
                <a:solidFill>
                  <a:schemeClr val="tx1">
                    <a:tint val="75000"/>
                  </a:schemeClr>
                </a:solidFill>
              </a:defRPr>
            </a:lvl3pPr>
            <a:lvl4pPr marL="2025030" indent="0">
              <a:buNone/>
              <a:defRPr sz="2067">
                <a:solidFill>
                  <a:schemeClr val="tx1">
                    <a:tint val="75000"/>
                  </a:schemeClr>
                </a:solidFill>
              </a:defRPr>
            </a:lvl4pPr>
            <a:lvl5pPr marL="2700040" indent="0">
              <a:buNone/>
              <a:defRPr sz="2067">
                <a:solidFill>
                  <a:schemeClr val="tx1">
                    <a:tint val="75000"/>
                  </a:schemeClr>
                </a:solidFill>
              </a:defRPr>
            </a:lvl5pPr>
            <a:lvl6pPr marL="3375050" indent="0">
              <a:buNone/>
              <a:defRPr sz="2067">
                <a:solidFill>
                  <a:schemeClr val="tx1">
                    <a:tint val="75000"/>
                  </a:schemeClr>
                </a:solidFill>
              </a:defRPr>
            </a:lvl6pPr>
            <a:lvl7pPr marL="4050060" indent="0">
              <a:buNone/>
              <a:defRPr sz="2067">
                <a:solidFill>
                  <a:schemeClr val="tx1">
                    <a:tint val="75000"/>
                  </a:schemeClr>
                </a:solidFill>
              </a:defRPr>
            </a:lvl7pPr>
            <a:lvl8pPr marL="4725071" indent="0">
              <a:buNone/>
              <a:defRPr sz="2067">
                <a:solidFill>
                  <a:schemeClr val="tx1">
                    <a:tint val="75000"/>
                  </a:schemeClr>
                </a:solidFill>
              </a:defRPr>
            </a:lvl8pPr>
            <a:lvl9pPr marL="5400081" indent="0">
              <a:buNone/>
              <a:defRPr sz="2067">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5856814-D15F-4C63-AF9A-621DAC5D6D9C}" type="datetime1">
              <a:rPr lang="en-US" smtClean="0"/>
              <a:t>11/27/2024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1" name="TextBox 10"/>
          <p:cNvSpPr txBox="1"/>
          <p:nvPr/>
        </p:nvSpPr>
        <p:spPr>
          <a:xfrm>
            <a:off x="785185" y="1279062"/>
            <a:ext cx="900033" cy="920887"/>
          </a:xfrm>
          <a:prstGeom prst="rect">
            <a:avLst/>
          </a:prstGeom>
        </p:spPr>
        <p:txBody>
          <a:bodyPr vert="horz" lIns="135005" tIns="67502" rIns="135005" bIns="67502" rtlCol="0" anchor="ctr">
            <a:noAutofit/>
          </a:bodyPr>
          <a:lstStyle/>
          <a:p>
            <a:pPr lvl="0"/>
            <a:r>
              <a:rPr lang="en-US" sz="11811" dirty="0">
                <a:solidFill>
                  <a:schemeClr val="tx1"/>
                </a:solidFill>
                <a:effectLst/>
              </a:rPr>
              <a:t>“</a:t>
            </a:r>
          </a:p>
        </p:txBody>
      </p:sp>
      <p:sp>
        <p:nvSpPr>
          <p:cNvPr id="12" name="TextBox 11"/>
          <p:cNvSpPr txBox="1"/>
          <p:nvPr/>
        </p:nvSpPr>
        <p:spPr>
          <a:xfrm>
            <a:off x="15185715" y="4359906"/>
            <a:ext cx="900033" cy="920887"/>
          </a:xfrm>
          <a:prstGeom prst="rect">
            <a:avLst/>
          </a:prstGeom>
        </p:spPr>
        <p:txBody>
          <a:bodyPr vert="horz" lIns="135005" tIns="67502" rIns="135005" bIns="67502" rtlCol="0" anchor="ctr">
            <a:noAutofit/>
          </a:bodyPr>
          <a:lstStyle/>
          <a:p>
            <a:pPr lvl="0" algn="r"/>
            <a:r>
              <a:rPr lang="en-US" sz="11811" dirty="0">
                <a:solidFill>
                  <a:schemeClr val="tx1"/>
                </a:solidFill>
                <a:effectLst/>
              </a:rPr>
              <a:t>”</a:t>
            </a:r>
          </a:p>
        </p:txBody>
      </p:sp>
    </p:spTree>
    <p:extLst>
      <p:ext uri="{BB962C8B-B14F-4D97-AF65-F5344CB8AC3E}">
        <p14:creationId xmlns:p14="http://schemas.microsoft.com/office/powerpoint/2010/main" val="14335368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010194" y="1079976"/>
            <a:ext cx="14850547" cy="4319905"/>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10" name="Text Placeholder 9"/>
          <p:cNvSpPr>
            <a:spLocks noGrp="1"/>
          </p:cNvSpPr>
          <p:nvPr>
            <p:ph type="body" sz="quarter" idx="13"/>
          </p:nvPr>
        </p:nvSpPr>
        <p:spPr>
          <a:xfrm>
            <a:off x="1010193" y="6186532"/>
            <a:ext cx="12600464" cy="1319971"/>
          </a:xfrm>
        </p:spPr>
        <p:txBody>
          <a:bodyPr vert="horz" lIns="91440" tIns="45720" rIns="91440" bIns="45720" rtlCol="0" anchor="b">
            <a:normAutofit/>
          </a:bodyPr>
          <a:lstStyle>
            <a:lvl1pPr>
              <a:buNone/>
              <a:defRPr lang="en-US" sz="3543" b="0" cap="all"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1010192" y="7506501"/>
            <a:ext cx="12600466" cy="1933291"/>
          </a:xfrm>
        </p:spPr>
        <p:txBody>
          <a:bodyPr anchor="t">
            <a:normAutofit/>
          </a:bodyPr>
          <a:lstStyle>
            <a:lvl1pPr marL="0" indent="0" algn="l">
              <a:buNone/>
              <a:defRPr sz="2658">
                <a:solidFill>
                  <a:schemeClr val="bg2">
                    <a:lumMod val="75000"/>
                  </a:schemeClr>
                </a:solidFill>
              </a:defRPr>
            </a:lvl1pPr>
            <a:lvl2pPr marL="675010" indent="0">
              <a:buNone/>
              <a:defRPr sz="2658">
                <a:solidFill>
                  <a:schemeClr val="tx1">
                    <a:tint val="75000"/>
                  </a:schemeClr>
                </a:solidFill>
              </a:defRPr>
            </a:lvl2pPr>
            <a:lvl3pPr marL="1350020" indent="0">
              <a:buNone/>
              <a:defRPr sz="2362">
                <a:solidFill>
                  <a:schemeClr val="tx1">
                    <a:tint val="75000"/>
                  </a:schemeClr>
                </a:solidFill>
              </a:defRPr>
            </a:lvl3pPr>
            <a:lvl4pPr marL="2025030" indent="0">
              <a:buNone/>
              <a:defRPr sz="2067">
                <a:solidFill>
                  <a:schemeClr val="tx1">
                    <a:tint val="75000"/>
                  </a:schemeClr>
                </a:solidFill>
              </a:defRPr>
            </a:lvl4pPr>
            <a:lvl5pPr marL="2700040" indent="0">
              <a:buNone/>
              <a:defRPr sz="2067">
                <a:solidFill>
                  <a:schemeClr val="tx1">
                    <a:tint val="75000"/>
                  </a:schemeClr>
                </a:solidFill>
              </a:defRPr>
            </a:lvl5pPr>
            <a:lvl6pPr marL="3375050" indent="0">
              <a:buNone/>
              <a:defRPr sz="2067">
                <a:solidFill>
                  <a:schemeClr val="tx1">
                    <a:tint val="75000"/>
                  </a:schemeClr>
                </a:solidFill>
              </a:defRPr>
            </a:lvl6pPr>
            <a:lvl7pPr marL="4050060" indent="0">
              <a:buNone/>
              <a:defRPr sz="2067">
                <a:solidFill>
                  <a:schemeClr val="tx1">
                    <a:tint val="75000"/>
                  </a:schemeClr>
                </a:solidFill>
              </a:defRPr>
            </a:lvl7pPr>
            <a:lvl8pPr marL="4725071" indent="0">
              <a:buNone/>
              <a:defRPr sz="2067">
                <a:solidFill>
                  <a:schemeClr val="tx1">
                    <a:tint val="75000"/>
                  </a:schemeClr>
                </a:solidFill>
              </a:defRPr>
            </a:lvl8pPr>
            <a:lvl9pPr marL="5400081" indent="0">
              <a:buNone/>
              <a:defRPr sz="2067">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9895B8A-C59F-43EC-8AB4-7EBA46AD9C72}" type="datetime1">
              <a:rPr lang="en-US" smtClean="0"/>
              <a:t>11/27/2024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897620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10C75CC-CE11-412F-ABAA-584C7F0FC7C9}" type="datetime1">
              <a:rPr lang="en-US" smtClean="0"/>
              <a:t>11/27/2024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719774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2823128" y="1079976"/>
            <a:ext cx="3037612" cy="7199842"/>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012538" y="1079976"/>
            <a:ext cx="11550425" cy="8359817"/>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C7C54C9-CEE7-44AC-8990-2EF2DC67EAB7}" type="datetime1">
              <a:rPr lang="en-US" smtClean="0"/>
              <a:t>11/27/2024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507242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13593466" y="4666565"/>
            <a:ext cx="4402512" cy="5053223"/>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1010193" y="7066510"/>
            <a:ext cx="12600464" cy="2373282"/>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010193" y="1079977"/>
            <a:ext cx="12600464" cy="5693209"/>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4623194" y="9719788"/>
            <a:ext cx="2362587" cy="574987"/>
          </a:xfrm>
          <a:prstGeom prst="rect">
            <a:avLst/>
          </a:prstGeom>
        </p:spPr>
        <p:txBody>
          <a:bodyPr vert="horz" lIns="91440" tIns="45720" rIns="91440" bIns="45720" rtlCol="0" anchor="t"/>
          <a:lstStyle>
            <a:lvl1pPr algn="r">
              <a:defRPr sz="1476" b="0" i="0">
                <a:solidFill>
                  <a:schemeClr val="bg2">
                    <a:lumMod val="50000"/>
                  </a:schemeClr>
                </a:solidFill>
                <a:effectLst/>
                <a:latin typeface="+mn-lt"/>
              </a:defRPr>
            </a:lvl1pPr>
          </a:lstStyle>
          <a:p>
            <a:fld id="{5BEABC74-7FF1-4826-A104-1094B9F029A9}" type="datetime1">
              <a:rPr lang="en-US" smtClean="0"/>
              <a:t>11/27/2024</a:t>
            </a:fld>
            <a:endParaRPr lang="en-US" dirty="0"/>
          </a:p>
        </p:txBody>
      </p:sp>
      <p:sp>
        <p:nvSpPr>
          <p:cNvPr id="5" name="Footer Placeholder 4"/>
          <p:cNvSpPr>
            <a:spLocks noGrp="1"/>
          </p:cNvSpPr>
          <p:nvPr>
            <p:ph type="ftr" sz="quarter" idx="3"/>
          </p:nvPr>
        </p:nvSpPr>
        <p:spPr>
          <a:xfrm>
            <a:off x="1010193" y="9719788"/>
            <a:ext cx="11137910" cy="574987"/>
          </a:xfrm>
          <a:prstGeom prst="rect">
            <a:avLst/>
          </a:prstGeom>
        </p:spPr>
        <p:txBody>
          <a:bodyPr vert="horz" lIns="91440" tIns="45720" rIns="91440" bIns="45720" rtlCol="0" anchor="t"/>
          <a:lstStyle>
            <a:lvl1pPr algn="l">
              <a:defRPr sz="1476"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5300565" y="8784808"/>
            <a:ext cx="1686447" cy="1054977"/>
          </a:xfrm>
          <a:prstGeom prst="rect">
            <a:avLst/>
          </a:prstGeom>
        </p:spPr>
        <p:txBody>
          <a:bodyPr vert="horz" lIns="91440" tIns="45720" rIns="91440" bIns="45720" rtlCol="0" anchor="b"/>
          <a:lstStyle>
            <a:lvl1pPr algn="r">
              <a:defRPr sz="4724" b="0" i="0">
                <a:solidFill>
                  <a:schemeClr val="bg2">
                    <a:lumMod val="50000"/>
                  </a:schemeClr>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41686810"/>
      </p:ext>
    </p:extLst>
  </p:cSld>
  <p:clrMap bg1="dk1" tx1="lt1" bg2="dk2" tx2="lt2" accent1="accent1" accent2="accent2" accent3="accent3" accent4="accent4" accent5="accent5" accent6="accent6" hlink="hlink" folHlink="folHlink"/>
  <p:sldLayoutIdLst>
    <p:sldLayoutId id="2147483835" r:id="rId1"/>
    <p:sldLayoutId id="2147483836" r:id="rId2"/>
    <p:sldLayoutId id="2147483837" r:id="rId3"/>
    <p:sldLayoutId id="2147483838" r:id="rId4"/>
    <p:sldLayoutId id="2147483839" r:id="rId5"/>
    <p:sldLayoutId id="2147483840" r:id="rId6"/>
    <p:sldLayoutId id="2147483841" r:id="rId7"/>
    <p:sldLayoutId id="2147483842" r:id="rId8"/>
    <p:sldLayoutId id="2147483843" r:id="rId9"/>
    <p:sldLayoutId id="2147483844" r:id="rId10"/>
    <p:sldLayoutId id="2147483845" r:id="rId11"/>
    <p:sldLayoutId id="2147483846" r:id="rId12"/>
    <p:sldLayoutId id="2147483847" r:id="rId13"/>
    <p:sldLayoutId id="2147483848" r:id="rId14"/>
    <p:sldLayoutId id="2147483849" r:id="rId15"/>
    <p:sldLayoutId id="2147483850" r:id="rId16"/>
    <p:sldLayoutId id="2147483851" r:id="rId17"/>
  </p:sldLayoutIdLst>
  <p:hf sldNum="0" hdr="0" ftr="0" dt="0"/>
  <p:txStyles>
    <p:titleStyle>
      <a:lvl1pPr algn="l" defTabSz="675010" rtl="0" eaLnBrk="1" latinLnBrk="0" hangingPunct="1">
        <a:spcBef>
          <a:spcPct val="0"/>
        </a:spcBef>
        <a:buNone/>
        <a:defRPr sz="5315"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421881" indent="-421881" algn="l" defTabSz="675010" rtl="0" eaLnBrk="1" latinLnBrk="0" hangingPunct="1">
        <a:spcBef>
          <a:spcPct val="20000"/>
        </a:spcBef>
        <a:spcAft>
          <a:spcPts val="886"/>
        </a:spcAft>
        <a:buClr>
          <a:schemeClr val="tx1"/>
        </a:buClr>
        <a:buSzPct val="80000"/>
        <a:buFont typeface="Wingdings 3" panose="05040102010807070707" pitchFamily="18" charset="2"/>
        <a:buChar char=""/>
        <a:defRPr sz="2953" kern="1200" cap="none">
          <a:solidFill>
            <a:schemeClr val="bg2">
              <a:lumMod val="75000"/>
            </a:schemeClr>
          </a:solidFill>
          <a:effectLst/>
          <a:latin typeface="+mn-lt"/>
          <a:ea typeface="+mn-ea"/>
          <a:cs typeface="+mn-cs"/>
        </a:defRPr>
      </a:lvl1pPr>
      <a:lvl2pPr marL="1096891" indent="-421881" algn="l" defTabSz="675010" rtl="0" eaLnBrk="1" latinLnBrk="0" hangingPunct="1">
        <a:spcBef>
          <a:spcPct val="20000"/>
        </a:spcBef>
        <a:spcAft>
          <a:spcPts val="886"/>
        </a:spcAft>
        <a:buClr>
          <a:schemeClr val="tx1"/>
        </a:buClr>
        <a:buSzPct val="80000"/>
        <a:buFont typeface="Wingdings 3" panose="05040102010807070707" pitchFamily="18" charset="2"/>
        <a:buChar char=""/>
        <a:defRPr sz="2658" kern="1200" cap="none">
          <a:solidFill>
            <a:schemeClr val="bg2">
              <a:lumMod val="75000"/>
            </a:schemeClr>
          </a:solidFill>
          <a:effectLst/>
          <a:latin typeface="+mn-lt"/>
          <a:ea typeface="+mn-ea"/>
          <a:cs typeface="+mn-cs"/>
        </a:defRPr>
      </a:lvl2pPr>
      <a:lvl3pPr marL="1771901" indent="-421881" algn="l" defTabSz="675010" rtl="0" eaLnBrk="1" latinLnBrk="0" hangingPunct="1">
        <a:spcBef>
          <a:spcPct val="20000"/>
        </a:spcBef>
        <a:spcAft>
          <a:spcPts val="886"/>
        </a:spcAft>
        <a:buClr>
          <a:schemeClr val="tx1"/>
        </a:buClr>
        <a:buSzPct val="80000"/>
        <a:buFont typeface="Wingdings 3" panose="05040102010807070707" pitchFamily="18" charset="2"/>
        <a:buChar char=""/>
        <a:defRPr sz="2362" kern="1200" cap="none">
          <a:solidFill>
            <a:schemeClr val="bg2">
              <a:lumMod val="75000"/>
            </a:schemeClr>
          </a:solidFill>
          <a:effectLst/>
          <a:latin typeface="+mn-lt"/>
          <a:ea typeface="+mn-ea"/>
          <a:cs typeface="+mn-cs"/>
        </a:defRPr>
      </a:lvl3pPr>
      <a:lvl4pPr marL="2278159" indent="-253129" algn="l" defTabSz="675010" rtl="0" eaLnBrk="1" latinLnBrk="0" hangingPunct="1">
        <a:spcBef>
          <a:spcPct val="20000"/>
        </a:spcBef>
        <a:spcAft>
          <a:spcPts val="886"/>
        </a:spcAft>
        <a:buClr>
          <a:schemeClr val="tx1"/>
        </a:buClr>
        <a:buSzPct val="80000"/>
        <a:buFont typeface="Wingdings 3" panose="05040102010807070707" pitchFamily="18" charset="2"/>
        <a:buChar char=""/>
        <a:defRPr sz="2067" kern="1200" cap="none">
          <a:solidFill>
            <a:schemeClr val="bg2">
              <a:lumMod val="75000"/>
            </a:schemeClr>
          </a:solidFill>
          <a:effectLst/>
          <a:latin typeface="+mn-lt"/>
          <a:ea typeface="+mn-ea"/>
          <a:cs typeface="+mn-cs"/>
        </a:defRPr>
      </a:lvl4pPr>
      <a:lvl5pPr marL="2953169" indent="-253129" algn="l" defTabSz="675010" rtl="0" eaLnBrk="1" latinLnBrk="0" hangingPunct="1">
        <a:spcBef>
          <a:spcPct val="20000"/>
        </a:spcBef>
        <a:spcAft>
          <a:spcPts val="886"/>
        </a:spcAft>
        <a:buClr>
          <a:schemeClr val="tx1"/>
        </a:buClr>
        <a:buSzPct val="80000"/>
        <a:buFont typeface="Wingdings 3" panose="05040102010807070707" pitchFamily="18" charset="2"/>
        <a:buChar char=""/>
        <a:defRPr sz="2067" kern="1200" cap="none">
          <a:solidFill>
            <a:schemeClr val="bg2">
              <a:lumMod val="75000"/>
            </a:schemeClr>
          </a:solidFill>
          <a:effectLst/>
          <a:latin typeface="+mn-lt"/>
          <a:ea typeface="+mn-ea"/>
          <a:cs typeface="+mn-cs"/>
        </a:defRPr>
      </a:lvl5pPr>
      <a:lvl6pPr marL="3712555" indent="-337505" algn="l" defTabSz="675010" rtl="0" eaLnBrk="1" latinLnBrk="0" hangingPunct="1">
        <a:spcBef>
          <a:spcPct val="20000"/>
        </a:spcBef>
        <a:spcAft>
          <a:spcPts val="886"/>
        </a:spcAft>
        <a:buClr>
          <a:schemeClr val="tx1"/>
        </a:buClr>
        <a:buSzPct val="80000"/>
        <a:buFont typeface="Wingdings 3" panose="05040102010807070707" pitchFamily="18" charset="2"/>
        <a:buChar char=""/>
        <a:defRPr sz="2067" kern="1200" cap="none">
          <a:solidFill>
            <a:schemeClr val="bg2">
              <a:lumMod val="75000"/>
            </a:schemeClr>
          </a:solidFill>
          <a:effectLst/>
          <a:latin typeface="+mn-lt"/>
          <a:ea typeface="+mn-ea"/>
          <a:cs typeface="+mn-cs"/>
        </a:defRPr>
      </a:lvl6pPr>
      <a:lvl7pPr marL="4387566" indent="-337505" algn="l" defTabSz="675010" rtl="0" eaLnBrk="1" latinLnBrk="0" hangingPunct="1">
        <a:spcBef>
          <a:spcPct val="20000"/>
        </a:spcBef>
        <a:spcAft>
          <a:spcPts val="886"/>
        </a:spcAft>
        <a:buClr>
          <a:schemeClr val="tx1"/>
        </a:buClr>
        <a:buSzPct val="80000"/>
        <a:buFont typeface="Wingdings 3" panose="05040102010807070707" pitchFamily="18" charset="2"/>
        <a:buChar char=""/>
        <a:defRPr sz="2067" kern="1200" cap="none">
          <a:solidFill>
            <a:schemeClr val="bg2">
              <a:lumMod val="75000"/>
            </a:schemeClr>
          </a:solidFill>
          <a:effectLst/>
          <a:latin typeface="+mn-lt"/>
          <a:ea typeface="+mn-ea"/>
          <a:cs typeface="+mn-cs"/>
        </a:defRPr>
      </a:lvl7pPr>
      <a:lvl8pPr marL="5062576" indent="-337505" algn="l" defTabSz="675010" rtl="0" eaLnBrk="1" latinLnBrk="0" hangingPunct="1">
        <a:spcBef>
          <a:spcPct val="20000"/>
        </a:spcBef>
        <a:spcAft>
          <a:spcPts val="886"/>
        </a:spcAft>
        <a:buClr>
          <a:schemeClr val="tx1"/>
        </a:buClr>
        <a:buSzPct val="80000"/>
        <a:buFont typeface="Wingdings 3" panose="05040102010807070707" pitchFamily="18" charset="2"/>
        <a:buChar char=""/>
        <a:defRPr sz="2067" kern="1200" cap="none">
          <a:solidFill>
            <a:schemeClr val="bg2">
              <a:lumMod val="75000"/>
            </a:schemeClr>
          </a:solidFill>
          <a:effectLst/>
          <a:latin typeface="+mn-lt"/>
          <a:ea typeface="+mn-ea"/>
          <a:cs typeface="+mn-cs"/>
        </a:defRPr>
      </a:lvl8pPr>
      <a:lvl9pPr marL="5737586" indent="-337505" algn="l" defTabSz="675010" rtl="0" eaLnBrk="1" latinLnBrk="0" hangingPunct="1">
        <a:spcBef>
          <a:spcPct val="20000"/>
        </a:spcBef>
        <a:spcAft>
          <a:spcPts val="886"/>
        </a:spcAft>
        <a:buClr>
          <a:schemeClr val="tx1"/>
        </a:buClr>
        <a:buSzPct val="80000"/>
        <a:buFont typeface="Wingdings 3" panose="05040102010807070707" pitchFamily="18" charset="2"/>
        <a:buChar char=""/>
        <a:defRPr sz="2067" kern="1200" cap="none">
          <a:solidFill>
            <a:schemeClr val="bg2">
              <a:lumMod val="75000"/>
            </a:schemeClr>
          </a:solidFill>
          <a:effectLst/>
          <a:latin typeface="+mn-lt"/>
          <a:ea typeface="+mn-ea"/>
          <a:cs typeface="+mn-cs"/>
        </a:defRPr>
      </a:lvl9pPr>
    </p:bodyStyle>
    <p:otherStyle>
      <a:defPPr>
        <a:defRPr lang="en-US"/>
      </a:defPPr>
      <a:lvl1pPr marL="0" algn="l" defTabSz="675010" rtl="0" eaLnBrk="1" latinLnBrk="0" hangingPunct="1">
        <a:defRPr sz="2658" kern="1200">
          <a:solidFill>
            <a:schemeClr val="tx1"/>
          </a:solidFill>
          <a:latin typeface="+mn-lt"/>
          <a:ea typeface="+mn-ea"/>
          <a:cs typeface="+mn-cs"/>
        </a:defRPr>
      </a:lvl1pPr>
      <a:lvl2pPr marL="675010" algn="l" defTabSz="675010" rtl="0" eaLnBrk="1" latinLnBrk="0" hangingPunct="1">
        <a:defRPr sz="2658" kern="1200">
          <a:solidFill>
            <a:schemeClr val="tx1"/>
          </a:solidFill>
          <a:latin typeface="+mn-lt"/>
          <a:ea typeface="+mn-ea"/>
          <a:cs typeface="+mn-cs"/>
        </a:defRPr>
      </a:lvl2pPr>
      <a:lvl3pPr marL="1350020" algn="l" defTabSz="675010" rtl="0" eaLnBrk="1" latinLnBrk="0" hangingPunct="1">
        <a:defRPr sz="2658" kern="1200">
          <a:solidFill>
            <a:schemeClr val="tx1"/>
          </a:solidFill>
          <a:latin typeface="+mn-lt"/>
          <a:ea typeface="+mn-ea"/>
          <a:cs typeface="+mn-cs"/>
        </a:defRPr>
      </a:lvl3pPr>
      <a:lvl4pPr marL="2025030" algn="l" defTabSz="675010" rtl="0" eaLnBrk="1" latinLnBrk="0" hangingPunct="1">
        <a:defRPr sz="2658" kern="1200">
          <a:solidFill>
            <a:schemeClr val="tx1"/>
          </a:solidFill>
          <a:latin typeface="+mn-lt"/>
          <a:ea typeface="+mn-ea"/>
          <a:cs typeface="+mn-cs"/>
        </a:defRPr>
      </a:lvl4pPr>
      <a:lvl5pPr marL="2700040" algn="l" defTabSz="675010" rtl="0" eaLnBrk="1" latinLnBrk="0" hangingPunct="1">
        <a:defRPr sz="2658" kern="1200">
          <a:solidFill>
            <a:schemeClr val="tx1"/>
          </a:solidFill>
          <a:latin typeface="+mn-lt"/>
          <a:ea typeface="+mn-ea"/>
          <a:cs typeface="+mn-cs"/>
        </a:defRPr>
      </a:lvl5pPr>
      <a:lvl6pPr marL="3375050" algn="l" defTabSz="675010" rtl="0" eaLnBrk="1" latinLnBrk="0" hangingPunct="1">
        <a:defRPr sz="2658" kern="1200">
          <a:solidFill>
            <a:schemeClr val="tx1"/>
          </a:solidFill>
          <a:latin typeface="+mn-lt"/>
          <a:ea typeface="+mn-ea"/>
          <a:cs typeface="+mn-cs"/>
        </a:defRPr>
      </a:lvl6pPr>
      <a:lvl7pPr marL="4050060" algn="l" defTabSz="675010" rtl="0" eaLnBrk="1" latinLnBrk="0" hangingPunct="1">
        <a:defRPr sz="2658" kern="1200">
          <a:solidFill>
            <a:schemeClr val="tx1"/>
          </a:solidFill>
          <a:latin typeface="+mn-lt"/>
          <a:ea typeface="+mn-ea"/>
          <a:cs typeface="+mn-cs"/>
        </a:defRPr>
      </a:lvl7pPr>
      <a:lvl8pPr marL="4725071" algn="l" defTabSz="675010" rtl="0" eaLnBrk="1" latinLnBrk="0" hangingPunct="1">
        <a:defRPr sz="2658" kern="1200">
          <a:solidFill>
            <a:schemeClr val="tx1"/>
          </a:solidFill>
          <a:latin typeface="+mn-lt"/>
          <a:ea typeface="+mn-ea"/>
          <a:cs typeface="+mn-cs"/>
        </a:defRPr>
      </a:lvl8pPr>
      <a:lvl9pPr marL="5400081" algn="l" defTabSz="675010" rtl="0" eaLnBrk="1" latinLnBrk="0" hangingPunct="1">
        <a:defRPr sz="265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pixabay.com/pl/bezpiecze%C5%84stwa-informatyka-komputery-2337429/" TargetMode="External"/><Relationship Id="rId3" Type="http://schemas.openxmlformats.org/officeDocument/2006/relationships/image" Target="../media/image1.jpeg"/><Relationship Id="rId7" Type="http://schemas.openxmlformats.org/officeDocument/2006/relationships/image" Target="../media/image3.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hyperlink" Target="https://www.flickr.com/photos/111692634@N04/16203259800" TargetMode="External"/><Relationship Id="rId5" Type="http://schemas.openxmlformats.org/officeDocument/2006/relationships/image" Target="../media/image2.jpg"/><Relationship Id="rId4" Type="http://schemas.openxmlformats.org/officeDocument/2006/relationships/hyperlink" Target="https://tech.co/vpn/cyber-security-measur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0B003D-70F5-F360-A0D4-E1E9EDD48D66}"/>
              </a:ext>
            </a:extLst>
          </p:cNvPr>
          <p:cNvSpPr>
            <a:spLocks noGrp="1"/>
          </p:cNvSpPr>
          <p:nvPr>
            <p:ph idx="1"/>
          </p:nvPr>
        </p:nvSpPr>
        <p:spPr>
          <a:xfrm>
            <a:off x="5411000" y="10588"/>
            <a:ext cx="4834284" cy="727442"/>
          </a:xfrm>
        </p:spPr>
        <p:txBody>
          <a:bodyPr>
            <a:normAutofit fontScale="92500"/>
          </a:bodyPr>
          <a:lstStyle/>
          <a:p>
            <a:r>
              <a:rPr lang="en-US" sz="3200" b="1" dirty="0">
                <a:solidFill>
                  <a:schemeClr val="accent2">
                    <a:lumMod val="60000"/>
                    <a:lumOff val="40000"/>
                  </a:schemeClr>
                </a:solidFill>
              </a:rPr>
              <a:t>BASIC DIGITAL SAFETY</a:t>
            </a:r>
            <a:endParaRPr lang="en-US" sz="3200" b="1" i="1" dirty="0">
              <a:solidFill>
                <a:schemeClr val="accent2">
                  <a:lumMod val="60000"/>
                  <a:lumOff val="40000"/>
                </a:schemeClr>
              </a:solidFill>
            </a:endParaRPr>
          </a:p>
        </p:txBody>
      </p:sp>
      <p:sp>
        <p:nvSpPr>
          <p:cNvPr id="4" name="TextBox 3">
            <a:extLst>
              <a:ext uri="{FF2B5EF4-FFF2-40B4-BE49-F238E27FC236}">
                <a16:creationId xmlns:a16="http://schemas.microsoft.com/office/drawing/2014/main" id="{E8B67739-C793-1BD1-6B3E-5B097BC97F64}"/>
              </a:ext>
            </a:extLst>
          </p:cNvPr>
          <p:cNvSpPr txBox="1"/>
          <p:nvPr/>
        </p:nvSpPr>
        <p:spPr>
          <a:xfrm>
            <a:off x="14670375" y="150673"/>
            <a:ext cx="3473874" cy="3308325"/>
          </a:xfrm>
          <a:prstGeom prst="rect">
            <a:avLst/>
          </a:prstGeom>
          <a:noFill/>
        </p:spPr>
        <p:txBody>
          <a:bodyPr rot="0" spcFirstLastPara="0" vertOverflow="overflow" horzOverflow="overflow" vert="horz" wrap="square" lIns="102855" tIns="51427" rIns="102855" bIns="51427" numCol="1" spcCol="0" rtlCol="0" fromWordArt="0" anchor="t" anchorCtr="0" forceAA="0" compatLnSpc="1">
            <a:prstTxWarp prst="textNoShape">
              <a:avLst/>
            </a:prstTxWarp>
            <a:spAutoFit/>
          </a:bodyPr>
          <a:lstStyle/>
          <a:p>
            <a:r>
              <a:rPr lang="en-US" sz="2603" dirty="0"/>
              <a:t>NAME; SIRAJE BBAALE</a:t>
            </a:r>
          </a:p>
          <a:p>
            <a:r>
              <a:rPr lang="en-US" sz="2603" dirty="0"/>
              <a:t>STUDENT ID; 2414383</a:t>
            </a:r>
          </a:p>
          <a:p>
            <a:r>
              <a:rPr lang="en-US" sz="2603" dirty="0"/>
              <a:t>MOODL ID; LCL4002</a:t>
            </a:r>
          </a:p>
          <a:p>
            <a:r>
              <a:rPr lang="en-US" sz="2603" dirty="0"/>
              <a:t>GROUP;  6</a:t>
            </a:r>
          </a:p>
          <a:p>
            <a:r>
              <a:rPr lang="en-US" sz="2603" dirty="0"/>
              <a:t>LECTURER NAME; KOUSHIK MODAK</a:t>
            </a:r>
          </a:p>
          <a:p>
            <a:endParaRPr lang="en-US" sz="2603" dirty="0"/>
          </a:p>
        </p:txBody>
      </p:sp>
      <p:sp>
        <p:nvSpPr>
          <p:cNvPr id="7" name="TextBox 6">
            <a:extLst>
              <a:ext uri="{FF2B5EF4-FFF2-40B4-BE49-F238E27FC236}">
                <a16:creationId xmlns:a16="http://schemas.microsoft.com/office/drawing/2014/main" id="{BDA58375-B426-BB3C-19FF-6092ECD31DA1}"/>
              </a:ext>
            </a:extLst>
          </p:cNvPr>
          <p:cNvSpPr txBox="1"/>
          <p:nvPr/>
        </p:nvSpPr>
        <p:spPr>
          <a:xfrm>
            <a:off x="5273040" y="2119055"/>
            <a:ext cx="8154545" cy="1305534"/>
          </a:xfrm>
          <a:prstGeom prst="rect">
            <a:avLst/>
          </a:prstGeom>
          <a:noFill/>
        </p:spPr>
        <p:txBody>
          <a:bodyPr rot="0" spcFirstLastPara="0" vertOverflow="overflow" horzOverflow="overflow" vert="horz" wrap="square" lIns="102855" tIns="51427" rIns="102855" bIns="51427" numCol="1" spcCol="0" rtlCol="0" fromWordArt="0" anchor="t" anchorCtr="0" forceAA="0" compatLnSpc="1">
            <a:prstTxWarp prst="textNoShape">
              <a:avLst/>
            </a:prstTxWarp>
            <a:spAutoFit/>
          </a:bodyPr>
          <a:lstStyle/>
          <a:p>
            <a:pPr algn="just"/>
            <a:r>
              <a:rPr lang="en-US" sz="2603" dirty="0"/>
              <a:t>Todays world industries, skills are dominating into digital as the companies  and  employees  there all engaged in digital </a:t>
            </a:r>
          </a:p>
        </p:txBody>
      </p:sp>
      <p:sp>
        <p:nvSpPr>
          <p:cNvPr id="8" name="TextBox 7">
            <a:extLst>
              <a:ext uri="{FF2B5EF4-FFF2-40B4-BE49-F238E27FC236}">
                <a16:creationId xmlns:a16="http://schemas.microsoft.com/office/drawing/2014/main" id="{46BB3F7C-0954-6B85-573E-DD4C2E2400F0}"/>
              </a:ext>
            </a:extLst>
          </p:cNvPr>
          <p:cNvSpPr txBox="1"/>
          <p:nvPr/>
        </p:nvSpPr>
        <p:spPr>
          <a:xfrm>
            <a:off x="4876800" y="738030"/>
            <a:ext cx="9554817" cy="1211598"/>
          </a:xfrm>
          <a:prstGeom prst="rect">
            <a:avLst/>
          </a:prstGeom>
          <a:noFill/>
        </p:spPr>
        <p:txBody>
          <a:bodyPr rot="0" spcFirstLastPara="0" vertOverflow="overflow" horzOverflow="overflow" vert="horz" wrap="square" lIns="102855" tIns="51427" rIns="102855" bIns="51427" numCol="1" spcCol="0" rtlCol="0" fromWordArt="0" anchor="t" anchorCtr="0" forceAA="0" compatLnSpc="1">
            <a:prstTxWarp prst="textNoShape">
              <a:avLst/>
            </a:prstTxWarp>
            <a:spAutoFit/>
          </a:bodyPr>
          <a:lstStyle/>
          <a:p>
            <a:r>
              <a:rPr lang="en-US" sz="3599" dirty="0"/>
              <a:t>Digital safety in the workplace, also known as cyber security,</a:t>
            </a:r>
            <a:r>
              <a:rPr lang="en-US" sz="2603" dirty="0"/>
              <a:t> </a:t>
            </a:r>
          </a:p>
        </p:txBody>
      </p:sp>
      <p:sp>
        <p:nvSpPr>
          <p:cNvPr id="9" name="TextBox 8">
            <a:extLst>
              <a:ext uri="{FF2B5EF4-FFF2-40B4-BE49-F238E27FC236}">
                <a16:creationId xmlns:a16="http://schemas.microsoft.com/office/drawing/2014/main" id="{18B881E1-0AB3-4817-6759-2EF110113466}"/>
              </a:ext>
            </a:extLst>
          </p:cNvPr>
          <p:cNvSpPr txBox="1"/>
          <p:nvPr/>
        </p:nvSpPr>
        <p:spPr>
          <a:xfrm>
            <a:off x="152123" y="3317325"/>
            <a:ext cx="4422303" cy="8823425"/>
          </a:xfrm>
          <a:prstGeom prst="rect">
            <a:avLst/>
          </a:prstGeom>
          <a:noFill/>
        </p:spPr>
        <p:txBody>
          <a:bodyPr rot="0" spcFirstLastPara="0" vertOverflow="overflow" horzOverflow="overflow" vert="horz" wrap="square" lIns="102855" tIns="51427" rIns="102855" bIns="51427" numCol="1" spcCol="0" rtlCol="0" fromWordArt="0" anchor="t" anchorCtr="0" forceAA="0" compatLnSpc="1">
            <a:prstTxWarp prst="textNoShape">
              <a:avLst/>
            </a:prstTxWarp>
            <a:spAutoFit/>
          </a:bodyPr>
          <a:lstStyle/>
          <a:p>
            <a:pPr algn="just"/>
            <a:r>
              <a:rPr lang="en-US" sz="2603" dirty="0"/>
              <a:t>From all the sources across the website </a:t>
            </a:r>
          </a:p>
          <a:p>
            <a:pPr marL="321412" indent="-321412" algn="just">
              <a:buFont typeface="Arial"/>
              <a:buChar char="•"/>
            </a:pPr>
            <a:r>
              <a:rPr lang="en-US" sz="2000" b="1" i="1" dirty="0"/>
              <a:t>Be careful of a  website</a:t>
            </a:r>
          </a:p>
          <a:p>
            <a:pPr marL="321412" indent="-321412" algn="just">
              <a:buFont typeface="Arial"/>
              <a:buChar char="•"/>
            </a:pPr>
            <a:r>
              <a:rPr lang="en-US" sz="2000" dirty="0"/>
              <a:t>In todays world day by day the hackers they will be looking for unsquared computer so that they start there business  of attacking your computer there and then.</a:t>
            </a:r>
          </a:p>
          <a:p>
            <a:pPr marL="321412" indent="-321412" algn="just">
              <a:buFont typeface="Arial"/>
              <a:buChar char="•"/>
            </a:pPr>
            <a:r>
              <a:rPr lang="en-US" sz="2000" b="1" i="1" dirty="0"/>
              <a:t>Be careful of Wi-Fi your using</a:t>
            </a:r>
          </a:p>
          <a:p>
            <a:pPr marL="321412" indent="-321412" algn="just">
              <a:buFont typeface="Arial"/>
              <a:buChar char="•"/>
            </a:pPr>
            <a:r>
              <a:rPr lang="en-US" sz="2000" b="1" i="1" dirty="0"/>
              <a:t>There are several ways to check the safety of a wi-fi connection, you can use a security check tool.</a:t>
            </a:r>
            <a:endParaRPr lang="en-US" sz="2000" i="1" dirty="0"/>
          </a:p>
          <a:p>
            <a:pPr marL="321412" indent="-321412">
              <a:buFont typeface="Arial"/>
              <a:buChar char="•"/>
            </a:pPr>
            <a:r>
              <a:rPr lang="en-US" sz="2000" i="1" dirty="0"/>
              <a:t>Perfecting when inserting password.</a:t>
            </a:r>
          </a:p>
          <a:p>
            <a:pPr marL="321412" indent="-321412">
              <a:buFont typeface="Arial"/>
              <a:buChar char="•"/>
            </a:pPr>
            <a:r>
              <a:rPr lang="en-US" sz="2000" i="1" dirty="0"/>
              <a:t>Inserting a password in your computer  helps you to secure your work project you will be doing .</a:t>
            </a:r>
          </a:p>
          <a:p>
            <a:pPr marL="321412" indent="-321412">
              <a:buFont typeface="Arial"/>
              <a:buChar char="•"/>
            </a:pPr>
            <a:r>
              <a:rPr lang="en-US" sz="2000" i="1" dirty="0"/>
              <a:t>Try not to share your password to same Boday , the fact its help </a:t>
            </a:r>
          </a:p>
          <a:p>
            <a:pPr marL="321412" indent="-321412">
              <a:buFont typeface="Arial"/>
              <a:buChar char="•"/>
            </a:pPr>
            <a:endParaRPr lang="en-US" sz="2250" i="1" dirty="0"/>
          </a:p>
          <a:p>
            <a:pPr marL="321412" indent="-321412">
              <a:buFont typeface="Arial"/>
              <a:buChar char="•"/>
            </a:pPr>
            <a:endParaRPr lang="en-US" sz="2603" dirty="0"/>
          </a:p>
          <a:p>
            <a:pPr marL="321412" indent="-321412">
              <a:buFont typeface="Arial"/>
              <a:buChar char="•"/>
            </a:pPr>
            <a:endParaRPr lang="en-US" sz="2603" dirty="0"/>
          </a:p>
        </p:txBody>
      </p:sp>
      <p:sp>
        <p:nvSpPr>
          <p:cNvPr id="5" name="TextBox 4">
            <a:extLst>
              <a:ext uri="{FF2B5EF4-FFF2-40B4-BE49-F238E27FC236}">
                <a16:creationId xmlns:a16="http://schemas.microsoft.com/office/drawing/2014/main" id="{EB8D651E-BB98-FCD4-5B79-7E1231615805}"/>
              </a:ext>
            </a:extLst>
          </p:cNvPr>
          <p:cNvSpPr txBox="1"/>
          <p:nvPr/>
        </p:nvSpPr>
        <p:spPr>
          <a:xfrm>
            <a:off x="9145300" y="3317325"/>
            <a:ext cx="8533099" cy="6231754"/>
          </a:xfrm>
          <a:prstGeom prst="rect">
            <a:avLst/>
          </a:prstGeom>
          <a:noFill/>
        </p:spPr>
        <p:txBody>
          <a:bodyPr rot="0" spcFirstLastPara="0" vertOverflow="overflow" horzOverflow="overflow" vert="horz" wrap="square" lIns="102855" tIns="51427" rIns="102855" bIns="51427" numCol="1" spcCol="0" rtlCol="0" fromWordArt="0" anchor="t" anchorCtr="0" forceAA="0" compatLnSpc="1">
            <a:prstTxWarp prst="textNoShape">
              <a:avLst/>
            </a:prstTxWarp>
            <a:spAutoFit/>
          </a:bodyPr>
          <a:lstStyle/>
          <a:p>
            <a:pPr algn="just"/>
            <a:r>
              <a:rPr lang="en-US" sz="2603" dirty="0"/>
              <a:t>A cyber security analyst for work  place ;</a:t>
            </a:r>
          </a:p>
          <a:p>
            <a:pPr algn="just"/>
            <a:r>
              <a:rPr lang="en-US" sz="2400" dirty="0"/>
              <a:t>Protect company hardware  and software from cybercriminals.</a:t>
            </a:r>
          </a:p>
          <a:p>
            <a:pPr algn="just"/>
            <a:r>
              <a:rPr lang="en-US" sz="2400" dirty="0"/>
              <a:t>Evaluate the threats that could potentially make  the network unsecure. Furthermore, security analysts are responsible for keeping the companies and organization's system up to date. Then help to protect their computer systems and networks. Regularly keep on checking company  financial accounts, statements, and digital payments, if you do this regularly it will help your self and the company or the organization</a:t>
            </a:r>
            <a:r>
              <a:rPr lang="en-US" sz="2603" dirty="0"/>
              <a:t>. </a:t>
            </a:r>
          </a:p>
          <a:p>
            <a:r>
              <a:rPr lang="en-US" sz="2603" dirty="0"/>
              <a:t>In digital safety you should  back up your data regularly when your using external storage on the device, business and companies should either manually backup all date to an external hard drive </a:t>
            </a:r>
          </a:p>
          <a:p>
            <a:endParaRPr lang="en-US" sz="2603" dirty="0"/>
          </a:p>
        </p:txBody>
      </p:sp>
      <p:cxnSp>
        <p:nvCxnSpPr>
          <p:cNvPr id="19" name="Connector: Elbow 18">
            <a:extLst>
              <a:ext uri="{FF2B5EF4-FFF2-40B4-BE49-F238E27FC236}">
                <a16:creationId xmlns:a16="http://schemas.microsoft.com/office/drawing/2014/main" id="{0C3FA2C4-5F52-0F81-A7A5-DF5E0628D04C}"/>
              </a:ext>
            </a:extLst>
          </p:cNvPr>
          <p:cNvCxnSpPr/>
          <p:nvPr/>
        </p:nvCxnSpPr>
        <p:spPr>
          <a:xfrm>
            <a:off x="4674818" y="435299"/>
            <a:ext cx="914400" cy="91440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Connector: Elbow 20">
            <a:extLst>
              <a:ext uri="{FF2B5EF4-FFF2-40B4-BE49-F238E27FC236}">
                <a16:creationId xmlns:a16="http://schemas.microsoft.com/office/drawing/2014/main" id="{109C96FB-8334-1BE1-BC85-DA61E14B9948}"/>
              </a:ext>
            </a:extLst>
          </p:cNvPr>
          <p:cNvCxnSpPr/>
          <p:nvPr/>
        </p:nvCxnSpPr>
        <p:spPr>
          <a:xfrm>
            <a:off x="5132018" y="1082040"/>
            <a:ext cx="914400" cy="91440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pic>
        <p:nvPicPr>
          <p:cNvPr id="23" name="Picture 22" descr="Students using laptops in classroom">
            <a:extLst>
              <a:ext uri="{FF2B5EF4-FFF2-40B4-BE49-F238E27FC236}">
                <a16:creationId xmlns:a16="http://schemas.microsoft.com/office/drawing/2014/main" id="{9061E7A2-546E-D8EB-A912-A08EB2C6934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70270" y="6016062"/>
            <a:ext cx="3552970" cy="3769316"/>
          </a:xfrm>
          <a:prstGeom prst="rect">
            <a:avLst/>
          </a:prstGeom>
        </p:spPr>
      </p:pic>
      <p:sp>
        <p:nvSpPr>
          <p:cNvPr id="20" name="Arrow: Bent-Up 19">
            <a:extLst>
              <a:ext uri="{FF2B5EF4-FFF2-40B4-BE49-F238E27FC236}">
                <a16:creationId xmlns:a16="http://schemas.microsoft.com/office/drawing/2014/main" id="{696969C2-04A0-5199-6C0E-B84DE65EE17C}"/>
              </a:ext>
            </a:extLst>
          </p:cNvPr>
          <p:cNvSpPr/>
          <p:nvPr/>
        </p:nvSpPr>
        <p:spPr>
          <a:xfrm>
            <a:off x="7798043" y="9678065"/>
            <a:ext cx="850392" cy="731520"/>
          </a:xfrm>
          <a:prstGeom prst="ben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Action Button: Sound 23">
            <a:hlinkClick r:id="" action="ppaction://noaction" highlightClick="1">
              <a:snd r:embed="rId2" name="applause.wav"/>
            </a:hlinkClick>
            <a:extLst>
              <a:ext uri="{FF2B5EF4-FFF2-40B4-BE49-F238E27FC236}">
                <a16:creationId xmlns:a16="http://schemas.microsoft.com/office/drawing/2014/main" id="{4D0AF53C-99A0-F04C-C402-A2B24B35CBC6}"/>
              </a:ext>
            </a:extLst>
          </p:cNvPr>
          <p:cNvSpPr/>
          <p:nvPr/>
        </p:nvSpPr>
        <p:spPr>
          <a:xfrm>
            <a:off x="4549032" y="4526280"/>
            <a:ext cx="724008" cy="862667"/>
          </a:xfrm>
          <a:prstGeom prst="actionButtonSoun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106102E8-9C06-CD10-E91F-33F5C7F08E84}"/>
              </a:ext>
            </a:extLst>
          </p:cNvPr>
          <p:cNvSpPr txBox="1"/>
          <p:nvPr/>
        </p:nvSpPr>
        <p:spPr>
          <a:xfrm>
            <a:off x="9777424" y="9844199"/>
            <a:ext cx="7593497" cy="1200329"/>
          </a:xfrm>
          <a:prstGeom prst="rect">
            <a:avLst/>
          </a:prstGeom>
          <a:noFill/>
        </p:spPr>
        <p:txBody>
          <a:bodyPr wrap="square" rtlCol="0">
            <a:spAutoFit/>
          </a:bodyPr>
          <a:lstStyle/>
          <a:p>
            <a:r>
              <a:rPr lang="en-GB" dirty="0"/>
              <a:t>References:  Tech.co(2024) “Cyber Security Measures” , available at : </a:t>
            </a:r>
            <a:r>
              <a:rPr lang="en-GB" dirty="0">
                <a:hlinkClick r:id="rId4"/>
              </a:rPr>
              <a:t>https://tech.co/vpn/cyber-security-measures</a:t>
            </a:r>
            <a:r>
              <a:rPr lang="en-GB" dirty="0"/>
              <a:t> , (accessed on 26/11/2024) .</a:t>
            </a:r>
          </a:p>
          <a:p>
            <a:endParaRPr lang="en-GB" dirty="0"/>
          </a:p>
        </p:txBody>
      </p:sp>
      <p:pic>
        <p:nvPicPr>
          <p:cNvPr id="14" name="Picture 13" descr="A computer icons on a screen&#10;&#10;Description automatically generated with medium confidence">
            <a:extLst>
              <a:ext uri="{FF2B5EF4-FFF2-40B4-BE49-F238E27FC236}">
                <a16:creationId xmlns:a16="http://schemas.microsoft.com/office/drawing/2014/main" id="{CDEE6D6C-C00E-3718-4062-44F428D02013}"/>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52122" y="182536"/>
            <a:ext cx="4198857" cy="2997985"/>
          </a:xfrm>
          <a:prstGeom prst="rect">
            <a:avLst/>
          </a:prstGeom>
        </p:spPr>
      </p:pic>
      <p:pic>
        <p:nvPicPr>
          <p:cNvPr id="17" name="Picture 16" descr="A green text on a black background&#10;&#10;Description automatically generated">
            <a:extLst>
              <a:ext uri="{FF2B5EF4-FFF2-40B4-BE49-F238E27FC236}">
                <a16:creationId xmlns:a16="http://schemas.microsoft.com/office/drawing/2014/main" id="{FAD0EE15-2E91-FAF0-0237-1C4A7D3657A3}"/>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5411000" y="3776239"/>
            <a:ext cx="2493445" cy="1926266"/>
          </a:xfrm>
          <a:prstGeom prst="rect">
            <a:avLst/>
          </a:prstGeom>
        </p:spPr>
      </p:pic>
    </p:spTree>
    <p:extLst>
      <p:ext uri="{BB962C8B-B14F-4D97-AF65-F5344CB8AC3E}">
        <p14:creationId xmlns:p14="http://schemas.microsoft.com/office/powerpoint/2010/main" val="449659060"/>
      </p:ext>
    </p:extLst>
  </p:cSld>
  <p:clrMapOvr>
    <a:masterClrMapping/>
  </p:clrMapOvr>
  <p:transition spd="slow">
    <p:randomBar dir="vert"/>
    <p:sndAc>
      <p:stSnd>
        <p:snd r:embed="rId2" name="applause.wav"/>
      </p:stSnd>
    </p:sndAc>
  </p:transition>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Slice</Template>
  <TotalTime>6648</TotalTime>
  <Words>310</Words>
  <Application>Microsoft Office PowerPoint</Application>
  <PresentationFormat>Custom</PresentationFormat>
  <Paragraphs>22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Arial</vt:lpstr>
      <vt:lpstr>Century Gothic</vt:lpstr>
      <vt:lpstr>Wingdings 3</vt:lpstr>
      <vt:lpstr>Slice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User</dc:creator>
  <cp:lastModifiedBy>siraje bbaale</cp:lastModifiedBy>
  <cp:revision>416</cp:revision>
  <dcterms:created xsi:type="dcterms:W3CDTF">2024-11-14T22:44:36Z</dcterms:created>
  <dcterms:modified xsi:type="dcterms:W3CDTF">2024-11-27T12:21:18Z</dcterms:modified>
</cp:coreProperties>
</file>