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tags/tag3.xml" ContentType="application/vnd.openxmlformats-officedocument.presentationml.tags+xml"/>
  <Override PartName="/ppt/notesSlides/notesSlide6.xml" ContentType="application/vnd.openxmlformats-officedocument.presentationml.notesSlide+xml"/>
  <Override PartName="/ppt/tags/tag4.xml" ContentType="application/vnd.openxmlformats-officedocument.presentationml.tags+xml"/>
  <Override PartName="/ppt/notesSlides/notesSlide7.xml" ContentType="application/vnd.openxmlformats-officedocument.presentationml.notesSlide+xml"/>
  <Override PartName="/ppt/tags/tag5.xml" ContentType="application/vnd.openxmlformats-officedocument.presentationml.tags+xml"/>
  <Override PartName="/ppt/notesSlides/notesSlide8.xml" ContentType="application/vnd.openxmlformats-officedocument.presentationml.notesSlide+xml"/>
  <Override PartName="/ppt/tags/tag6.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7.xml" ContentType="application/vnd.openxmlformats-officedocument.presentationml.tags+xml"/>
  <Override PartName="/ppt/notesSlides/notesSlide11.xml" ContentType="application/vnd.openxmlformats-officedocument.presentationml.notesSlide+xml"/>
  <Override PartName="/ppt/tags/tag8.xml" ContentType="application/vnd.openxmlformats-officedocument.presentationml.tags+xml"/>
  <Override PartName="/ppt/notesSlides/notesSlide12.xml" ContentType="application/vnd.openxmlformats-officedocument.presentationml.notesSlide+xml"/>
  <Override PartName="/ppt/tags/tag9.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10.xml" ContentType="application/vnd.openxmlformats-officedocument.presentationml.tags+xml"/>
  <Override PartName="/ppt/notesSlides/notesSlide15.xml" ContentType="application/vnd.openxmlformats-officedocument.presentationml.notesSlide+xml"/>
  <Override PartName="/ppt/tags/tag11.xml" ContentType="application/vnd.openxmlformats-officedocument.presentationml.tags+xml"/>
  <Override PartName="/ppt/notesSlides/notesSlide16.xml" ContentType="application/vnd.openxmlformats-officedocument.presentationml.notesSlide+xml"/>
  <Override PartName="/ppt/tags/tag12.xml" ContentType="application/vnd.openxmlformats-officedocument.presentationml.tags+xml"/>
  <Override PartName="/ppt/notesSlides/notesSlide17.xml" ContentType="application/vnd.openxmlformats-officedocument.presentationml.notesSlide+xml"/>
  <Override PartName="/ppt/tags/tag13.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4"/>
  </p:sldMasterIdLst>
  <p:notesMasterIdLst>
    <p:notesMasterId r:id="rId23"/>
  </p:notesMasterIdLst>
  <p:sldIdLst>
    <p:sldId id="663" r:id="rId5"/>
    <p:sldId id="642" r:id="rId6"/>
    <p:sldId id="662" r:id="rId7"/>
    <p:sldId id="650" r:id="rId8"/>
    <p:sldId id="646" r:id="rId9"/>
    <p:sldId id="688" r:id="rId10"/>
    <p:sldId id="685" r:id="rId11"/>
    <p:sldId id="686" r:id="rId12"/>
    <p:sldId id="687" r:id="rId13"/>
    <p:sldId id="645" r:id="rId14"/>
    <p:sldId id="689" r:id="rId15"/>
    <p:sldId id="679" r:id="rId16"/>
    <p:sldId id="690" r:id="rId17"/>
    <p:sldId id="664" r:id="rId18"/>
    <p:sldId id="428" r:id="rId19"/>
    <p:sldId id="691" r:id="rId20"/>
    <p:sldId id="692" r:id="rId21"/>
    <p:sldId id="684" r:id="rId22"/>
  </p:sldIdLst>
  <p:sldSz cx="12192000" cy="6858000"/>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9401B"/>
    <a:srgbClr val="1A1A1A"/>
    <a:srgbClr val="C00000"/>
    <a:srgbClr val="F3673B"/>
    <a:srgbClr val="0070AD"/>
    <a:srgbClr val="7AC155"/>
    <a:srgbClr val="95E1F8"/>
    <a:srgbClr val="D5FCDF"/>
    <a:srgbClr val="98E784"/>
    <a:srgbClr val="A2E0F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CC1417-6795-4144-969A-A6EB39460246}" v="56" dt="2024-02-27T22:03:18.3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699" autoAdjust="0"/>
    <p:restoredTop sz="88240" autoAdjust="0"/>
  </p:normalViewPr>
  <p:slideViewPr>
    <p:cSldViewPr>
      <p:cViewPr>
        <p:scale>
          <a:sx n="47" d="100"/>
          <a:sy n="47" d="100"/>
        </p:scale>
        <p:origin x="1228" y="1044"/>
      </p:cViewPr>
      <p:guideLst>
        <p:guide orient="horz" pos="2160"/>
        <p:guide pos="3840"/>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5BCC1417-6795-4144-969A-A6EB39460246}"/>
    <pc:docChg chg="custSel addSld delSld modSld sldOrd">
      <pc:chgData name="Alissa Flatley" userId="0242edfc-aa31-435e-a161-b1e1fa7a13bd" providerId="ADAL" clId="{5BCC1417-6795-4144-969A-A6EB39460246}" dt="2024-02-27T22:06:40.937" v="1220" actId="2711"/>
      <pc:docMkLst>
        <pc:docMk/>
      </pc:docMkLst>
      <pc:sldChg chg="addSp delSp modSp mod">
        <pc:chgData name="Alissa Flatley" userId="0242edfc-aa31-435e-a161-b1e1fa7a13bd" providerId="ADAL" clId="{5BCC1417-6795-4144-969A-A6EB39460246}" dt="2024-02-27T21:00:38.271" v="646" actId="1076"/>
        <pc:sldMkLst>
          <pc:docMk/>
          <pc:sldMk cId="3703328542" sldId="428"/>
        </pc:sldMkLst>
        <pc:spChg chg="mod">
          <ac:chgData name="Alissa Flatley" userId="0242edfc-aa31-435e-a161-b1e1fa7a13bd" providerId="ADAL" clId="{5BCC1417-6795-4144-969A-A6EB39460246}" dt="2024-02-27T20:59:48.545" v="638" actId="20577"/>
          <ac:spMkLst>
            <pc:docMk/>
            <pc:sldMk cId="3703328542" sldId="428"/>
            <ac:spMk id="2" creationId="{00000000-0000-0000-0000-000000000000}"/>
          </ac:spMkLst>
        </pc:spChg>
        <pc:spChg chg="del mod">
          <ac:chgData name="Alissa Flatley" userId="0242edfc-aa31-435e-a161-b1e1fa7a13bd" providerId="ADAL" clId="{5BCC1417-6795-4144-969A-A6EB39460246}" dt="2024-02-27T20:59:41.072" v="614" actId="478"/>
          <ac:spMkLst>
            <pc:docMk/>
            <pc:sldMk cId="3703328542" sldId="428"/>
            <ac:spMk id="3" creationId="{00000000-0000-0000-0000-000000000000}"/>
          </ac:spMkLst>
        </pc:spChg>
        <pc:spChg chg="del">
          <ac:chgData name="Alissa Flatley" userId="0242edfc-aa31-435e-a161-b1e1fa7a13bd" providerId="ADAL" clId="{5BCC1417-6795-4144-969A-A6EB39460246}" dt="2024-02-27T20:59:19.742" v="608" actId="478"/>
          <ac:spMkLst>
            <pc:docMk/>
            <pc:sldMk cId="3703328542" sldId="428"/>
            <ac:spMk id="8" creationId="{3BA14365-6804-437A-7650-9AF66332D3AF}"/>
          </ac:spMkLst>
        </pc:spChg>
        <pc:spChg chg="add mod">
          <ac:chgData name="Alissa Flatley" userId="0242edfc-aa31-435e-a161-b1e1fa7a13bd" providerId="ADAL" clId="{5BCC1417-6795-4144-969A-A6EB39460246}" dt="2024-02-27T21:00:36.533" v="645" actId="14100"/>
          <ac:spMkLst>
            <pc:docMk/>
            <pc:sldMk cId="3703328542" sldId="428"/>
            <ac:spMk id="9" creationId="{375D81ED-EA72-8770-A829-E2B763495D2F}"/>
          </ac:spMkLst>
        </pc:spChg>
        <pc:picChg chg="add mod modCrop">
          <ac:chgData name="Alissa Flatley" userId="0242edfc-aa31-435e-a161-b1e1fa7a13bd" providerId="ADAL" clId="{5BCC1417-6795-4144-969A-A6EB39460246}" dt="2024-02-27T21:00:38.271" v="646" actId="1076"/>
          <ac:picMkLst>
            <pc:docMk/>
            <pc:sldMk cId="3703328542" sldId="428"/>
            <ac:picMk id="6" creationId="{997FFC59-181E-FD76-C751-1852538DB14E}"/>
          </ac:picMkLst>
        </pc:picChg>
      </pc:sldChg>
      <pc:sldChg chg="modSp mod">
        <pc:chgData name="Alissa Flatley" userId="0242edfc-aa31-435e-a161-b1e1fa7a13bd" providerId="ADAL" clId="{5BCC1417-6795-4144-969A-A6EB39460246}" dt="2024-02-27T22:03:45.287" v="1188" actId="20577"/>
        <pc:sldMkLst>
          <pc:docMk/>
          <pc:sldMk cId="182854386" sldId="642"/>
        </pc:sldMkLst>
        <pc:spChg chg="mod">
          <ac:chgData name="Alissa Flatley" userId="0242edfc-aa31-435e-a161-b1e1fa7a13bd" providerId="ADAL" clId="{5BCC1417-6795-4144-969A-A6EB39460246}" dt="2024-02-27T22:03:45.287" v="1188" actId="20577"/>
          <ac:spMkLst>
            <pc:docMk/>
            <pc:sldMk cId="182854386" sldId="642"/>
            <ac:spMk id="3" creationId="{4E895DB9-04C8-44B6-827F-42CE957C74F9}"/>
          </ac:spMkLst>
        </pc:spChg>
      </pc:sldChg>
      <pc:sldChg chg="addSp delSp modSp mod">
        <pc:chgData name="Alissa Flatley" userId="0242edfc-aa31-435e-a161-b1e1fa7a13bd" providerId="ADAL" clId="{5BCC1417-6795-4144-969A-A6EB39460246}" dt="2024-02-27T22:06:40.937" v="1220" actId="2711"/>
        <pc:sldMkLst>
          <pc:docMk/>
          <pc:sldMk cId="3588220928" sldId="645"/>
        </pc:sldMkLst>
        <pc:spChg chg="mod">
          <ac:chgData name="Alissa Flatley" userId="0242edfc-aa31-435e-a161-b1e1fa7a13bd" providerId="ADAL" clId="{5BCC1417-6795-4144-969A-A6EB39460246}" dt="2024-02-27T22:06:40.937" v="1220" actId="2711"/>
          <ac:spMkLst>
            <pc:docMk/>
            <pc:sldMk cId="3588220928" sldId="645"/>
            <ac:spMk id="2" creationId="{00000000-0000-0000-0000-000000000000}"/>
          </ac:spMkLst>
        </pc:spChg>
        <pc:spChg chg="add mod">
          <ac:chgData name="Alissa Flatley" userId="0242edfc-aa31-435e-a161-b1e1fa7a13bd" providerId="ADAL" clId="{5BCC1417-6795-4144-969A-A6EB39460246}" dt="2024-02-27T20:53:15.346" v="543" actId="1076"/>
          <ac:spMkLst>
            <pc:docMk/>
            <pc:sldMk cId="3588220928" sldId="645"/>
            <ac:spMk id="4" creationId="{10CBEDB9-E5F0-E736-93F3-0AECA45FC51F}"/>
          </ac:spMkLst>
        </pc:spChg>
        <pc:spChg chg="del">
          <ac:chgData name="Alissa Flatley" userId="0242edfc-aa31-435e-a161-b1e1fa7a13bd" providerId="ADAL" clId="{5BCC1417-6795-4144-969A-A6EB39460246}" dt="2024-02-27T20:52:19.207" v="532" actId="478"/>
          <ac:spMkLst>
            <pc:docMk/>
            <pc:sldMk cId="3588220928" sldId="645"/>
            <ac:spMk id="8" creationId="{6A89005D-4A71-EC86-A1FA-33C3F0708C9B}"/>
          </ac:spMkLst>
        </pc:spChg>
        <pc:picChg chg="add mod">
          <ac:chgData name="Alissa Flatley" userId="0242edfc-aa31-435e-a161-b1e1fa7a13bd" providerId="ADAL" clId="{5BCC1417-6795-4144-969A-A6EB39460246}" dt="2024-02-27T20:53:03.253" v="541" actId="1076"/>
          <ac:picMkLst>
            <pc:docMk/>
            <pc:sldMk cId="3588220928" sldId="645"/>
            <ac:picMk id="1026" creationId="{4A221396-BA6D-06D0-909C-50406B2BE51C}"/>
          </ac:picMkLst>
        </pc:picChg>
        <pc:picChg chg="del">
          <ac:chgData name="Alissa Flatley" userId="0242edfc-aa31-435e-a161-b1e1fa7a13bd" providerId="ADAL" clId="{5BCC1417-6795-4144-969A-A6EB39460246}" dt="2024-02-27T20:50:01.933" v="527" actId="478"/>
          <ac:picMkLst>
            <pc:docMk/>
            <pc:sldMk cId="3588220928" sldId="645"/>
            <ac:picMk id="5122" creationId="{44C3781E-0555-2598-0CFC-3AB08329461C}"/>
          </ac:picMkLst>
        </pc:picChg>
      </pc:sldChg>
      <pc:sldChg chg="addSp delSp modSp mod setBg">
        <pc:chgData name="Alissa Flatley" userId="0242edfc-aa31-435e-a161-b1e1fa7a13bd" providerId="ADAL" clId="{5BCC1417-6795-4144-969A-A6EB39460246}" dt="2024-02-27T21:24:45.467" v="923" actId="1076"/>
        <pc:sldMkLst>
          <pc:docMk/>
          <pc:sldMk cId="1420372964" sldId="646"/>
        </pc:sldMkLst>
        <pc:spChg chg="mod">
          <ac:chgData name="Alissa Flatley" userId="0242edfc-aa31-435e-a161-b1e1fa7a13bd" providerId="ADAL" clId="{5BCC1417-6795-4144-969A-A6EB39460246}" dt="2024-02-27T21:24:12.130" v="902" actId="1076"/>
          <ac:spMkLst>
            <pc:docMk/>
            <pc:sldMk cId="1420372964" sldId="646"/>
            <ac:spMk id="2" creationId="{00000000-0000-0000-0000-000000000000}"/>
          </ac:spMkLst>
        </pc:spChg>
        <pc:spChg chg="add">
          <ac:chgData name="Alissa Flatley" userId="0242edfc-aa31-435e-a161-b1e1fa7a13bd" providerId="ADAL" clId="{5BCC1417-6795-4144-969A-A6EB39460246}" dt="2024-02-27T21:20:33.870" v="880" actId="26606"/>
          <ac:spMkLst>
            <pc:docMk/>
            <pc:sldMk cId="1420372964" sldId="646"/>
            <ac:spMk id="3" creationId="{00000000-0000-0000-0000-000000000000}"/>
          </ac:spMkLst>
        </pc:spChg>
        <pc:spChg chg="mod ord">
          <ac:chgData name="Alissa Flatley" userId="0242edfc-aa31-435e-a161-b1e1fa7a13bd" providerId="ADAL" clId="{5BCC1417-6795-4144-969A-A6EB39460246}" dt="2024-02-27T21:20:33.870" v="880" actId="26606"/>
          <ac:spMkLst>
            <pc:docMk/>
            <pc:sldMk cId="1420372964" sldId="646"/>
            <ac:spMk id="4" creationId="{21F0C61E-D28A-FC45-54EA-66EC2A5C3593}"/>
          </ac:spMkLst>
        </pc:spChg>
        <pc:spChg chg="add mod">
          <ac:chgData name="Alissa Flatley" userId="0242edfc-aa31-435e-a161-b1e1fa7a13bd" providerId="ADAL" clId="{5BCC1417-6795-4144-969A-A6EB39460246}" dt="2024-02-27T21:24:45.467" v="923" actId="1076"/>
          <ac:spMkLst>
            <pc:docMk/>
            <pc:sldMk cId="1420372964" sldId="646"/>
            <ac:spMk id="6" creationId="{B46F061A-E8B1-5A7A-AAC4-5E3300D4B03B}"/>
          </ac:spMkLst>
        </pc:spChg>
        <pc:spChg chg="add mod">
          <ac:chgData name="Alissa Flatley" userId="0242edfc-aa31-435e-a161-b1e1fa7a13bd" providerId="ADAL" clId="{5BCC1417-6795-4144-969A-A6EB39460246}" dt="2024-02-27T21:24:17.856" v="903" actId="1076"/>
          <ac:spMkLst>
            <pc:docMk/>
            <pc:sldMk cId="1420372964" sldId="646"/>
            <ac:spMk id="8" creationId="{A70111B6-7F14-E221-7116-9891C8ACAD8A}"/>
          </ac:spMkLst>
        </pc:spChg>
        <pc:spChg chg="del mod replId">
          <ac:chgData name="Alissa Flatley" userId="0242edfc-aa31-435e-a161-b1e1fa7a13bd" providerId="ADAL" clId="{5BCC1417-6795-4144-969A-A6EB39460246}" dt="2024-02-27T21:20:33.870" v="880" actId="26606"/>
          <ac:spMkLst>
            <pc:docMk/>
            <pc:sldMk cId="1420372964" sldId="646"/>
            <ac:spMk id="10" creationId="{00000000-0000-0000-0000-000000000000}"/>
          </ac:spMkLst>
        </pc:spChg>
        <pc:spChg chg="add">
          <ac:chgData name="Alissa Flatley" userId="0242edfc-aa31-435e-a161-b1e1fa7a13bd" providerId="ADAL" clId="{5BCC1417-6795-4144-969A-A6EB39460246}" dt="2024-02-27T21:20:33.870" v="880" actId="26606"/>
          <ac:spMkLst>
            <pc:docMk/>
            <pc:sldMk cId="1420372964" sldId="646"/>
            <ac:spMk id="13" creationId="{22587ECF-85E9-4393-9D87-8EB6F3F6C208}"/>
          </ac:spMkLst>
        </pc:spChg>
        <pc:picChg chg="add mod">
          <ac:chgData name="Alissa Flatley" userId="0242edfc-aa31-435e-a161-b1e1fa7a13bd" providerId="ADAL" clId="{5BCC1417-6795-4144-969A-A6EB39460246}" dt="2024-02-27T21:24:30.518" v="904" actId="1076"/>
          <ac:picMkLst>
            <pc:docMk/>
            <pc:sldMk cId="1420372964" sldId="646"/>
            <ac:picMk id="3074" creationId="{36BE04F1-4966-1B62-EF68-9C6BAB4E6BF9}"/>
          </ac:picMkLst>
        </pc:picChg>
        <pc:picChg chg="del">
          <ac:chgData name="Alissa Flatley" userId="0242edfc-aa31-435e-a161-b1e1fa7a13bd" providerId="ADAL" clId="{5BCC1417-6795-4144-969A-A6EB39460246}" dt="2024-02-27T20:14:02.464" v="235" actId="478"/>
          <ac:picMkLst>
            <pc:docMk/>
            <pc:sldMk cId="1420372964" sldId="646"/>
            <ac:picMk id="6146" creationId="{EE96AE16-5DCC-B314-EF71-C707D5084C15}"/>
          </ac:picMkLst>
        </pc:picChg>
      </pc:sldChg>
      <pc:sldChg chg="del">
        <pc:chgData name="Alissa Flatley" userId="0242edfc-aa31-435e-a161-b1e1fa7a13bd" providerId="ADAL" clId="{5BCC1417-6795-4144-969A-A6EB39460246}" dt="2024-02-27T20:24:23.759" v="431" actId="47"/>
        <pc:sldMkLst>
          <pc:docMk/>
          <pc:sldMk cId="1221980829" sldId="648"/>
        </pc:sldMkLst>
      </pc:sldChg>
      <pc:sldChg chg="del">
        <pc:chgData name="Alissa Flatley" userId="0242edfc-aa31-435e-a161-b1e1fa7a13bd" providerId="ADAL" clId="{5BCC1417-6795-4144-969A-A6EB39460246}" dt="2024-02-27T20:24:20.419" v="429" actId="47"/>
        <pc:sldMkLst>
          <pc:docMk/>
          <pc:sldMk cId="356765283" sldId="649"/>
        </pc:sldMkLst>
      </pc:sldChg>
      <pc:sldChg chg="modSp mod">
        <pc:chgData name="Alissa Flatley" userId="0242edfc-aa31-435e-a161-b1e1fa7a13bd" providerId="ADAL" clId="{5BCC1417-6795-4144-969A-A6EB39460246}" dt="2024-02-27T20:12:26.764" v="234" actId="20577"/>
        <pc:sldMkLst>
          <pc:docMk/>
          <pc:sldMk cId="2893264230" sldId="650"/>
        </pc:sldMkLst>
        <pc:spChg chg="mod">
          <ac:chgData name="Alissa Flatley" userId="0242edfc-aa31-435e-a161-b1e1fa7a13bd" providerId="ADAL" clId="{5BCC1417-6795-4144-969A-A6EB39460246}" dt="2024-02-27T20:12:26.764" v="234" actId="20577"/>
          <ac:spMkLst>
            <pc:docMk/>
            <pc:sldMk cId="2893264230" sldId="650"/>
            <ac:spMk id="2" creationId="{00000000-0000-0000-0000-000000000000}"/>
          </ac:spMkLst>
        </pc:spChg>
      </pc:sldChg>
      <pc:sldChg chg="del">
        <pc:chgData name="Alissa Flatley" userId="0242edfc-aa31-435e-a161-b1e1fa7a13bd" providerId="ADAL" clId="{5BCC1417-6795-4144-969A-A6EB39460246}" dt="2024-02-27T20:24:30.122" v="436" actId="47"/>
        <pc:sldMkLst>
          <pc:docMk/>
          <pc:sldMk cId="1207039477" sldId="659"/>
        </pc:sldMkLst>
      </pc:sldChg>
      <pc:sldChg chg="modSp mod">
        <pc:chgData name="Alissa Flatley" userId="0242edfc-aa31-435e-a161-b1e1fa7a13bd" providerId="ADAL" clId="{5BCC1417-6795-4144-969A-A6EB39460246}" dt="2024-02-27T20:12:15.257" v="215" actId="1076"/>
        <pc:sldMkLst>
          <pc:docMk/>
          <pc:sldMk cId="2178727220" sldId="662"/>
        </pc:sldMkLst>
        <pc:spChg chg="mod">
          <ac:chgData name="Alissa Flatley" userId="0242edfc-aa31-435e-a161-b1e1fa7a13bd" providerId="ADAL" clId="{5BCC1417-6795-4144-969A-A6EB39460246}" dt="2024-02-27T20:12:15.257" v="215" actId="1076"/>
          <ac:spMkLst>
            <pc:docMk/>
            <pc:sldMk cId="2178727220" sldId="662"/>
            <ac:spMk id="6" creationId="{2E14410A-F349-A16C-762C-2C471A775987}"/>
          </ac:spMkLst>
        </pc:spChg>
      </pc:sldChg>
      <pc:sldChg chg="modSp mod">
        <pc:chgData name="Alissa Flatley" userId="0242edfc-aa31-435e-a161-b1e1fa7a13bd" providerId="ADAL" clId="{5BCC1417-6795-4144-969A-A6EB39460246}" dt="2024-02-27T22:05:32.428" v="1192" actId="20577"/>
        <pc:sldMkLst>
          <pc:docMk/>
          <pc:sldMk cId="2153962417" sldId="663"/>
        </pc:sldMkLst>
        <pc:spChg chg="mod">
          <ac:chgData name="Alissa Flatley" userId="0242edfc-aa31-435e-a161-b1e1fa7a13bd" providerId="ADAL" clId="{5BCC1417-6795-4144-969A-A6EB39460246}" dt="2024-02-27T15:07:19.466" v="170" actId="20577"/>
          <ac:spMkLst>
            <pc:docMk/>
            <pc:sldMk cId="2153962417" sldId="663"/>
            <ac:spMk id="2" creationId="{00000000-0000-0000-0000-000000000000}"/>
          </ac:spMkLst>
        </pc:spChg>
        <pc:spChg chg="mod">
          <ac:chgData name="Alissa Flatley" userId="0242edfc-aa31-435e-a161-b1e1fa7a13bd" providerId="ADAL" clId="{5BCC1417-6795-4144-969A-A6EB39460246}" dt="2024-02-27T22:05:32.428" v="1192" actId="20577"/>
          <ac:spMkLst>
            <pc:docMk/>
            <pc:sldMk cId="2153962417" sldId="663"/>
            <ac:spMk id="7" creationId="{ECCC1265-0F03-DFB4-7793-0E00D37500D0}"/>
          </ac:spMkLst>
        </pc:spChg>
      </pc:sldChg>
      <pc:sldChg chg="addSp delSp modSp mod">
        <pc:chgData name="Alissa Flatley" userId="0242edfc-aa31-435e-a161-b1e1fa7a13bd" providerId="ADAL" clId="{5BCC1417-6795-4144-969A-A6EB39460246}" dt="2024-02-27T22:03:31.355" v="1187" actId="20577"/>
        <pc:sldMkLst>
          <pc:docMk/>
          <pc:sldMk cId="15000619" sldId="664"/>
        </pc:sldMkLst>
        <pc:spChg chg="mod">
          <ac:chgData name="Alissa Flatley" userId="0242edfc-aa31-435e-a161-b1e1fa7a13bd" providerId="ADAL" clId="{5BCC1417-6795-4144-969A-A6EB39460246}" dt="2024-02-27T22:03:31.355" v="1187" actId="20577"/>
          <ac:spMkLst>
            <pc:docMk/>
            <pc:sldMk cId="15000619" sldId="664"/>
            <ac:spMk id="2" creationId="{00000000-0000-0000-0000-000000000000}"/>
          </ac:spMkLst>
        </pc:spChg>
        <pc:picChg chg="add del">
          <ac:chgData name="Alissa Flatley" userId="0242edfc-aa31-435e-a161-b1e1fa7a13bd" providerId="ADAL" clId="{5BCC1417-6795-4144-969A-A6EB39460246}" dt="2024-02-27T20:59:06.929" v="581" actId="478"/>
          <ac:picMkLst>
            <pc:docMk/>
            <pc:sldMk cId="15000619" sldId="664"/>
            <ac:picMk id="4" creationId="{28BAAE36-007E-9F48-5DF6-C6DB2331B843}"/>
          </ac:picMkLst>
        </pc:picChg>
      </pc:sldChg>
      <pc:sldChg chg="del">
        <pc:chgData name="Alissa Flatley" userId="0242edfc-aa31-435e-a161-b1e1fa7a13bd" providerId="ADAL" clId="{5BCC1417-6795-4144-969A-A6EB39460246}" dt="2024-02-27T20:49:42.074" v="521" actId="47"/>
        <pc:sldMkLst>
          <pc:docMk/>
          <pc:sldMk cId="868353763" sldId="665"/>
        </pc:sldMkLst>
      </pc:sldChg>
      <pc:sldChg chg="del">
        <pc:chgData name="Alissa Flatley" userId="0242edfc-aa31-435e-a161-b1e1fa7a13bd" providerId="ADAL" clId="{5BCC1417-6795-4144-969A-A6EB39460246}" dt="2024-02-27T20:49:42.734" v="522" actId="47"/>
        <pc:sldMkLst>
          <pc:docMk/>
          <pc:sldMk cId="3501392654" sldId="666"/>
        </pc:sldMkLst>
      </pc:sldChg>
      <pc:sldChg chg="del">
        <pc:chgData name="Alissa Flatley" userId="0242edfc-aa31-435e-a161-b1e1fa7a13bd" providerId="ADAL" clId="{5BCC1417-6795-4144-969A-A6EB39460246}" dt="2024-02-27T20:49:43.617" v="523" actId="47"/>
        <pc:sldMkLst>
          <pc:docMk/>
          <pc:sldMk cId="3031418977" sldId="667"/>
        </pc:sldMkLst>
      </pc:sldChg>
      <pc:sldChg chg="del">
        <pc:chgData name="Alissa Flatley" userId="0242edfc-aa31-435e-a161-b1e1fa7a13bd" providerId="ADAL" clId="{5BCC1417-6795-4144-969A-A6EB39460246}" dt="2024-02-27T21:00:40.609" v="647" actId="47"/>
        <pc:sldMkLst>
          <pc:docMk/>
          <pc:sldMk cId="1732954819" sldId="668"/>
        </pc:sldMkLst>
      </pc:sldChg>
      <pc:sldChg chg="del">
        <pc:chgData name="Alissa Flatley" userId="0242edfc-aa31-435e-a161-b1e1fa7a13bd" providerId="ADAL" clId="{5BCC1417-6795-4144-969A-A6EB39460246}" dt="2024-02-27T21:00:41.362" v="648" actId="47"/>
        <pc:sldMkLst>
          <pc:docMk/>
          <pc:sldMk cId="2529099867" sldId="669"/>
        </pc:sldMkLst>
      </pc:sldChg>
      <pc:sldChg chg="del">
        <pc:chgData name="Alissa Flatley" userId="0242edfc-aa31-435e-a161-b1e1fa7a13bd" providerId="ADAL" clId="{5BCC1417-6795-4144-969A-A6EB39460246}" dt="2024-02-27T21:00:42.306" v="649" actId="47"/>
        <pc:sldMkLst>
          <pc:docMk/>
          <pc:sldMk cId="4017116914" sldId="670"/>
        </pc:sldMkLst>
      </pc:sldChg>
      <pc:sldChg chg="del">
        <pc:chgData name="Alissa Flatley" userId="0242edfc-aa31-435e-a161-b1e1fa7a13bd" providerId="ADAL" clId="{5BCC1417-6795-4144-969A-A6EB39460246}" dt="2024-02-27T21:00:43.918" v="650" actId="47"/>
        <pc:sldMkLst>
          <pc:docMk/>
          <pc:sldMk cId="3986965511" sldId="671"/>
        </pc:sldMkLst>
      </pc:sldChg>
      <pc:sldChg chg="del">
        <pc:chgData name="Alissa Flatley" userId="0242edfc-aa31-435e-a161-b1e1fa7a13bd" providerId="ADAL" clId="{5BCC1417-6795-4144-969A-A6EB39460246}" dt="2024-02-27T21:00:46.887" v="652" actId="47"/>
        <pc:sldMkLst>
          <pc:docMk/>
          <pc:sldMk cId="617485561" sldId="672"/>
        </pc:sldMkLst>
      </pc:sldChg>
      <pc:sldChg chg="del">
        <pc:chgData name="Alissa Flatley" userId="0242edfc-aa31-435e-a161-b1e1fa7a13bd" providerId="ADAL" clId="{5BCC1417-6795-4144-969A-A6EB39460246}" dt="2024-02-27T20:24:22.384" v="430" actId="47"/>
        <pc:sldMkLst>
          <pc:docMk/>
          <pc:sldMk cId="2183146311" sldId="673"/>
        </pc:sldMkLst>
      </pc:sldChg>
      <pc:sldChg chg="del">
        <pc:chgData name="Alissa Flatley" userId="0242edfc-aa31-435e-a161-b1e1fa7a13bd" providerId="ADAL" clId="{5BCC1417-6795-4144-969A-A6EB39460246}" dt="2024-02-27T20:24:24.617" v="432" actId="47"/>
        <pc:sldMkLst>
          <pc:docMk/>
          <pc:sldMk cId="3260248100" sldId="674"/>
        </pc:sldMkLst>
      </pc:sldChg>
      <pc:sldChg chg="del">
        <pc:chgData name="Alissa Flatley" userId="0242edfc-aa31-435e-a161-b1e1fa7a13bd" providerId="ADAL" clId="{5BCC1417-6795-4144-969A-A6EB39460246}" dt="2024-02-27T20:24:28.479" v="435" actId="47"/>
        <pc:sldMkLst>
          <pc:docMk/>
          <pc:sldMk cId="3778516520" sldId="675"/>
        </pc:sldMkLst>
      </pc:sldChg>
      <pc:sldChg chg="del">
        <pc:chgData name="Alissa Flatley" userId="0242edfc-aa31-435e-a161-b1e1fa7a13bd" providerId="ADAL" clId="{5BCC1417-6795-4144-969A-A6EB39460246}" dt="2024-02-27T20:24:26.850" v="434" actId="47"/>
        <pc:sldMkLst>
          <pc:docMk/>
          <pc:sldMk cId="2324853172" sldId="676"/>
        </pc:sldMkLst>
      </pc:sldChg>
      <pc:sldChg chg="del">
        <pc:chgData name="Alissa Flatley" userId="0242edfc-aa31-435e-a161-b1e1fa7a13bd" providerId="ADAL" clId="{5BCC1417-6795-4144-969A-A6EB39460246}" dt="2024-02-27T20:24:25.719" v="433" actId="47"/>
        <pc:sldMkLst>
          <pc:docMk/>
          <pc:sldMk cId="2565150065" sldId="677"/>
        </pc:sldMkLst>
      </pc:sldChg>
      <pc:sldChg chg="del">
        <pc:chgData name="Alissa Flatley" userId="0242edfc-aa31-435e-a161-b1e1fa7a13bd" providerId="ADAL" clId="{5BCC1417-6795-4144-969A-A6EB39460246}" dt="2024-02-27T20:49:41.243" v="520" actId="47"/>
        <pc:sldMkLst>
          <pc:docMk/>
          <pc:sldMk cId="1996539558" sldId="678"/>
        </pc:sldMkLst>
      </pc:sldChg>
      <pc:sldChg chg="addSp delSp modSp mod setBg modNotesTx">
        <pc:chgData name="Alissa Flatley" userId="0242edfc-aa31-435e-a161-b1e1fa7a13bd" providerId="ADAL" clId="{5BCC1417-6795-4144-969A-A6EB39460246}" dt="2024-02-27T21:50:33.399" v="1069" actId="1076"/>
        <pc:sldMkLst>
          <pc:docMk/>
          <pc:sldMk cId="3978550516" sldId="679"/>
        </pc:sldMkLst>
        <pc:spChg chg="mod">
          <ac:chgData name="Alissa Flatley" userId="0242edfc-aa31-435e-a161-b1e1fa7a13bd" providerId="ADAL" clId="{5BCC1417-6795-4144-969A-A6EB39460246}" dt="2024-02-27T21:48:26.953" v="1040" actId="26606"/>
          <ac:spMkLst>
            <pc:docMk/>
            <pc:sldMk cId="3978550516" sldId="679"/>
            <ac:spMk id="2" creationId="{00000000-0000-0000-0000-000000000000}"/>
          </ac:spMkLst>
        </pc:spChg>
        <pc:spChg chg="del mod">
          <ac:chgData name="Alissa Flatley" userId="0242edfc-aa31-435e-a161-b1e1fa7a13bd" providerId="ADAL" clId="{5BCC1417-6795-4144-969A-A6EB39460246}" dt="2024-02-27T20:49:03.895" v="510" actId="22"/>
          <ac:spMkLst>
            <pc:docMk/>
            <pc:sldMk cId="3978550516" sldId="679"/>
            <ac:spMk id="3" creationId="{00000000-0000-0000-0000-000000000000}"/>
          </ac:spMkLst>
        </pc:spChg>
        <pc:spChg chg="mod">
          <ac:chgData name="Alissa Flatley" userId="0242edfc-aa31-435e-a161-b1e1fa7a13bd" providerId="ADAL" clId="{5BCC1417-6795-4144-969A-A6EB39460246}" dt="2024-02-27T21:48:26.953" v="1040" actId="26606"/>
          <ac:spMkLst>
            <pc:docMk/>
            <pc:sldMk cId="3978550516" sldId="679"/>
            <ac:spMk id="4" creationId="{21F0C61E-D28A-FC45-54EA-66EC2A5C3593}"/>
          </ac:spMkLst>
        </pc:spChg>
        <pc:spChg chg="add mod">
          <ac:chgData name="Alissa Flatley" userId="0242edfc-aa31-435e-a161-b1e1fa7a13bd" providerId="ADAL" clId="{5BCC1417-6795-4144-969A-A6EB39460246}" dt="2024-02-27T21:50:33.399" v="1069" actId="1076"/>
          <ac:spMkLst>
            <pc:docMk/>
            <pc:sldMk cId="3978550516" sldId="679"/>
            <ac:spMk id="8" creationId="{7925FCF8-738A-770B-FE0A-C6251802DF7A}"/>
          </ac:spMkLst>
        </pc:spChg>
        <pc:spChg chg="add del mod">
          <ac:chgData name="Alissa Flatley" userId="0242edfc-aa31-435e-a161-b1e1fa7a13bd" providerId="ADAL" clId="{5BCC1417-6795-4144-969A-A6EB39460246}" dt="2024-02-27T21:06:30.139" v="787" actId="478"/>
          <ac:spMkLst>
            <pc:docMk/>
            <pc:sldMk cId="3978550516" sldId="679"/>
            <ac:spMk id="10" creationId="{92B1F167-4CC2-A916-CE89-209AE2A601AB}"/>
          </ac:spMkLst>
        </pc:spChg>
        <pc:spChg chg="add mod">
          <ac:chgData name="Alissa Flatley" userId="0242edfc-aa31-435e-a161-b1e1fa7a13bd" providerId="ADAL" clId="{5BCC1417-6795-4144-969A-A6EB39460246}" dt="2024-02-27T21:50:11.969" v="1064" actId="1076"/>
          <ac:spMkLst>
            <pc:docMk/>
            <pc:sldMk cId="3978550516" sldId="679"/>
            <ac:spMk id="14" creationId="{2902C4F5-CC10-E285-645D-5AA197866E0F}"/>
          </ac:spMkLst>
        </pc:spChg>
        <pc:spChg chg="add">
          <ac:chgData name="Alissa Flatley" userId="0242edfc-aa31-435e-a161-b1e1fa7a13bd" providerId="ADAL" clId="{5BCC1417-6795-4144-969A-A6EB39460246}" dt="2024-02-27T21:48:26.953" v="1040" actId="26606"/>
          <ac:spMkLst>
            <pc:docMk/>
            <pc:sldMk cId="3978550516" sldId="679"/>
            <ac:spMk id="19" creationId="{53B021B3-DE93-4AB7-8A18-CF5F1CED88B8}"/>
          </ac:spMkLst>
        </pc:spChg>
        <pc:spChg chg="add">
          <ac:chgData name="Alissa Flatley" userId="0242edfc-aa31-435e-a161-b1e1fa7a13bd" providerId="ADAL" clId="{5BCC1417-6795-4144-969A-A6EB39460246}" dt="2024-02-27T21:48:26.953" v="1040" actId="26606"/>
          <ac:spMkLst>
            <pc:docMk/>
            <pc:sldMk cId="3978550516" sldId="679"/>
            <ac:spMk id="21" creationId="{52D502E5-F6B4-4D58-B4AE-FC466FF15EE8}"/>
          </ac:spMkLst>
        </pc:spChg>
        <pc:spChg chg="add">
          <ac:chgData name="Alissa Flatley" userId="0242edfc-aa31-435e-a161-b1e1fa7a13bd" providerId="ADAL" clId="{5BCC1417-6795-4144-969A-A6EB39460246}" dt="2024-02-27T21:48:26.953" v="1040" actId="26606"/>
          <ac:spMkLst>
            <pc:docMk/>
            <pc:sldMk cId="3978550516" sldId="679"/>
            <ac:spMk id="23" creationId="{9DECDBF4-02B6-4BB4-B65B-B8107AD6A9E8}"/>
          </ac:spMkLst>
        </pc:spChg>
        <pc:picChg chg="add del mod ord modCrop">
          <ac:chgData name="Alissa Flatley" userId="0242edfc-aa31-435e-a161-b1e1fa7a13bd" providerId="ADAL" clId="{5BCC1417-6795-4144-969A-A6EB39460246}" dt="2024-02-27T21:06:27.772" v="786" actId="478"/>
          <ac:picMkLst>
            <pc:docMk/>
            <pc:sldMk cId="3978550516" sldId="679"/>
            <ac:picMk id="6" creationId="{B3A3AFF9-C970-04DF-7BD1-BCAB83F26DA5}"/>
          </ac:picMkLst>
        </pc:picChg>
        <pc:picChg chg="add mod modCrop">
          <ac:chgData name="Alissa Flatley" userId="0242edfc-aa31-435e-a161-b1e1fa7a13bd" providerId="ADAL" clId="{5BCC1417-6795-4144-969A-A6EB39460246}" dt="2024-02-27T21:49:32.001" v="1055" actId="14100"/>
          <ac:picMkLst>
            <pc:docMk/>
            <pc:sldMk cId="3978550516" sldId="679"/>
            <ac:picMk id="12" creationId="{DCA8F741-193A-A882-5F30-B9A3E2D86CC2}"/>
          </ac:picMkLst>
        </pc:picChg>
      </pc:sldChg>
      <pc:sldChg chg="del">
        <pc:chgData name="Alissa Flatley" userId="0242edfc-aa31-435e-a161-b1e1fa7a13bd" providerId="ADAL" clId="{5BCC1417-6795-4144-969A-A6EB39460246}" dt="2024-02-27T20:49:37.113" v="517" actId="47"/>
        <pc:sldMkLst>
          <pc:docMk/>
          <pc:sldMk cId="2235122056" sldId="680"/>
        </pc:sldMkLst>
      </pc:sldChg>
      <pc:sldChg chg="del">
        <pc:chgData name="Alissa Flatley" userId="0242edfc-aa31-435e-a161-b1e1fa7a13bd" providerId="ADAL" clId="{5BCC1417-6795-4144-969A-A6EB39460246}" dt="2024-02-27T20:49:38.680" v="518" actId="47"/>
        <pc:sldMkLst>
          <pc:docMk/>
          <pc:sldMk cId="1603919988" sldId="681"/>
        </pc:sldMkLst>
      </pc:sldChg>
      <pc:sldChg chg="del">
        <pc:chgData name="Alissa Flatley" userId="0242edfc-aa31-435e-a161-b1e1fa7a13bd" providerId="ADAL" clId="{5BCC1417-6795-4144-969A-A6EB39460246}" dt="2024-02-27T20:49:39.967" v="519" actId="47"/>
        <pc:sldMkLst>
          <pc:docMk/>
          <pc:sldMk cId="4228529070" sldId="682"/>
        </pc:sldMkLst>
      </pc:sldChg>
      <pc:sldChg chg="del">
        <pc:chgData name="Alissa Flatley" userId="0242edfc-aa31-435e-a161-b1e1fa7a13bd" providerId="ADAL" clId="{5BCC1417-6795-4144-969A-A6EB39460246}" dt="2024-02-27T21:00:45.476" v="651" actId="47"/>
        <pc:sldMkLst>
          <pc:docMk/>
          <pc:sldMk cId="3596797398" sldId="683"/>
        </pc:sldMkLst>
      </pc:sldChg>
      <pc:sldChg chg="modSp mod">
        <pc:chgData name="Alissa Flatley" userId="0242edfc-aa31-435e-a161-b1e1fa7a13bd" providerId="ADAL" clId="{5BCC1417-6795-4144-969A-A6EB39460246}" dt="2024-02-27T21:01:43.957" v="767" actId="20577"/>
        <pc:sldMkLst>
          <pc:docMk/>
          <pc:sldMk cId="4175705587" sldId="684"/>
        </pc:sldMkLst>
        <pc:spChg chg="mod">
          <ac:chgData name="Alissa Flatley" userId="0242edfc-aa31-435e-a161-b1e1fa7a13bd" providerId="ADAL" clId="{5BCC1417-6795-4144-969A-A6EB39460246}" dt="2024-02-27T21:01:13.457" v="691" actId="20577"/>
          <ac:spMkLst>
            <pc:docMk/>
            <pc:sldMk cId="4175705587" sldId="684"/>
            <ac:spMk id="2" creationId="{00000000-0000-0000-0000-000000000000}"/>
          </ac:spMkLst>
        </pc:spChg>
        <pc:spChg chg="mod">
          <ac:chgData name="Alissa Flatley" userId="0242edfc-aa31-435e-a161-b1e1fa7a13bd" providerId="ADAL" clId="{5BCC1417-6795-4144-969A-A6EB39460246}" dt="2024-02-27T21:01:43.957" v="767" actId="20577"/>
          <ac:spMkLst>
            <pc:docMk/>
            <pc:sldMk cId="4175705587" sldId="684"/>
            <ac:spMk id="3" creationId="{00000000-0000-0000-0000-000000000000}"/>
          </ac:spMkLst>
        </pc:spChg>
      </pc:sldChg>
      <pc:sldChg chg="addSp delSp modSp mod">
        <pc:chgData name="Alissa Flatley" userId="0242edfc-aa31-435e-a161-b1e1fa7a13bd" providerId="ADAL" clId="{5BCC1417-6795-4144-969A-A6EB39460246}" dt="2024-02-27T21:28:10.012" v="944" actId="1076"/>
        <pc:sldMkLst>
          <pc:docMk/>
          <pc:sldMk cId="865084992" sldId="685"/>
        </pc:sldMkLst>
        <pc:spChg chg="mod">
          <ac:chgData name="Alissa Flatley" userId="0242edfc-aa31-435e-a161-b1e1fa7a13bd" providerId="ADAL" clId="{5BCC1417-6795-4144-969A-A6EB39460246}" dt="2024-02-27T21:27:36.861" v="940" actId="1076"/>
          <ac:spMkLst>
            <pc:docMk/>
            <pc:sldMk cId="865084992" sldId="685"/>
            <ac:spMk id="2" creationId="{00000000-0000-0000-0000-000000000000}"/>
          </ac:spMkLst>
        </pc:spChg>
        <pc:spChg chg="del mod">
          <ac:chgData name="Alissa Flatley" userId="0242edfc-aa31-435e-a161-b1e1fa7a13bd" providerId="ADAL" clId="{5BCC1417-6795-4144-969A-A6EB39460246}" dt="2024-02-27T21:28:06.579" v="943" actId="478"/>
          <ac:spMkLst>
            <pc:docMk/>
            <pc:sldMk cId="865084992" sldId="685"/>
            <ac:spMk id="6" creationId="{C5C8934E-58A7-0FEC-3F73-3A3C5419B71B}"/>
          </ac:spMkLst>
        </pc:spChg>
        <pc:picChg chg="add mod modCrop">
          <ac:chgData name="Alissa Flatley" userId="0242edfc-aa31-435e-a161-b1e1fa7a13bd" providerId="ADAL" clId="{5BCC1417-6795-4144-969A-A6EB39460246}" dt="2024-02-27T21:28:10.012" v="944" actId="1076"/>
          <ac:picMkLst>
            <pc:docMk/>
            <pc:sldMk cId="865084992" sldId="685"/>
            <ac:picMk id="7" creationId="{FB5699FF-BDC3-7F85-8E55-13F9ABE18B70}"/>
          </ac:picMkLst>
        </pc:picChg>
        <pc:picChg chg="del">
          <ac:chgData name="Alissa Flatley" userId="0242edfc-aa31-435e-a161-b1e1fa7a13bd" providerId="ADAL" clId="{5BCC1417-6795-4144-969A-A6EB39460246}" dt="2024-02-27T20:15:25.135" v="271" actId="478"/>
          <ac:picMkLst>
            <pc:docMk/>
            <pc:sldMk cId="865084992" sldId="685"/>
            <ac:picMk id="7170" creationId="{83EBA004-2000-07C2-5B52-149C394A9F82}"/>
          </ac:picMkLst>
        </pc:picChg>
      </pc:sldChg>
      <pc:sldChg chg="addSp delSp modSp add mod modNotesTx">
        <pc:chgData name="Alissa Flatley" userId="0242edfc-aa31-435e-a161-b1e1fa7a13bd" providerId="ADAL" clId="{5BCC1417-6795-4144-969A-A6EB39460246}" dt="2024-02-27T21:39:26.666" v="969" actId="1076"/>
        <pc:sldMkLst>
          <pc:docMk/>
          <pc:sldMk cId="1272808557" sldId="686"/>
        </pc:sldMkLst>
        <pc:spChg chg="mod">
          <ac:chgData name="Alissa Flatley" userId="0242edfc-aa31-435e-a161-b1e1fa7a13bd" providerId="ADAL" clId="{5BCC1417-6795-4144-969A-A6EB39460246}" dt="2024-02-27T21:37:27.435" v="958" actId="1076"/>
          <ac:spMkLst>
            <pc:docMk/>
            <pc:sldMk cId="1272808557" sldId="686"/>
            <ac:spMk id="2" creationId="{00000000-0000-0000-0000-000000000000}"/>
          </ac:spMkLst>
        </pc:spChg>
        <pc:spChg chg="del mod">
          <ac:chgData name="Alissa Flatley" userId="0242edfc-aa31-435e-a161-b1e1fa7a13bd" providerId="ADAL" clId="{5BCC1417-6795-4144-969A-A6EB39460246}" dt="2024-02-27T21:38:25.458" v="963" actId="478"/>
          <ac:spMkLst>
            <pc:docMk/>
            <pc:sldMk cId="1272808557" sldId="686"/>
            <ac:spMk id="6" creationId="{C5C8934E-58A7-0FEC-3F73-3A3C5419B71B}"/>
          </ac:spMkLst>
        </pc:spChg>
        <pc:picChg chg="del">
          <ac:chgData name="Alissa Flatley" userId="0242edfc-aa31-435e-a161-b1e1fa7a13bd" providerId="ADAL" clId="{5BCC1417-6795-4144-969A-A6EB39460246}" dt="2024-02-27T20:16:19.074" v="358" actId="478"/>
          <ac:picMkLst>
            <pc:docMk/>
            <pc:sldMk cId="1272808557" sldId="686"/>
            <ac:picMk id="7" creationId="{FB5699FF-BDC3-7F85-8E55-13F9ABE18B70}"/>
          </ac:picMkLst>
        </pc:picChg>
        <pc:picChg chg="add mod modCrop">
          <ac:chgData name="Alissa Flatley" userId="0242edfc-aa31-435e-a161-b1e1fa7a13bd" providerId="ADAL" clId="{5BCC1417-6795-4144-969A-A6EB39460246}" dt="2024-02-27T21:37:11.308" v="954" actId="14100"/>
          <ac:picMkLst>
            <pc:docMk/>
            <pc:sldMk cId="1272808557" sldId="686"/>
            <ac:picMk id="8" creationId="{E3A855E7-6F11-132A-8DF1-358A1A455269}"/>
          </ac:picMkLst>
        </pc:picChg>
        <pc:picChg chg="add del mod">
          <ac:chgData name="Alissa Flatley" userId="0242edfc-aa31-435e-a161-b1e1fa7a13bd" providerId="ADAL" clId="{5BCC1417-6795-4144-969A-A6EB39460246}" dt="2024-02-27T21:38:30.170" v="965" actId="478"/>
          <ac:picMkLst>
            <pc:docMk/>
            <pc:sldMk cId="1272808557" sldId="686"/>
            <ac:picMk id="5122" creationId="{75036DD4-9A58-04DF-9BB7-80721F10F341}"/>
          </ac:picMkLst>
        </pc:picChg>
        <pc:picChg chg="add mod">
          <ac:chgData name="Alissa Flatley" userId="0242edfc-aa31-435e-a161-b1e1fa7a13bd" providerId="ADAL" clId="{5BCC1417-6795-4144-969A-A6EB39460246}" dt="2024-02-27T21:39:26.666" v="969" actId="1076"/>
          <ac:picMkLst>
            <pc:docMk/>
            <pc:sldMk cId="1272808557" sldId="686"/>
            <ac:picMk id="5124" creationId="{1FD087F9-E53E-8FF3-FCA1-76D3F2FEAC57}"/>
          </ac:picMkLst>
        </pc:picChg>
      </pc:sldChg>
      <pc:sldChg chg="addSp delSp modSp add mod">
        <pc:chgData name="Alissa Flatley" userId="0242edfc-aa31-435e-a161-b1e1fa7a13bd" providerId="ADAL" clId="{5BCC1417-6795-4144-969A-A6EB39460246}" dt="2024-02-27T21:48:16.010" v="1039" actId="14100"/>
        <pc:sldMkLst>
          <pc:docMk/>
          <pc:sldMk cId="375568825" sldId="687"/>
        </pc:sldMkLst>
        <pc:spChg chg="mod">
          <ac:chgData name="Alissa Flatley" userId="0242edfc-aa31-435e-a161-b1e1fa7a13bd" providerId="ADAL" clId="{5BCC1417-6795-4144-969A-A6EB39460246}" dt="2024-02-27T21:42:30.721" v="1026" actId="20577"/>
          <ac:spMkLst>
            <pc:docMk/>
            <pc:sldMk cId="375568825" sldId="687"/>
            <ac:spMk id="2" creationId="{00000000-0000-0000-0000-000000000000}"/>
          </ac:spMkLst>
        </pc:spChg>
        <pc:spChg chg="del mod">
          <ac:chgData name="Alissa Flatley" userId="0242edfc-aa31-435e-a161-b1e1fa7a13bd" providerId="ADAL" clId="{5BCC1417-6795-4144-969A-A6EB39460246}" dt="2024-02-27T21:42:48.979" v="1031" actId="478"/>
          <ac:spMkLst>
            <pc:docMk/>
            <pc:sldMk cId="375568825" sldId="687"/>
            <ac:spMk id="3" creationId="{00000000-0000-0000-0000-000000000000}"/>
          </ac:spMkLst>
        </pc:spChg>
        <pc:spChg chg="del mod">
          <ac:chgData name="Alissa Flatley" userId="0242edfc-aa31-435e-a161-b1e1fa7a13bd" providerId="ADAL" clId="{5BCC1417-6795-4144-969A-A6EB39460246}" dt="2024-02-27T21:42:44.222" v="1029" actId="478"/>
          <ac:spMkLst>
            <pc:docMk/>
            <pc:sldMk cId="375568825" sldId="687"/>
            <ac:spMk id="6" creationId="{C5C8934E-58A7-0FEC-3F73-3A3C5419B71B}"/>
          </ac:spMkLst>
        </pc:spChg>
        <pc:spChg chg="add mod">
          <ac:chgData name="Alissa Flatley" userId="0242edfc-aa31-435e-a161-b1e1fa7a13bd" providerId="ADAL" clId="{5BCC1417-6795-4144-969A-A6EB39460246}" dt="2024-02-27T21:42:39.124" v="1028" actId="1076"/>
          <ac:spMkLst>
            <pc:docMk/>
            <pc:sldMk cId="375568825" sldId="687"/>
            <ac:spMk id="10" creationId="{EACB608F-0AE4-1C5C-817D-15E8C7DAC551}"/>
          </ac:spMkLst>
        </pc:spChg>
        <pc:picChg chg="add del mod modCrop">
          <ac:chgData name="Alissa Flatley" userId="0242edfc-aa31-435e-a161-b1e1fa7a13bd" providerId="ADAL" clId="{5BCC1417-6795-4144-969A-A6EB39460246}" dt="2024-02-27T21:42:45.340" v="1030" actId="478"/>
          <ac:picMkLst>
            <pc:docMk/>
            <pc:sldMk cId="375568825" sldId="687"/>
            <ac:picMk id="7" creationId="{F5327151-3804-71D7-9FF6-7CAB22ADEAC6}"/>
          </ac:picMkLst>
        </pc:picChg>
        <pc:picChg chg="del">
          <ac:chgData name="Alissa Flatley" userId="0242edfc-aa31-435e-a161-b1e1fa7a13bd" providerId="ADAL" clId="{5BCC1417-6795-4144-969A-A6EB39460246}" dt="2024-02-27T20:24:52.020" v="442" actId="478"/>
          <ac:picMkLst>
            <pc:docMk/>
            <pc:sldMk cId="375568825" sldId="687"/>
            <ac:picMk id="8" creationId="{E3A855E7-6F11-132A-8DF1-358A1A455269}"/>
          </ac:picMkLst>
        </pc:picChg>
        <pc:picChg chg="add mod">
          <ac:chgData name="Alissa Flatley" userId="0242edfc-aa31-435e-a161-b1e1fa7a13bd" providerId="ADAL" clId="{5BCC1417-6795-4144-969A-A6EB39460246}" dt="2024-02-27T21:43:15.004" v="1036" actId="1076"/>
          <ac:picMkLst>
            <pc:docMk/>
            <pc:sldMk cId="375568825" sldId="687"/>
            <ac:picMk id="6146" creationId="{E2E0AC0B-9301-8D5C-C463-DC7FBD661C22}"/>
          </ac:picMkLst>
        </pc:picChg>
        <pc:picChg chg="add mod">
          <ac:chgData name="Alissa Flatley" userId="0242edfc-aa31-435e-a161-b1e1fa7a13bd" providerId="ADAL" clId="{5BCC1417-6795-4144-969A-A6EB39460246}" dt="2024-02-27T21:48:16.010" v="1039" actId="14100"/>
          <ac:picMkLst>
            <pc:docMk/>
            <pc:sldMk cId="375568825" sldId="687"/>
            <ac:picMk id="6148" creationId="{3493C58F-21BD-DA6F-E467-9C2DEA7BEA0A}"/>
          </ac:picMkLst>
        </pc:picChg>
      </pc:sldChg>
      <pc:sldChg chg="addSp delSp modSp add mod setBg modNotesTx">
        <pc:chgData name="Alissa Flatley" userId="0242edfc-aa31-435e-a161-b1e1fa7a13bd" providerId="ADAL" clId="{5BCC1417-6795-4144-969A-A6EB39460246}" dt="2024-02-27T21:27:21.800" v="939" actId="1076"/>
        <pc:sldMkLst>
          <pc:docMk/>
          <pc:sldMk cId="2053606745" sldId="688"/>
        </pc:sldMkLst>
        <pc:spChg chg="mod">
          <ac:chgData name="Alissa Flatley" userId="0242edfc-aa31-435e-a161-b1e1fa7a13bd" providerId="ADAL" clId="{5BCC1417-6795-4144-969A-A6EB39460246}" dt="2024-02-27T21:27:01.299" v="936" actId="1076"/>
          <ac:spMkLst>
            <pc:docMk/>
            <pc:sldMk cId="2053606745" sldId="688"/>
            <ac:spMk id="2" creationId="{00000000-0000-0000-0000-000000000000}"/>
          </ac:spMkLst>
        </pc:spChg>
        <pc:spChg chg="add">
          <ac:chgData name="Alissa Flatley" userId="0242edfc-aa31-435e-a161-b1e1fa7a13bd" providerId="ADAL" clId="{5BCC1417-6795-4144-969A-A6EB39460246}" dt="2024-02-27T21:24:56.584" v="925" actId="26606"/>
          <ac:spMkLst>
            <pc:docMk/>
            <pc:sldMk cId="2053606745" sldId="688"/>
            <ac:spMk id="3" creationId="{00000000-0000-0000-0000-000000000000}"/>
          </ac:spMkLst>
        </pc:spChg>
        <pc:spChg chg="mod">
          <ac:chgData name="Alissa Flatley" userId="0242edfc-aa31-435e-a161-b1e1fa7a13bd" providerId="ADAL" clId="{5BCC1417-6795-4144-969A-A6EB39460246}" dt="2024-02-27T21:24:56.584" v="925" actId="26606"/>
          <ac:spMkLst>
            <pc:docMk/>
            <pc:sldMk cId="2053606745" sldId="688"/>
            <ac:spMk id="4" creationId="{21F0C61E-D28A-FC45-54EA-66EC2A5C3593}"/>
          </ac:spMkLst>
        </pc:spChg>
        <pc:spChg chg="mod">
          <ac:chgData name="Alissa Flatley" userId="0242edfc-aa31-435e-a161-b1e1fa7a13bd" providerId="ADAL" clId="{5BCC1417-6795-4144-969A-A6EB39460246}" dt="2024-02-27T21:27:21.800" v="939" actId="1076"/>
          <ac:spMkLst>
            <pc:docMk/>
            <pc:sldMk cId="2053606745" sldId="688"/>
            <ac:spMk id="6" creationId="{B46F061A-E8B1-5A7A-AAC4-5E3300D4B03B}"/>
          </ac:spMkLst>
        </pc:spChg>
        <pc:spChg chg="mod">
          <ac:chgData name="Alissa Flatley" userId="0242edfc-aa31-435e-a161-b1e1fa7a13bd" providerId="ADAL" clId="{5BCC1417-6795-4144-969A-A6EB39460246}" dt="2024-02-27T21:24:56.584" v="925" actId="26606"/>
          <ac:spMkLst>
            <pc:docMk/>
            <pc:sldMk cId="2053606745" sldId="688"/>
            <ac:spMk id="8" creationId="{A70111B6-7F14-E221-7116-9891C8ACAD8A}"/>
          </ac:spMkLst>
        </pc:spChg>
        <pc:spChg chg="del mod replId">
          <ac:chgData name="Alissa Flatley" userId="0242edfc-aa31-435e-a161-b1e1fa7a13bd" providerId="ADAL" clId="{5BCC1417-6795-4144-969A-A6EB39460246}" dt="2024-02-27T21:24:56.584" v="925" actId="26606"/>
          <ac:spMkLst>
            <pc:docMk/>
            <pc:sldMk cId="2053606745" sldId="688"/>
            <ac:spMk id="10" creationId="{00000000-0000-0000-0000-000000000000}"/>
          </ac:spMkLst>
        </pc:spChg>
        <pc:spChg chg="add">
          <ac:chgData name="Alissa Flatley" userId="0242edfc-aa31-435e-a161-b1e1fa7a13bd" providerId="ADAL" clId="{5BCC1417-6795-4144-969A-A6EB39460246}" dt="2024-02-27T21:24:56.584" v="925" actId="26606"/>
          <ac:spMkLst>
            <pc:docMk/>
            <pc:sldMk cId="2053606745" sldId="688"/>
            <ac:spMk id="13" creationId="{6C4028FD-8BAA-4A19-BFDE-594D991B7552}"/>
          </ac:spMkLst>
        </pc:spChg>
        <pc:picChg chg="add mod">
          <ac:chgData name="Alissa Flatley" userId="0242edfc-aa31-435e-a161-b1e1fa7a13bd" providerId="ADAL" clId="{5BCC1417-6795-4144-969A-A6EB39460246}" dt="2024-02-27T21:26:51.503" v="934" actId="1076"/>
          <ac:picMkLst>
            <pc:docMk/>
            <pc:sldMk cId="2053606745" sldId="688"/>
            <ac:picMk id="4098" creationId="{3B1F0BCB-E5F5-4EBF-9B3A-AEA33953F3CA}"/>
          </ac:picMkLst>
        </pc:picChg>
      </pc:sldChg>
      <pc:sldChg chg="addSp delSp modSp add mod ord setBg">
        <pc:chgData name="Alissa Flatley" userId="0242edfc-aa31-435e-a161-b1e1fa7a13bd" providerId="ADAL" clId="{5BCC1417-6795-4144-969A-A6EB39460246}" dt="2024-02-27T21:53:39.326" v="1129"/>
        <pc:sldMkLst>
          <pc:docMk/>
          <pc:sldMk cId="2359015780" sldId="689"/>
        </pc:sldMkLst>
        <pc:spChg chg="mod">
          <ac:chgData name="Alissa Flatley" userId="0242edfc-aa31-435e-a161-b1e1fa7a13bd" providerId="ADAL" clId="{5BCC1417-6795-4144-969A-A6EB39460246}" dt="2024-02-27T21:52:49.900" v="1118" actId="26606"/>
          <ac:spMkLst>
            <pc:docMk/>
            <pc:sldMk cId="2359015780" sldId="689"/>
            <ac:spMk id="2" creationId="{00000000-0000-0000-0000-000000000000}"/>
          </ac:spMkLst>
        </pc:spChg>
        <pc:spChg chg="mod">
          <ac:chgData name="Alissa Flatley" userId="0242edfc-aa31-435e-a161-b1e1fa7a13bd" providerId="ADAL" clId="{5BCC1417-6795-4144-969A-A6EB39460246}" dt="2024-02-27T21:52:49.900" v="1118" actId="26606"/>
          <ac:spMkLst>
            <pc:docMk/>
            <pc:sldMk cId="2359015780" sldId="689"/>
            <ac:spMk id="4" creationId="{21F0C61E-D28A-FC45-54EA-66EC2A5C3593}"/>
          </ac:spMkLst>
        </pc:spChg>
        <pc:spChg chg="add del mod">
          <ac:chgData name="Alissa Flatley" userId="0242edfc-aa31-435e-a161-b1e1fa7a13bd" providerId="ADAL" clId="{5BCC1417-6795-4144-969A-A6EB39460246}" dt="2024-02-27T21:02:25.309" v="770" actId="478"/>
          <ac:spMkLst>
            <pc:docMk/>
            <pc:sldMk cId="2359015780" sldId="689"/>
            <ac:spMk id="5" creationId="{2F41D694-F2A3-3B59-15D6-74FAFAC2EAA4}"/>
          </ac:spMkLst>
        </pc:spChg>
        <pc:spChg chg="del">
          <ac:chgData name="Alissa Flatley" userId="0242edfc-aa31-435e-a161-b1e1fa7a13bd" providerId="ADAL" clId="{5BCC1417-6795-4144-969A-A6EB39460246}" dt="2024-02-27T21:02:31.589" v="772" actId="478"/>
          <ac:spMkLst>
            <pc:docMk/>
            <pc:sldMk cId="2359015780" sldId="689"/>
            <ac:spMk id="8" creationId="{7925FCF8-738A-770B-FE0A-C6251802DF7A}"/>
          </ac:spMkLst>
        </pc:spChg>
        <pc:spChg chg="add mod">
          <ac:chgData name="Alissa Flatley" userId="0242edfc-aa31-435e-a161-b1e1fa7a13bd" providerId="ADAL" clId="{5BCC1417-6795-4144-969A-A6EB39460246}" dt="2024-02-27T21:53:23.317" v="1125" actId="1076"/>
          <ac:spMkLst>
            <pc:docMk/>
            <pc:sldMk cId="2359015780" sldId="689"/>
            <ac:spMk id="9" creationId="{D51EBDFA-B355-DBA5-43F2-A4F1E56A8F9E}"/>
          </ac:spMkLst>
        </pc:spChg>
        <pc:spChg chg="add mod">
          <ac:chgData name="Alissa Flatley" userId="0242edfc-aa31-435e-a161-b1e1fa7a13bd" providerId="ADAL" clId="{5BCC1417-6795-4144-969A-A6EB39460246}" dt="2024-02-27T21:53:19.580" v="1124" actId="1076"/>
          <ac:spMkLst>
            <pc:docMk/>
            <pc:sldMk cId="2359015780" sldId="689"/>
            <ac:spMk id="11" creationId="{B6B34210-A337-4539-231A-371AA5EA4AC5}"/>
          </ac:spMkLst>
        </pc:spChg>
        <pc:spChg chg="add mod">
          <ac:chgData name="Alissa Flatley" userId="0242edfc-aa31-435e-a161-b1e1fa7a13bd" providerId="ADAL" clId="{5BCC1417-6795-4144-969A-A6EB39460246}" dt="2024-02-27T21:53:17.130" v="1123" actId="14100"/>
          <ac:spMkLst>
            <pc:docMk/>
            <pc:sldMk cId="2359015780" sldId="689"/>
            <ac:spMk id="13" creationId="{1E56C458-D99C-47CF-6CBD-6719C91D10BA}"/>
          </ac:spMkLst>
        </pc:spChg>
        <pc:spChg chg="add">
          <ac:chgData name="Alissa Flatley" userId="0242edfc-aa31-435e-a161-b1e1fa7a13bd" providerId="ADAL" clId="{5BCC1417-6795-4144-969A-A6EB39460246}" dt="2024-02-27T21:52:49.900" v="1118" actId="26606"/>
          <ac:spMkLst>
            <pc:docMk/>
            <pc:sldMk cId="2359015780" sldId="689"/>
            <ac:spMk id="2055" creationId="{53B021B3-DE93-4AB7-8A18-CF5F1CED88B8}"/>
          </ac:spMkLst>
        </pc:spChg>
        <pc:spChg chg="add">
          <ac:chgData name="Alissa Flatley" userId="0242edfc-aa31-435e-a161-b1e1fa7a13bd" providerId="ADAL" clId="{5BCC1417-6795-4144-969A-A6EB39460246}" dt="2024-02-27T21:52:49.900" v="1118" actId="26606"/>
          <ac:spMkLst>
            <pc:docMk/>
            <pc:sldMk cId="2359015780" sldId="689"/>
            <ac:spMk id="2057" creationId="{52D502E5-F6B4-4D58-B4AE-FC466FF15EE8}"/>
          </ac:spMkLst>
        </pc:spChg>
        <pc:spChg chg="add">
          <ac:chgData name="Alissa Flatley" userId="0242edfc-aa31-435e-a161-b1e1fa7a13bd" providerId="ADAL" clId="{5BCC1417-6795-4144-969A-A6EB39460246}" dt="2024-02-27T21:52:49.900" v="1118" actId="26606"/>
          <ac:spMkLst>
            <pc:docMk/>
            <pc:sldMk cId="2359015780" sldId="689"/>
            <ac:spMk id="2059" creationId="{9DECDBF4-02B6-4BB4-B65B-B8107AD6A9E8}"/>
          </ac:spMkLst>
        </pc:spChg>
        <pc:picChg chg="del">
          <ac:chgData name="Alissa Flatley" userId="0242edfc-aa31-435e-a161-b1e1fa7a13bd" providerId="ADAL" clId="{5BCC1417-6795-4144-969A-A6EB39460246}" dt="2024-02-27T21:02:22.236" v="769" actId="478"/>
          <ac:picMkLst>
            <pc:docMk/>
            <pc:sldMk cId="2359015780" sldId="689"/>
            <ac:picMk id="6" creationId="{B3A3AFF9-C970-04DF-7BD1-BCAB83F26DA5}"/>
          </ac:picMkLst>
        </pc:picChg>
        <pc:picChg chg="add mod">
          <ac:chgData name="Alissa Flatley" userId="0242edfc-aa31-435e-a161-b1e1fa7a13bd" providerId="ADAL" clId="{5BCC1417-6795-4144-969A-A6EB39460246}" dt="2024-02-27T21:53:32.224" v="1127" actId="14100"/>
          <ac:picMkLst>
            <pc:docMk/>
            <pc:sldMk cId="2359015780" sldId="689"/>
            <ac:picMk id="2050" creationId="{AC4D9CE5-15BE-42FE-5F6A-610BE2EE9BD6}"/>
          </ac:picMkLst>
        </pc:picChg>
      </pc:sldChg>
      <pc:sldChg chg="addSp modSp add mod setBg">
        <pc:chgData name="Alissa Flatley" userId="0242edfc-aa31-435e-a161-b1e1fa7a13bd" providerId="ADAL" clId="{5BCC1417-6795-4144-969A-A6EB39460246}" dt="2024-02-27T21:54:08.893" v="1130" actId="255"/>
        <pc:sldMkLst>
          <pc:docMk/>
          <pc:sldMk cId="3818450754" sldId="690"/>
        </pc:sldMkLst>
        <pc:spChg chg="mod">
          <ac:chgData name="Alissa Flatley" userId="0242edfc-aa31-435e-a161-b1e1fa7a13bd" providerId="ADAL" clId="{5BCC1417-6795-4144-969A-A6EB39460246}" dt="2024-02-27T21:54:08.893" v="1130" actId="255"/>
          <ac:spMkLst>
            <pc:docMk/>
            <pc:sldMk cId="3818450754" sldId="690"/>
            <ac:spMk id="2" creationId="{00000000-0000-0000-0000-000000000000}"/>
          </ac:spMkLst>
        </pc:spChg>
        <pc:spChg chg="mod">
          <ac:chgData name="Alissa Flatley" userId="0242edfc-aa31-435e-a161-b1e1fa7a13bd" providerId="ADAL" clId="{5BCC1417-6795-4144-969A-A6EB39460246}" dt="2024-02-27T21:50:52.608" v="1070" actId="26606"/>
          <ac:spMkLst>
            <pc:docMk/>
            <pc:sldMk cId="3818450754" sldId="690"/>
            <ac:spMk id="4" creationId="{21F0C61E-D28A-FC45-54EA-66EC2A5C3593}"/>
          </ac:spMkLst>
        </pc:spChg>
        <pc:spChg chg="add mod">
          <ac:chgData name="Alissa Flatley" userId="0242edfc-aa31-435e-a161-b1e1fa7a13bd" providerId="ADAL" clId="{5BCC1417-6795-4144-969A-A6EB39460246}" dt="2024-02-27T21:52:18.867" v="1117" actId="113"/>
          <ac:spMkLst>
            <pc:docMk/>
            <pc:sldMk cId="3818450754" sldId="690"/>
            <ac:spMk id="7" creationId="{014F8C6E-97EC-A00E-9117-61EE388E49EB}"/>
          </ac:spMkLst>
        </pc:spChg>
        <pc:spChg chg="mod">
          <ac:chgData name="Alissa Flatley" userId="0242edfc-aa31-435e-a161-b1e1fa7a13bd" providerId="ADAL" clId="{5BCC1417-6795-4144-969A-A6EB39460246}" dt="2024-02-27T21:51:16.381" v="1075" actId="1076"/>
          <ac:spMkLst>
            <pc:docMk/>
            <pc:sldMk cId="3818450754" sldId="690"/>
            <ac:spMk id="8" creationId="{7925FCF8-738A-770B-FE0A-C6251802DF7A}"/>
          </ac:spMkLst>
        </pc:spChg>
        <pc:spChg chg="add">
          <ac:chgData name="Alissa Flatley" userId="0242edfc-aa31-435e-a161-b1e1fa7a13bd" providerId="ADAL" clId="{5BCC1417-6795-4144-969A-A6EB39460246}" dt="2024-02-27T21:50:52.608" v="1070" actId="26606"/>
          <ac:spMkLst>
            <pc:docMk/>
            <pc:sldMk cId="3818450754" sldId="690"/>
            <ac:spMk id="13" creationId="{924D84CD-5280-4B52-B96E-8EDAA2B20C51}"/>
          </ac:spMkLst>
        </pc:spChg>
        <pc:spChg chg="add">
          <ac:chgData name="Alissa Flatley" userId="0242edfc-aa31-435e-a161-b1e1fa7a13bd" providerId="ADAL" clId="{5BCC1417-6795-4144-969A-A6EB39460246}" dt="2024-02-27T21:50:52.608" v="1070" actId="26606"/>
          <ac:spMkLst>
            <pc:docMk/>
            <pc:sldMk cId="3818450754" sldId="690"/>
            <ac:spMk id="15" creationId="{6BC8DD5A-2177-6753-E2F9-C07A00190B7A}"/>
          </ac:spMkLst>
        </pc:spChg>
        <pc:picChg chg="add mod modCrop">
          <ac:chgData name="Alissa Flatley" userId="0242edfc-aa31-435e-a161-b1e1fa7a13bd" providerId="ADAL" clId="{5BCC1417-6795-4144-969A-A6EB39460246}" dt="2024-02-27T21:51:26.821" v="1079" actId="14100"/>
          <ac:picMkLst>
            <pc:docMk/>
            <pc:sldMk cId="3818450754" sldId="690"/>
            <ac:picMk id="5" creationId="{689FFD7B-18E2-EE05-F98B-E8E2AF9D3E0F}"/>
          </ac:picMkLst>
        </pc:picChg>
        <pc:picChg chg="mod">
          <ac:chgData name="Alissa Flatley" userId="0242edfc-aa31-435e-a161-b1e1fa7a13bd" providerId="ADAL" clId="{5BCC1417-6795-4144-969A-A6EB39460246}" dt="2024-02-27T21:51:20.507" v="1077" actId="14100"/>
          <ac:picMkLst>
            <pc:docMk/>
            <pc:sldMk cId="3818450754" sldId="690"/>
            <ac:picMk id="6" creationId="{B3A3AFF9-C970-04DF-7BD1-BCAB83F26DA5}"/>
          </ac:picMkLst>
        </pc:picChg>
      </pc:sldChg>
      <pc:sldChg chg="addSp delSp modSp add mod">
        <pc:chgData name="Alissa Flatley" userId="0242edfc-aa31-435e-a161-b1e1fa7a13bd" providerId="ADAL" clId="{5BCC1417-6795-4144-969A-A6EB39460246}" dt="2024-02-27T21:59:06.857" v="1152" actId="478"/>
        <pc:sldMkLst>
          <pc:docMk/>
          <pc:sldMk cId="1930486464" sldId="691"/>
        </pc:sldMkLst>
        <pc:spChg chg="del mod">
          <ac:chgData name="Alissa Flatley" userId="0242edfc-aa31-435e-a161-b1e1fa7a13bd" providerId="ADAL" clId="{5BCC1417-6795-4144-969A-A6EB39460246}" dt="2024-02-27T21:59:01.706" v="1150" actId="478"/>
          <ac:spMkLst>
            <pc:docMk/>
            <pc:sldMk cId="1930486464" sldId="691"/>
            <ac:spMk id="2" creationId="{00000000-0000-0000-0000-000000000000}"/>
          </ac:spMkLst>
        </pc:spChg>
        <pc:spChg chg="add del mod">
          <ac:chgData name="Alissa Flatley" userId="0242edfc-aa31-435e-a161-b1e1fa7a13bd" providerId="ADAL" clId="{5BCC1417-6795-4144-969A-A6EB39460246}" dt="2024-02-27T21:58:45.837" v="1146" actId="478"/>
          <ac:spMkLst>
            <pc:docMk/>
            <pc:sldMk cId="1930486464" sldId="691"/>
            <ac:spMk id="8" creationId="{58B20270-B2E8-BE77-5757-4038182B41C3}"/>
          </ac:spMkLst>
        </pc:spChg>
        <pc:spChg chg="del">
          <ac:chgData name="Alissa Flatley" userId="0242edfc-aa31-435e-a161-b1e1fa7a13bd" providerId="ADAL" clId="{5BCC1417-6795-4144-969A-A6EB39460246}" dt="2024-02-27T21:58:40.527" v="1145" actId="478"/>
          <ac:spMkLst>
            <pc:docMk/>
            <pc:sldMk cId="1930486464" sldId="691"/>
            <ac:spMk id="9" creationId="{375D81ED-EA72-8770-A829-E2B763495D2F}"/>
          </ac:spMkLst>
        </pc:spChg>
        <pc:spChg chg="add del mod">
          <ac:chgData name="Alissa Flatley" userId="0242edfc-aa31-435e-a161-b1e1fa7a13bd" providerId="ADAL" clId="{5BCC1417-6795-4144-969A-A6EB39460246}" dt="2024-02-27T21:59:06.857" v="1152" actId="478"/>
          <ac:spMkLst>
            <pc:docMk/>
            <pc:sldMk cId="1930486464" sldId="691"/>
            <ac:spMk id="11" creationId="{38A8E30A-71D0-5F03-E675-FDCD35EEF9DD}"/>
          </ac:spMkLst>
        </pc:spChg>
        <pc:picChg chg="add mod ord modCrop">
          <ac:chgData name="Alissa Flatley" userId="0242edfc-aa31-435e-a161-b1e1fa7a13bd" providerId="ADAL" clId="{5BCC1417-6795-4144-969A-A6EB39460246}" dt="2024-02-27T21:59:04.181" v="1151" actId="1076"/>
          <ac:picMkLst>
            <pc:docMk/>
            <pc:sldMk cId="1930486464" sldId="691"/>
            <ac:picMk id="5" creationId="{3BEA0C90-A0BF-ABF8-1EA3-FA22F3A2E73A}"/>
          </ac:picMkLst>
        </pc:picChg>
        <pc:picChg chg="del">
          <ac:chgData name="Alissa Flatley" userId="0242edfc-aa31-435e-a161-b1e1fa7a13bd" providerId="ADAL" clId="{5BCC1417-6795-4144-969A-A6EB39460246}" dt="2024-02-27T21:54:28.955" v="1132" actId="478"/>
          <ac:picMkLst>
            <pc:docMk/>
            <pc:sldMk cId="1930486464" sldId="691"/>
            <ac:picMk id="6" creationId="{997FFC59-181E-FD76-C751-1852538DB14E}"/>
          </ac:picMkLst>
        </pc:picChg>
      </pc:sldChg>
      <pc:sldChg chg="addSp delSp modSp add mod">
        <pc:chgData name="Alissa Flatley" userId="0242edfc-aa31-435e-a161-b1e1fa7a13bd" providerId="ADAL" clId="{5BCC1417-6795-4144-969A-A6EB39460246}" dt="2024-02-27T22:03:18.311" v="1186" actId="1076"/>
        <pc:sldMkLst>
          <pc:docMk/>
          <pc:sldMk cId="1865323142" sldId="692"/>
        </pc:sldMkLst>
        <pc:spChg chg="add mod">
          <ac:chgData name="Alissa Flatley" userId="0242edfc-aa31-435e-a161-b1e1fa7a13bd" providerId="ADAL" clId="{5BCC1417-6795-4144-969A-A6EB39460246}" dt="2024-02-27T22:00:39.493" v="1156" actId="1076"/>
          <ac:spMkLst>
            <pc:docMk/>
            <pc:sldMk cId="1865323142" sldId="692"/>
            <ac:spMk id="3" creationId="{1CFD7D19-498B-29C0-63B6-B1675440F0CD}"/>
          </ac:spMkLst>
        </pc:spChg>
        <pc:spChg chg="add mod">
          <ac:chgData name="Alissa Flatley" userId="0242edfc-aa31-435e-a161-b1e1fa7a13bd" providerId="ADAL" clId="{5BCC1417-6795-4144-969A-A6EB39460246}" dt="2024-02-27T22:03:10.830" v="1184" actId="1076"/>
          <ac:spMkLst>
            <pc:docMk/>
            <pc:sldMk cId="1865323142" sldId="692"/>
            <ac:spMk id="6" creationId="{0A8072A6-A4DE-DEFA-EC30-B98A237D3B08}"/>
          </ac:spMkLst>
        </pc:spChg>
        <pc:picChg chg="del">
          <ac:chgData name="Alissa Flatley" userId="0242edfc-aa31-435e-a161-b1e1fa7a13bd" providerId="ADAL" clId="{5BCC1417-6795-4144-969A-A6EB39460246}" dt="2024-02-27T22:00:34.599" v="1154" actId="478"/>
          <ac:picMkLst>
            <pc:docMk/>
            <pc:sldMk cId="1865323142" sldId="692"/>
            <ac:picMk id="5" creationId="{3BEA0C90-A0BF-ABF8-1EA3-FA22F3A2E73A}"/>
          </ac:picMkLst>
        </pc:picChg>
        <pc:picChg chg="add mod modCrop">
          <ac:chgData name="Alissa Flatley" userId="0242edfc-aa31-435e-a161-b1e1fa7a13bd" providerId="ADAL" clId="{5BCC1417-6795-4144-969A-A6EB39460246}" dt="2024-02-27T22:03:14.019" v="1185" actId="14100"/>
          <ac:picMkLst>
            <pc:docMk/>
            <pc:sldMk cId="1865323142" sldId="692"/>
            <ac:picMk id="8" creationId="{5E997D28-E09A-97B8-BF47-8E44DFB20882}"/>
          </ac:picMkLst>
        </pc:picChg>
        <pc:picChg chg="add mod">
          <ac:chgData name="Alissa Flatley" userId="0242edfc-aa31-435e-a161-b1e1fa7a13bd" providerId="ADAL" clId="{5BCC1417-6795-4144-969A-A6EB39460246}" dt="2024-02-27T22:03:18.311" v="1186" actId="1076"/>
          <ac:picMkLst>
            <pc:docMk/>
            <pc:sldMk cId="1865323142" sldId="692"/>
            <ac:picMk id="7170" creationId="{87C81725-13A3-F030-5C77-1671DD601E1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F4DF37FC-369E-4A39-AAD7-B8B45CB7A6A6}" type="datetimeFigureOut">
              <a:rPr lang="en-US" smtClean="0"/>
              <a:pPr/>
              <a:t>2/27/2024</a:t>
            </a:fld>
            <a:endParaRPr lang="en-US"/>
          </a:p>
        </p:txBody>
      </p:sp>
      <p:sp>
        <p:nvSpPr>
          <p:cNvPr id="4" name="Slide Image Placeholder 3"/>
          <p:cNvSpPr>
            <a:spLocks noGrp="1" noRot="1" noChangeAspect="1"/>
          </p:cNvSpPr>
          <p:nvPr>
            <p:ph type="sldImg" idx="2"/>
          </p:nvPr>
        </p:nvSpPr>
        <p:spPr>
          <a:xfrm>
            <a:off x="406400" y="696913"/>
            <a:ext cx="6197600" cy="348615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D15A1276-FD2E-4BAC-97EF-49DDABDAF134}" type="slidenum">
              <a:rPr lang="en-US" smtClean="0"/>
              <a:pPr/>
              <a:t>‹#›</a:t>
            </a:fld>
            <a:endParaRPr lang="en-US"/>
          </a:p>
        </p:txBody>
      </p:sp>
    </p:spTree>
    <p:extLst>
      <p:ext uri="{BB962C8B-B14F-4D97-AF65-F5344CB8AC3E}">
        <p14:creationId xmlns:p14="http://schemas.microsoft.com/office/powerpoint/2010/main" val="3744573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slide" Target="../slides/slide3.xml"/><Relationship Id="rId2" Type="http://schemas.openxmlformats.org/officeDocument/2006/relationships/notesMaster" Target="../notesMasters/notesMaster1.xml"/><Relationship Id="rId1" Type="http://schemas.openxmlformats.org/officeDocument/2006/relationships/tags" Target="../tags/tag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slide" Target="../slides/slide5.xml"/><Relationship Id="rId2" Type="http://schemas.openxmlformats.org/officeDocument/2006/relationships/notesMaster" Target="../notesMasters/notesMaster1.xml"/><Relationship Id="rId1" Type="http://schemas.openxmlformats.org/officeDocument/2006/relationships/tags" Target="../tags/tag2.xml"/></Relationships>
</file>

<file path=ppt/notesSlides/_rels/notesSlide5.xml.rels><?xml version="1.0" encoding="UTF-8" standalone="yes"?>
<Relationships xmlns="http://schemas.openxmlformats.org/package/2006/relationships"><Relationship Id="rId3" Type="http://schemas.openxmlformats.org/officeDocument/2006/relationships/slide" Target="../slides/slide6.xml"/><Relationship Id="rId2" Type="http://schemas.openxmlformats.org/officeDocument/2006/relationships/notesMaster" Target="../notesMasters/notesMaster1.xml"/><Relationship Id="rId1" Type="http://schemas.openxmlformats.org/officeDocument/2006/relationships/tags" Target="../tags/tag3.xml"/></Relationships>
</file>

<file path=ppt/notesSlides/_rels/notesSlide6.xml.rels><?xml version="1.0" encoding="UTF-8" standalone="yes"?>
<Relationships xmlns="http://schemas.openxmlformats.org/package/2006/relationships"><Relationship Id="rId3" Type="http://schemas.openxmlformats.org/officeDocument/2006/relationships/slide" Target="../slides/slide7.xml"/><Relationship Id="rId2" Type="http://schemas.openxmlformats.org/officeDocument/2006/relationships/notesMaster" Target="../notesMasters/notesMaster1.xml"/><Relationship Id="rId1" Type="http://schemas.openxmlformats.org/officeDocument/2006/relationships/tags" Target="../tags/tag4.xml"/></Relationships>
</file>

<file path=ppt/notesSlides/_rels/notesSlide7.xml.rels><?xml version="1.0" encoding="UTF-8" standalone="yes"?>
<Relationships xmlns="http://schemas.openxmlformats.org/package/2006/relationships"><Relationship Id="rId3" Type="http://schemas.openxmlformats.org/officeDocument/2006/relationships/slide" Target="../slides/slide8.xml"/><Relationship Id="rId2" Type="http://schemas.openxmlformats.org/officeDocument/2006/relationships/notesMaster" Target="../notesMasters/notesMaster1.xml"/><Relationship Id="rId1" Type="http://schemas.openxmlformats.org/officeDocument/2006/relationships/tags" Target="../tags/tag5.xml"/></Relationships>
</file>

<file path=ppt/notesSlides/_rels/notesSlide8.xml.rels><?xml version="1.0" encoding="UTF-8" standalone="yes"?>
<Relationships xmlns="http://schemas.openxmlformats.org/package/2006/relationships"><Relationship Id="rId3" Type="http://schemas.openxmlformats.org/officeDocument/2006/relationships/slide" Target="../slides/slide9.xml"/><Relationship Id="rId2" Type="http://schemas.openxmlformats.org/officeDocument/2006/relationships/notesMaster" Target="../notesMasters/notesMaster1.xml"/><Relationship Id="rId1" Type="http://schemas.openxmlformats.org/officeDocument/2006/relationships/tags" Target="../tags/tag6.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slide" Target="../slides/slide11.xml"/><Relationship Id="rId2" Type="http://schemas.openxmlformats.org/officeDocument/2006/relationships/notesMaster" Target="../notesMasters/notesMaster1.xml"/><Relationship Id="rId1" Type="http://schemas.openxmlformats.org/officeDocument/2006/relationships/tags" Target="../tags/tag7.xml"/></Relationships>
</file>

<file path=ppt/notesSlides/_rels/notesSlide11.xml.rels><?xml version="1.0" encoding="UTF-8" standalone="yes"?>
<Relationships xmlns="http://schemas.openxmlformats.org/package/2006/relationships"><Relationship Id="rId3" Type="http://schemas.openxmlformats.org/officeDocument/2006/relationships/slide" Target="../slides/slide12.xml"/><Relationship Id="rId2" Type="http://schemas.openxmlformats.org/officeDocument/2006/relationships/notesMaster" Target="../notesMasters/notesMaster1.xml"/><Relationship Id="rId1" Type="http://schemas.openxmlformats.org/officeDocument/2006/relationships/tags" Target="../tags/tag8.xml"/></Relationships>
</file>

<file path=ppt/notesSlides/_rels/notesSlide12.xml.rels><?xml version="1.0" encoding="UTF-8" standalone="yes"?>
<Relationships xmlns="http://schemas.openxmlformats.org/package/2006/relationships"><Relationship Id="rId3" Type="http://schemas.openxmlformats.org/officeDocument/2006/relationships/slide" Target="../slides/slide13.xml"/><Relationship Id="rId2" Type="http://schemas.openxmlformats.org/officeDocument/2006/relationships/notesMaster" Target="../notesMasters/notesMaster1.xml"/><Relationship Id="rId1" Type="http://schemas.openxmlformats.org/officeDocument/2006/relationships/tags" Target="../tags/tag9.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slide" Target="../slides/slide15.xml"/><Relationship Id="rId2" Type="http://schemas.openxmlformats.org/officeDocument/2006/relationships/notesMaster" Target="../notesMasters/notesMaster1.xml"/><Relationship Id="rId1" Type="http://schemas.openxmlformats.org/officeDocument/2006/relationships/tags" Target="../tags/tag10.xml"/></Relationships>
</file>

<file path=ppt/notesSlides/_rels/notesSlide15.xml.rels><?xml version="1.0" encoding="UTF-8" standalone="yes"?>
<Relationships xmlns="http://schemas.openxmlformats.org/package/2006/relationships"><Relationship Id="rId3" Type="http://schemas.openxmlformats.org/officeDocument/2006/relationships/slide" Target="../slides/slide16.xml"/><Relationship Id="rId2" Type="http://schemas.openxmlformats.org/officeDocument/2006/relationships/notesMaster" Target="../notesMasters/notesMaster1.xml"/><Relationship Id="rId1" Type="http://schemas.openxmlformats.org/officeDocument/2006/relationships/tags" Target="../tags/tag11.xml"/></Relationships>
</file>

<file path=ppt/notesSlides/_rels/notesSlide16.xml.rels><?xml version="1.0" encoding="UTF-8" standalone="yes"?>
<Relationships xmlns="http://schemas.openxmlformats.org/package/2006/relationships"><Relationship Id="rId3" Type="http://schemas.openxmlformats.org/officeDocument/2006/relationships/slide" Target="../slides/slide17.xml"/><Relationship Id="rId2" Type="http://schemas.openxmlformats.org/officeDocument/2006/relationships/notesMaster" Target="../notesMasters/notesMaster1.xml"/><Relationship Id="rId1" Type="http://schemas.openxmlformats.org/officeDocument/2006/relationships/tags" Target="../tags/tag12.xml"/></Relationships>
</file>

<file path=ppt/notesSlides/_rels/notesSlide17.xml.rels><?xml version="1.0" encoding="UTF-8" standalone="yes"?>
<Relationships xmlns="http://schemas.openxmlformats.org/package/2006/relationships"><Relationship Id="rId3" Type="http://schemas.openxmlformats.org/officeDocument/2006/relationships/slide" Target="../slides/slide18.xml"/><Relationship Id="rId2" Type="http://schemas.openxmlformats.org/officeDocument/2006/relationships/notesMaster" Target="../notesMasters/notesMaster1.xml"/><Relationship Id="rId1" Type="http://schemas.openxmlformats.org/officeDocument/2006/relationships/tags" Target="../tags/tag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1</a:t>
            </a:fld>
            <a:endParaRPr lang="en-US"/>
          </a:p>
        </p:txBody>
      </p:sp>
    </p:spTree>
    <p:extLst>
      <p:ext uri="{BB962C8B-B14F-4D97-AF65-F5344CB8AC3E}">
        <p14:creationId xmlns:p14="http://schemas.microsoft.com/office/powerpoint/2010/main" val="4143895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3</a:t>
            </a:fld>
            <a:endParaRPr lang="en-US" dirty="0"/>
          </a:p>
        </p:txBody>
      </p:sp>
    </p:spTree>
    <p:extLst>
      <p:ext uri="{BB962C8B-B14F-4D97-AF65-F5344CB8AC3E}">
        <p14:creationId xmlns:p14="http://schemas.microsoft.com/office/powerpoint/2010/main" val="24517205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4</a:t>
            </a:fld>
            <a:endParaRPr lang="en-US"/>
          </a:p>
        </p:txBody>
      </p:sp>
    </p:spTree>
    <p:extLst>
      <p:ext uri="{BB962C8B-B14F-4D97-AF65-F5344CB8AC3E}">
        <p14:creationId xmlns:p14="http://schemas.microsoft.com/office/powerpoint/2010/main" val="42185214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5</a:t>
            </a:fld>
            <a:endParaRPr lang="en-US" dirty="0"/>
          </a:p>
        </p:txBody>
      </p:sp>
    </p:spTree>
    <p:extLst>
      <p:ext uri="{BB962C8B-B14F-4D97-AF65-F5344CB8AC3E}">
        <p14:creationId xmlns:p14="http://schemas.microsoft.com/office/powerpoint/2010/main" val="2682600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r>
              <a:rPr lang="en-GB" sz="1200" kern="1200" dirty="0">
                <a:solidFill>
                  <a:schemeClr val="tx1"/>
                </a:solidFill>
                <a:latin typeface="+mn-lt"/>
                <a:ea typeface="+mn-ea"/>
                <a:cs typeface="+mn-cs"/>
              </a:rPr>
              <a:t>The advent of remote sensing and geographical information system (GIS) technologies has made available a wider spectrum of spatial information, covering larger areas, which are known to influence the macro-distribution of species (such as climate, topography, land-cover and satellite imagery) An important contribution of HSMs to niche theory has been their ability to test the relevance of such variables for the species–environment relationship.</a:t>
            </a:r>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6</a:t>
            </a:fld>
            <a:endParaRPr lang="en-US" dirty="0"/>
          </a:p>
        </p:txBody>
      </p:sp>
    </p:spTree>
    <p:extLst>
      <p:ext uri="{BB962C8B-B14F-4D97-AF65-F5344CB8AC3E}">
        <p14:creationId xmlns:p14="http://schemas.microsoft.com/office/powerpoint/2010/main" val="9087363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7</a:t>
            </a:fld>
            <a:endParaRPr lang="en-US" dirty="0"/>
          </a:p>
        </p:txBody>
      </p:sp>
    </p:spTree>
    <p:extLst>
      <p:ext uri="{BB962C8B-B14F-4D97-AF65-F5344CB8AC3E}">
        <p14:creationId xmlns:p14="http://schemas.microsoft.com/office/powerpoint/2010/main" val="30721537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4"/>
                </a:solidFill>
                <a:effectLst/>
                <a:latin typeface="Google Sans"/>
              </a:rPr>
              <a:t>Extrapolation refers to estimating an unknown value based on extending a known sequence of values or facts. To extrapolate is to infer something not explicitly stated from existing information. Interpolation is the act of estimating a value within two known values that exist within a sequence of values.</a:t>
            </a:r>
            <a:endParaRPr lang="en-US" baseline="0" dirty="0"/>
          </a:p>
        </p:txBody>
      </p:sp>
      <p:sp>
        <p:nvSpPr>
          <p:cNvPr id="4" name="Slide Number Placeholder 3"/>
          <p:cNvSpPr>
            <a:spLocks noGrp="1"/>
          </p:cNvSpPr>
          <p:nvPr>
            <p:ph type="sldNum" sz="quarter" idx="10"/>
          </p:nvPr>
        </p:nvSpPr>
        <p:spPr/>
        <p:txBody>
          <a:bodyPr/>
          <a:lstStyle/>
          <a:p>
            <a:fld id="{FD60277A-B44E-4FB7-BA3D-FA9F0C674FF0}" type="slidenum">
              <a:rPr lang="en-US" smtClean="0"/>
              <a:t>8</a:t>
            </a:fld>
            <a:endParaRPr lang="en-US" dirty="0"/>
          </a:p>
        </p:txBody>
      </p:sp>
    </p:spTree>
    <p:extLst>
      <p:ext uri="{BB962C8B-B14F-4D97-AF65-F5344CB8AC3E}">
        <p14:creationId xmlns:p14="http://schemas.microsoft.com/office/powerpoint/2010/main" val="38845164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9</a:t>
            </a:fld>
            <a:endParaRPr lang="en-US" dirty="0"/>
          </a:p>
        </p:txBody>
      </p:sp>
    </p:spTree>
    <p:extLst>
      <p:ext uri="{BB962C8B-B14F-4D97-AF65-F5344CB8AC3E}">
        <p14:creationId xmlns:p14="http://schemas.microsoft.com/office/powerpoint/2010/main" val="22868395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10</a:t>
            </a:fld>
            <a:endParaRPr lang="en-US"/>
          </a:p>
        </p:txBody>
      </p:sp>
    </p:spTree>
    <p:extLst>
      <p:ext uri="{BB962C8B-B14F-4D97-AF65-F5344CB8AC3E}">
        <p14:creationId xmlns:p14="http://schemas.microsoft.com/office/powerpoint/2010/main" val="32569521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11</a:t>
            </a:fld>
            <a:endParaRPr lang="en-US" dirty="0"/>
          </a:p>
        </p:txBody>
      </p:sp>
    </p:spTree>
    <p:extLst>
      <p:ext uri="{BB962C8B-B14F-4D97-AF65-F5344CB8AC3E}">
        <p14:creationId xmlns:p14="http://schemas.microsoft.com/office/powerpoint/2010/main" val="16694484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To make models accessible to urban and conservation planners, they developed an interactive mapping tool that provided users with a graphical user interface (GUI) to inform conservation planning for this species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p:txBody>
      </p:sp>
      <p:sp>
        <p:nvSpPr>
          <p:cNvPr id="4" name="Slide Number Placeholder 3"/>
          <p:cNvSpPr>
            <a:spLocks noGrp="1"/>
          </p:cNvSpPr>
          <p:nvPr>
            <p:ph type="sldNum" sz="quarter" idx="10"/>
          </p:nvPr>
        </p:nvSpPr>
        <p:spPr/>
        <p:txBody>
          <a:bodyPr/>
          <a:lstStyle/>
          <a:p>
            <a:fld id="{FD60277A-B44E-4FB7-BA3D-FA9F0C674FF0}" type="slidenum">
              <a:rPr lang="en-US" smtClean="0"/>
              <a:t>12</a:t>
            </a:fld>
            <a:endParaRPr lang="en-US" dirty="0"/>
          </a:p>
        </p:txBody>
      </p:sp>
    </p:spTree>
    <p:extLst>
      <p:ext uri="{BB962C8B-B14F-4D97-AF65-F5344CB8AC3E}">
        <p14:creationId xmlns:p14="http://schemas.microsoft.com/office/powerpoint/2010/main" val="36391762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13</a:t>
            </a:fld>
            <a:endParaRPr lang="en-US" dirty="0"/>
          </a:p>
        </p:txBody>
      </p:sp>
    </p:spTree>
    <p:extLst>
      <p:ext uri="{BB962C8B-B14F-4D97-AF65-F5344CB8AC3E}">
        <p14:creationId xmlns:p14="http://schemas.microsoft.com/office/powerpoint/2010/main" val="33013682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14</a:t>
            </a:fld>
            <a:endParaRPr lang="en-US"/>
          </a:p>
        </p:txBody>
      </p:sp>
    </p:spTree>
    <p:extLst>
      <p:ext uri="{BB962C8B-B14F-4D97-AF65-F5344CB8AC3E}">
        <p14:creationId xmlns:p14="http://schemas.microsoft.com/office/powerpoint/2010/main" val="7971167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15</a:t>
            </a:fld>
            <a:endParaRPr lang="en-US" dirty="0"/>
          </a:p>
        </p:txBody>
      </p:sp>
    </p:spTree>
    <p:extLst>
      <p:ext uri="{BB962C8B-B14F-4D97-AF65-F5344CB8AC3E}">
        <p14:creationId xmlns:p14="http://schemas.microsoft.com/office/powerpoint/2010/main" val="1944351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16</a:t>
            </a:fld>
            <a:endParaRPr lang="en-US" dirty="0"/>
          </a:p>
        </p:txBody>
      </p:sp>
    </p:spTree>
    <p:extLst>
      <p:ext uri="{BB962C8B-B14F-4D97-AF65-F5344CB8AC3E}">
        <p14:creationId xmlns:p14="http://schemas.microsoft.com/office/powerpoint/2010/main" val="19794899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17</a:t>
            </a:fld>
            <a:endParaRPr lang="en-US" dirty="0"/>
          </a:p>
        </p:txBody>
      </p:sp>
    </p:spTree>
    <p:extLst>
      <p:ext uri="{BB962C8B-B14F-4D97-AF65-F5344CB8AC3E}">
        <p14:creationId xmlns:p14="http://schemas.microsoft.com/office/powerpoint/2010/main" val="28243180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18</a:t>
            </a:fld>
            <a:endParaRPr lang="en-US" dirty="0"/>
          </a:p>
        </p:txBody>
      </p:sp>
    </p:spTree>
    <p:extLst>
      <p:ext uri="{BB962C8B-B14F-4D97-AF65-F5344CB8AC3E}">
        <p14:creationId xmlns:p14="http://schemas.microsoft.com/office/powerpoint/2010/main" val="34503946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ACF31-8D27-B0B5-63F0-FE79F888DA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8880E0-FC7E-E6AB-EFCA-F496D95AD5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735F63D-16B3-535B-39D7-00AD10F91ACF}"/>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4B7CB387-BDA9-8B9D-6F88-3EE247170F30}"/>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2B940557-ADCD-784D-58B5-DA5454C144CC}"/>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4234726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D7E30-8D60-19CE-3725-5BAC8023C8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11A13E-1C90-AB36-D499-9040890EC37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FDDF78-BF8A-D2F8-BF54-6FF234FC80BE}"/>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624CED8D-9DDB-F17A-2FDB-B70BFC02632E}"/>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436AF286-EF8A-CE6E-0989-0A0AD37DBBAD}"/>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3529122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3B3EA-3DD4-AD32-D960-CCCED43C889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5E5DFD9-E2EE-1E35-6881-F4347FBD9B7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CC1520-C100-97FD-8AA8-A25F4C213B48}"/>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E927DB9-1FCD-8F71-2D8E-9DF7D870CDBE}"/>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238A9FAC-0DAA-9702-1978-7813DBC17EF6}"/>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775983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34D1D-DD33-ACD5-5F4C-C5DF6D92BB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A97B90-49C8-C753-5F34-8A2982A3AA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BC50D1-0875-2F84-7E62-AEAEE85D266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BB0147-83DE-4E35-EFCE-2310BB707294}"/>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9CDBF60E-6CE5-9FBE-2F1D-F4078D0EEC2F}"/>
              </a:ext>
            </a:extLst>
          </p:cNvPr>
          <p:cNvSpPr>
            <a:spLocks noGrp="1"/>
          </p:cNvSpPr>
          <p:nvPr>
            <p:ph type="ftr" sz="quarter" idx="11"/>
          </p:nvPr>
        </p:nvSpPr>
        <p:spPr/>
        <p:txBody>
          <a:bodyPr/>
          <a:lstStyle/>
          <a:p>
            <a:r>
              <a:rPr lang="en-US"/>
              <a:t>Jennie Murack, MIT Libraries, November 2017</a:t>
            </a:r>
          </a:p>
        </p:txBody>
      </p:sp>
      <p:sp>
        <p:nvSpPr>
          <p:cNvPr id="7" name="Slide Number Placeholder 6">
            <a:extLst>
              <a:ext uri="{FF2B5EF4-FFF2-40B4-BE49-F238E27FC236}">
                <a16:creationId xmlns:a16="http://schemas.microsoft.com/office/drawing/2014/main" id="{C13A3B79-7B5F-B431-37A9-15D42C6BFC51}"/>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4264541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4279B-13FE-0395-3EF0-BC96FFD1B2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02E3C9-9125-1BBE-C12E-A452B4CDD8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8BDBAD-1582-42A4-8137-4AEE5F6006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10422D0-8143-7730-A006-A69C7EA042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B9BD3B-37B2-FBDE-4474-4A436E478B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370E2F-8B91-F47C-37D5-D10D88AF7B66}"/>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ED6CC9E6-7E22-9140-D9CF-4B835B0ACCD4}"/>
              </a:ext>
            </a:extLst>
          </p:cNvPr>
          <p:cNvSpPr>
            <a:spLocks noGrp="1"/>
          </p:cNvSpPr>
          <p:nvPr>
            <p:ph type="ftr" sz="quarter" idx="11"/>
          </p:nvPr>
        </p:nvSpPr>
        <p:spPr/>
        <p:txBody>
          <a:bodyPr/>
          <a:lstStyle/>
          <a:p>
            <a:r>
              <a:rPr lang="en-US"/>
              <a:t>Jennie Murack, MIT Libraries, November 2017</a:t>
            </a:r>
          </a:p>
        </p:txBody>
      </p:sp>
      <p:sp>
        <p:nvSpPr>
          <p:cNvPr id="9" name="Slide Number Placeholder 8">
            <a:extLst>
              <a:ext uri="{FF2B5EF4-FFF2-40B4-BE49-F238E27FC236}">
                <a16:creationId xmlns:a16="http://schemas.microsoft.com/office/drawing/2014/main" id="{814BEF6D-F551-6DC8-E5B7-837EA5EE01AE}"/>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017289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7CB0A-B66A-208B-54AC-8FA3F76833E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94F6B9-536A-CBF1-15BE-496C27A239C8}"/>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A8F69AC0-BBFE-F6A1-86D5-DD521E6A9C5E}"/>
              </a:ext>
            </a:extLst>
          </p:cNvPr>
          <p:cNvSpPr>
            <a:spLocks noGrp="1"/>
          </p:cNvSpPr>
          <p:nvPr>
            <p:ph type="ftr" sz="quarter" idx="11"/>
          </p:nvPr>
        </p:nvSpPr>
        <p:spPr/>
        <p:txBody>
          <a:bodyPr/>
          <a:lstStyle/>
          <a:p>
            <a:r>
              <a:rPr lang="en-US"/>
              <a:t>Jennie Murack, MIT Libraries, November 2017</a:t>
            </a:r>
          </a:p>
        </p:txBody>
      </p:sp>
      <p:sp>
        <p:nvSpPr>
          <p:cNvPr id="5" name="Slide Number Placeholder 4">
            <a:extLst>
              <a:ext uri="{FF2B5EF4-FFF2-40B4-BE49-F238E27FC236}">
                <a16:creationId xmlns:a16="http://schemas.microsoft.com/office/drawing/2014/main" id="{6A07D5F6-A24B-67C6-BBBE-27FCADE2A20A}"/>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7605265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91380F-9D68-B0B9-5760-3DC0923EE161}"/>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88947F9C-23B9-BD2E-0340-11766C8768EB}"/>
              </a:ext>
            </a:extLst>
          </p:cNvPr>
          <p:cNvSpPr>
            <a:spLocks noGrp="1"/>
          </p:cNvSpPr>
          <p:nvPr>
            <p:ph type="ftr" sz="quarter" idx="11"/>
          </p:nvPr>
        </p:nvSpPr>
        <p:spPr/>
        <p:txBody>
          <a:bodyPr/>
          <a:lstStyle/>
          <a:p>
            <a:r>
              <a:rPr lang="en-US"/>
              <a:t>Jennie Murack, MIT Libraries, November 2017</a:t>
            </a:r>
          </a:p>
        </p:txBody>
      </p:sp>
      <p:sp>
        <p:nvSpPr>
          <p:cNvPr id="4" name="Slide Number Placeholder 3">
            <a:extLst>
              <a:ext uri="{FF2B5EF4-FFF2-40B4-BE49-F238E27FC236}">
                <a16:creationId xmlns:a16="http://schemas.microsoft.com/office/drawing/2014/main" id="{9E728208-4911-6BF0-5A01-A11B0689EC3F}"/>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1413055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1AF78-FF36-F2FE-9BBA-04B68886C4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532880-7793-B698-4BE9-59304A7ABF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BB6D9E-4610-5926-C769-F3469A5F6B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1303DB-D7B9-EF71-EDD3-81692C0B7C7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7795B86-8FB2-9621-B66B-D0CE01895597}"/>
              </a:ext>
            </a:extLst>
          </p:cNvPr>
          <p:cNvSpPr>
            <a:spLocks noGrp="1"/>
          </p:cNvSpPr>
          <p:nvPr>
            <p:ph type="ftr" sz="quarter" idx="11"/>
          </p:nvPr>
        </p:nvSpPr>
        <p:spPr/>
        <p:txBody>
          <a:bodyPr/>
          <a:lstStyle/>
          <a:p>
            <a:r>
              <a:rPr lang="en-US"/>
              <a:t>Jennie Murack, MIT Libraries, November 2017</a:t>
            </a:r>
          </a:p>
        </p:txBody>
      </p:sp>
      <p:sp>
        <p:nvSpPr>
          <p:cNvPr id="7" name="Slide Number Placeholder 6">
            <a:extLst>
              <a:ext uri="{FF2B5EF4-FFF2-40B4-BE49-F238E27FC236}">
                <a16:creationId xmlns:a16="http://schemas.microsoft.com/office/drawing/2014/main" id="{CF6F8E45-81D4-4D47-D904-0809F9244980}"/>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369666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1DDEA-B9A2-8151-DC1B-7CFB46AD48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A034C4-9414-1E27-E44F-6D972E8367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CA44DB-E865-CB6B-1CB0-67CC6E0B7C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19EF7E-17E0-BB96-9505-88867A3C2904}"/>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CC4BCA57-8E4B-2924-47FE-7B7FFFB66586}"/>
              </a:ext>
            </a:extLst>
          </p:cNvPr>
          <p:cNvSpPr>
            <a:spLocks noGrp="1"/>
          </p:cNvSpPr>
          <p:nvPr>
            <p:ph type="ftr" sz="quarter" idx="11"/>
          </p:nvPr>
        </p:nvSpPr>
        <p:spPr/>
        <p:txBody>
          <a:bodyPr/>
          <a:lstStyle/>
          <a:p>
            <a:r>
              <a:rPr lang="en-US"/>
              <a:t>Jennie Murack, MIT Libraries, November 2017</a:t>
            </a:r>
          </a:p>
        </p:txBody>
      </p:sp>
      <p:sp>
        <p:nvSpPr>
          <p:cNvPr id="7" name="Slide Number Placeholder 6">
            <a:extLst>
              <a:ext uri="{FF2B5EF4-FFF2-40B4-BE49-F238E27FC236}">
                <a16:creationId xmlns:a16="http://schemas.microsoft.com/office/drawing/2014/main" id="{247A3DE8-A6F3-1133-4FA3-F8C853359845}"/>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1570997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BAF72-9239-54E3-3A8D-696E97B428D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5616F0-42C8-83D8-383E-D665259754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98361F-4CFD-1A75-926D-E34FBB05288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E8AF2D10-4647-8395-F877-052CA1F846BA}"/>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481E9382-0A74-4B4B-D17F-8B1FC1CFC573}"/>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798306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699FC0-5117-6879-E92A-23D1B189AAC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6EFEF0-FA78-3945-981B-9138C7F6F52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DB52B8-BA30-130F-598C-85AD20A5951F}"/>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8BB2E0E-DE75-E7E5-6D32-BBEC1679DCBF}"/>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126DAAA9-EA79-8B59-BECB-E30B123F9CB7}"/>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3044630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B4B7A8-4D8F-B910-56FA-EF561057BE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5B62C4-6E74-50E4-E886-E29D3CE709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CA42AA-2AA7-B50C-0CFD-65BE5D55D1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t>2/27/2024</a:t>
            </a:fld>
            <a:endParaRPr lang="en-US" dirty="0"/>
          </a:p>
        </p:txBody>
      </p:sp>
      <p:sp>
        <p:nvSpPr>
          <p:cNvPr id="5" name="Footer Placeholder 4">
            <a:extLst>
              <a:ext uri="{FF2B5EF4-FFF2-40B4-BE49-F238E27FC236}">
                <a16:creationId xmlns:a16="http://schemas.microsoft.com/office/drawing/2014/main" id="{EBE60EEF-E7F6-E4DA-6B9A-43A94EF6CD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3121691-0CDA-16A0-D6F3-7737F82FA66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448228496"/>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hyperlink" Target="https://besjournals.onlinelibrary.wiley.com/doi/pdfdirect/10.1111/j.1365-2664.2008.01524.x"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hyperlink" Target="https://besjournals.onlinelibrary.wiley.com/doi/pdfdirect/10.1111/j.1365-2664.2008.01524.x"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hyperlink" Target="https://bookdown.org/jfieberg/SHABook/"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hyperlink" Target="https://www.reddeervillage.co.uk/seven-lochs-area-summer-events-2018/"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boydorr.gla.ac.uk/lucanelli/watervole_appendix/watervole_guide_1.1.pdf"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hyperlink" Target="https://www.scottishconstructionnow.com/articles/and-finally-new-technology-aims-to-protect-threatened-mammals-from-urban-development"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boydorr.gla.ac.uk/lucanelli/watervole/"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hyperlink" Target="https://boydorr.gla.ac.uk/lucanelli/watervole/"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arguk.org/info-advice/advice-notes/9-great-crested-newt-habitat-suitability-index-arg-advice-note-5/file"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226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Illustration of data layered over land">
            <a:extLst>
              <a:ext uri="{FF2B5EF4-FFF2-40B4-BE49-F238E27FC236}">
                <a16:creationId xmlns:a16="http://schemas.microsoft.com/office/drawing/2014/main" id="{28BAAE36-007E-9F48-5DF6-C6DB2331B8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5538" y="639763"/>
            <a:ext cx="5240338" cy="5578475"/>
          </a:xfrm>
          <a:prstGeom prst="rect">
            <a:avLst/>
          </a:prstGeom>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F74611C-2CD5-7350-7B35-34D12FF98B56}"/>
              </a:ext>
            </a:extLst>
          </p:cNvPr>
          <p:cNvSpPr txBox="1"/>
          <p:nvPr/>
        </p:nvSpPr>
        <p:spPr>
          <a:xfrm>
            <a:off x="6205538" y="5102225"/>
            <a:ext cx="5240338" cy="1116013"/>
          </a:xfrm>
          <a:prstGeom prst="rect">
            <a:avLst/>
          </a:prstGeom>
          <a:solidFill>
            <a:srgbClr val="000000">
              <a:alpha val="50000"/>
            </a:srgbClr>
          </a:solidFill>
          <a:ln>
            <a:noFill/>
          </a:ln>
        </p:spPr>
        <p:txBody>
          <a:bodyPr wrap="square" rtlCol="0" anchor="ctr">
            <a:noAutofit/>
          </a:bodyPr>
          <a:lstStyle/>
          <a:p>
            <a:pPr algn="ctr" defTabSz="694944">
              <a:spcAft>
                <a:spcPts val="600"/>
              </a:spcAft>
            </a:pPr>
            <a:fld id="{2F8B7DED-8995-7941-9745-9234FFE365FF}" type="slidenum">
              <a:rPr lang="en-US" sz="1300" kern="1200">
                <a:solidFill>
                  <a:srgbClr val="FFFFFF"/>
                </a:solidFill>
                <a:latin typeface="+mn-lt"/>
                <a:ea typeface="+mn-ea"/>
                <a:cs typeface="+mn-cs"/>
              </a:rPr>
              <a:pPr algn="ctr" defTabSz="694944">
                <a:spcAft>
                  <a:spcPts val="600"/>
                </a:spcAft>
              </a:pPr>
              <a:t>1</a:t>
            </a:fld>
            <a:endParaRPr lang="en-US" sz="1300">
              <a:solidFill>
                <a:srgbClr val="FFFFFF"/>
              </a:solidFill>
            </a:endParaRPr>
          </a:p>
        </p:txBody>
      </p:sp>
      <p:sp>
        <p:nvSpPr>
          <p:cNvPr id="2" name="Title 1"/>
          <p:cNvSpPr>
            <a:spLocks noGrp="1"/>
          </p:cNvSpPr>
          <p:nvPr>
            <p:ph type="title"/>
          </p:nvPr>
        </p:nvSpPr>
        <p:spPr>
          <a:xfrm>
            <a:off x="621629" y="1107363"/>
            <a:ext cx="4225290" cy="3169920"/>
          </a:xfrm>
        </p:spPr>
        <p:txBody>
          <a:bodyPr vert="horz" lIns="91440" tIns="45720" rIns="91440" bIns="45720" rtlCol="0" anchor="ctr">
            <a:normAutofit/>
          </a:bodyPr>
          <a:lstStyle/>
          <a:p>
            <a:pPr algn="ctr"/>
            <a:br>
              <a:rPr lang="en-US" sz="4400" b="1" u="sng" dirty="0">
                <a:solidFill>
                  <a:schemeClr val="bg1">
                    <a:lumMod val="95000"/>
                  </a:schemeClr>
                </a:solidFill>
              </a:rPr>
            </a:br>
            <a:r>
              <a:rPr lang="en-US" sz="4400" b="1" dirty="0">
                <a:solidFill>
                  <a:schemeClr val="bg1">
                    <a:lumMod val="95000"/>
                  </a:schemeClr>
                </a:solidFill>
              </a:rPr>
              <a:t>Habitat Suitability (and DEMs)</a:t>
            </a:r>
            <a:endParaRPr lang="en-US" sz="4400" b="1" kern="1200" dirty="0">
              <a:solidFill>
                <a:srgbClr val="FFFFFF"/>
              </a:solidFill>
              <a:latin typeface="+mj-lt"/>
              <a:ea typeface="+mj-ea"/>
              <a:cs typeface="+mj-cs"/>
            </a:endParaRPr>
          </a:p>
        </p:txBody>
      </p:sp>
      <p:pic>
        <p:nvPicPr>
          <p:cNvPr id="5" name="Picture 4" descr="A black background with white text&#10;&#10;Description automatically generated">
            <a:extLst>
              <a:ext uri="{FF2B5EF4-FFF2-40B4-BE49-F238E27FC236}">
                <a16:creationId xmlns:a16="http://schemas.microsoft.com/office/drawing/2014/main" id="{B4717C7E-04A6-9E6F-4115-B9639A049E5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8600" y="5706903"/>
            <a:ext cx="2209800" cy="1022033"/>
          </a:xfrm>
          <a:prstGeom prst="rect">
            <a:avLst/>
          </a:prstGeom>
        </p:spPr>
      </p:pic>
      <p:sp>
        <p:nvSpPr>
          <p:cNvPr id="6" name="TextBox 5">
            <a:extLst>
              <a:ext uri="{FF2B5EF4-FFF2-40B4-BE49-F238E27FC236}">
                <a16:creationId xmlns:a16="http://schemas.microsoft.com/office/drawing/2014/main" id="{05B3003C-52DD-8B12-9022-C5E1191B2C01}"/>
              </a:ext>
            </a:extLst>
          </p:cNvPr>
          <p:cNvSpPr txBox="1"/>
          <p:nvPr/>
        </p:nvSpPr>
        <p:spPr>
          <a:xfrm>
            <a:off x="76200" y="33737"/>
            <a:ext cx="4267200" cy="923330"/>
          </a:xfrm>
          <a:prstGeom prst="rect">
            <a:avLst/>
          </a:prstGeom>
          <a:noFill/>
        </p:spPr>
        <p:txBody>
          <a:bodyPr wrap="square">
            <a:spAutoFit/>
          </a:bodyPr>
          <a:lstStyle/>
          <a:p>
            <a:r>
              <a:rPr lang="en-US" sz="1800" dirty="0">
                <a:solidFill>
                  <a:schemeClr val="bg1"/>
                </a:solidFill>
              </a:rPr>
              <a:t>GIS and Habitat Management – ACBA 7005								</a:t>
            </a:r>
          </a:p>
        </p:txBody>
      </p:sp>
      <p:sp>
        <p:nvSpPr>
          <p:cNvPr id="7" name="TextBox 6">
            <a:extLst>
              <a:ext uri="{FF2B5EF4-FFF2-40B4-BE49-F238E27FC236}">
                <a16:creationId xmlns:a16="http://schemas.microsoft.com/office/drawing/2014/main" id="{ECCC1265-0F03-DFB4-7793-0E00D37500D0}"/>
              </a:ext>
            </a:extLst>
          </p:cNvPr>
          <p:cNvSpPr txBox="1"/>
          <p:nvPr/>
        </p:nvSpPr>
        <p:spPr>
          <a:xfrm>
            <a:off x="4267200" y="6368534"/>
            <a:ext cx="7848600" cy="646331"/>
          </a:xfrm>
          <a:prstGeom prst="rect">
            <a:avLst/>
          </a:prstGeom>
          <a:noFill/>
        </p:spPr>
        <p:txBody>
          <a:bodyPr wrap="square">
            <a:spAutoFit/>
          </a:bodyPr>
          <a:lstStyle/>
          <a:p>
            <a:r>
              <a:rPr lang="en-US" sz="1800" dirty="0"/>
              <a:t>							</a:t>
            </a:r>
            <a:r>
              <a:rPr lang="en-US" dirty="0"/>
              <a:t>28</a:t>
            </a:r>
            <a:r>
              <a:rPr lang="en-US" sz="1800" dirty="0"/>
              <a:t>/02/2024				</a:t>
            </a:r>
          </a:p>
        </p:txBody>
      </p:sp>
    </p:spTree>
    <p:extLst>
      <p:ext uri="{BB962C8B-B14F-4D97-AF65-F5344CB8AC3E}">
        <p14:creationId xmlns:p14="http://schemas.microsoft.com/office/powerpoint/2010/main" val="21539624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5A69E-6969-4B52-95B6-4F8F896AF0C2}"/>
              </a:ext>
            </a:extLst>
          </p:cNvPr>
          <p:cNvSpPr>
            <a:spLocks noGrp="1"/>
          </p:cNvSpPr>
          <p:nvPr>
            <p:ph type="title"/>
          </p:nvPr>
        </p:nvSpPr>
        <p:spPr/>
        <p:txBody>
          <a:bodyPr>
            <a:normAutofit/>
          </a:bodyPr>
          <a:lstStyle/>
          <a:p>
            <a:pPr algn="ctr"/>
            <a:r>
              <a:rPr lang="en-US" sz="4400" b="1" dirty="0">
                <a:latin typeface="+mn-lt"/>
              </a:rPr>
              <a:t>Outline</a:t>
            </a:r>
          </a:p>
        </p:txBody>
      </p:sp>
      <p:sp>
        <p:nvSpPr>
          <p:cNvPr id="3" name="Content Placeholder 2">
            <a:extLst>
              <a:ext uri="{FF2B5EF4-FFF2-40B4-BE49-F238E27FC236}">
                <a16:creationId xmlns:a16="http://schemas.microsoft.com/office/drawing/2014/main" id="{4E895DB9-04C8-44B6-827F-42CE957C74F9}"/>
              </a:ext>
            </a:extLst>
          </p:cNvPr>
          <p:cNvSpPr>
            <a:spLocks noGrp="1"/>
          </p:cNvSpPr>
          <p:nvPr>
            <p:ph idx="1"/>
          </p:nvPr>
        </p:nvSpPr>
        <p:spPr/>
        <p:txBody>
          <a:bodyPr>
            <a:normAutofit/>
          </a:bodyPr>
          <a:lstStyle/>
          <a:p>
            <a:r>
              <a:rPr lang="en-US" sz="2800" dirty="0">
                <a:latin typeface="Arial" panose="020B0604020202020204" pitchFamily="34" charset="0"/>
                <a:cs typeface="Arial" panose="020B0604020202020204" pitchFamily="34" charset="0"/>
              </a:rPr>
              <a:t>What is habitat suitability</a:t>
            </a:r>
          </a:p>
          <a:p>
            <a:r>
              <a:rPr lang="en-US" sz="2800" b="1" dirty="0">
                <a:latin typeface="Arial" panose="020B0604020202020204" pitchFamily="34" charset="0"/>
                <a:cs typeface="Arial" panose="020B0604020202020204" pitchFamily="34" charset="0"/>
              </a:rPr>
              <a:t>Habitat Suitability Modelling (HSM)</a:t>
            </a:r>
          </a:p>
          <a:p>
            <a:r>
              <a:rPr lang="en-US" b="1" dirty="0">
                <a:latin typeface="Arial" panose="020B0604020202020204" pitchFamily="34" charset="0"/>
                <a:cs typeface="Arial" panose="020B0604020202020204" pitchFamily="34" charset="0"/>
              </a:rPr>
              <a:t>Example Reports</a:t>
            </a:r>
            <a:endParaRPr lang="en-US" sz="2800" b="1" dirty="0">
              <a:latin typeface="Arial" panose="020B0604020202020204" pitchFamily="34" charset="0"/>
              <a:cs typeface="Arial" panose="020B0604020202020204" pitchFamily="34" charset="0"/>
            </a:endParaRPr>
          </a:p>
          <a:p>
            <a:pPr lvl="1"/>
            <a:endParaRPr lang="en-US" dirty="0"/>
          </a:p>
          <a:p>
            <a:endParaRPr lang="en-US" dirty="0"/>
          </a:p>
          <a:p>
            <a:endParaRPr lang="en-US" dirty="0"/>
          </a:p>
          <a:p>
            <a:endParaRPr lang="en-US" dirty="0"/>
          </a:p>
        </p:txBody>
      </p:sp>
      <p:sp>
        <p:nvSpPr>
          <p:cNvPr id="5" name="TextBox 4">
            <a:extLst>
              <a:ext uri="{FF2B5EF4-FFF2-40B4-BE49-F238E27FC236}">
                <a16:creationId xmlns:a16="http://schemas.microsoft.com/office/drawing/2014/main" id="{B1ED79B6-4D9E-652A-7DEE-E654F87E9EFF}"/>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2</a:t>
            </a:fld>
            <a:endParaRPr lang="en-US" sz="1200" dirty="0"/>
          </a:p>
        </p:txBody>
      </p:sp>
      <p:pic>
        <p:nvPicPr>
          <p:cNvPr id="1026" name="Picture 2" descr="What is GIS? | Geographic Information System Mapping Technology">
            <a:extLst>
              <a:ext uri="{FF2B5EF4-FFF2-40B4-BE49-F238E27FC236}">
                <a16:creationId xmlns:a16="http://schemas.microsoft.com/office/drawing/2014/main" id="{0E25A75B-AEBA-26B3-C881-EE859EC077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72400" y="365125"/>
            <a:ext cx="4619625" cy="31089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854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0800" y="243846"/>
            <a:ext cx="8385572" cy="1219199"/>
          </a:xfrm>
        </p:spPr>
        <p:txBody>
          <a:bodyPr>
            <a:noAutofit/>
          </a:bodyPr>
          <a:lstStyle/>
          <a:p>
            <a:pPr algn="ctr"/>
            <a:r>
              <a:rPr lang="en-US" b="1" dirty="0">
                <a:latin typeface="+mn-lt"/>
              </a:rPr>
              <a:t>Structure</a:t>
            </a:r>
          </a:p>
        </p:txBody>
      </p:sp>
      <p:sp>
        <p:nvSpPr>
          <p:cNvPr id="3" name="Content Placeholder 2"/>
          <p:cNvSpPr>
            <a:spLocks noGrp="1"/>
          </p:cNvSpPr>
          <p:nvPr>
            <p:ph idx="1"/>
          </p:nvPr>
        </p:nvSpPr>
        <p:spPr>
          <a:xfrm>
            <a:off x="1447800" y="2575216"/>
            <a:ext cx="9677400" cy="3129503"/>
          </a:xfrm>
        </p:spPr>
        <p:txBody>
          <a:bodyPr>
            <a:normAutofit/>
          </a:bodyPr>
          <a:lstStyle/>
          <a:p>
            <a:pPr marL="0" indent="0">
              <a:buNone/>
            </a:pPr>
            <a:endParaRPr lang="en-US" dirty="0"/>
          </a:p>
          <a:p>
            <a:pPr marL="0" indent="0" algn="ctr">
              <a:buNone/>
            </a:pPr>
            <a:endParaRPr lang="en-US" dirty="0"/>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3</a:t>
            </a:fld>
            <a:endParaRPr lang="en-US" sz="1200" dirty="0"/>
          </a:p>
        </p:txBody>
      </p:sp>
      <p:graphicFrame>
        <p:nvGraphicFramePr>
          <p:cNvPr id="5" name="Table 4">
            <a:extLst>
              <a:ext uri="{FF2B5EF4-FFF2-40B4-BE49-F238E27FC236}">
                <a16:creationId xmlns:a16="http://schemas.microsoft.com/office/drawing/2014/main" id="{1BE5277F-7B55-9F9E-AA27-700999EE5DED}"/>
              </a:ext>
            </a:extLst>
          </p:cNvPr>
          <p:cNvGraphicFramePr>
            <a:graphicFrameLocks noGrp="1"/>
          </p:cNvGraphicFramePr>
          <p:nvPr>
            <p:extLst>
              <p:ext uri="{D42A27DB-BD31-4B8C-83A1-F6EECF244321}">
                <p14:modId xmlns:p14="http://schemas.microsoft.com/office/powerpoint/2010/main" val="790216130"/>
              </p:ext>
            </p:extLst>
          </p:nvPr>
        </p:nvGraphicFramePr>
        <p:xfrm>
          <a:off x="762000" y="1657387"/>
          <a:ext cx="10591800" cy="3520911"/>
        </p:xfrm>
        <a:graphic>
          <a:graphicData uri="http://schemas.openxmlformats.org/drawingml/2006/table">
            <a:tbl>
              <a:tblPr firstRow="1" firstCol="1" bandRow="1">
                <a:tableStyleId>{5C22544A-7EE6-4342-B048-85BDC9FD1C3A}</a:tableStyleId>
              </a:tblPr>
              <a:tblGrid>
                <a:gridCol w="1068253">
                  <a:extLst>
                    <a:ext uri="{9D8B030D-6E8A-4147-A177-3AD203B41FA5}">
                      <a16:colId xmlns:a16="http://schemas.microsoft.com/office/drawing/2014/main" val="1368661131"/>
                    </a:ext>
                  </a:extLst>
                </a:gridCol>
                <a:gridCol w="1315054">
                  <a:extLst>
                    <a:ext uri="{9D8B030D-6E8A-4147-A177-3AD203B41FA5}">
                      <a16:colId xmlns:a16="http://schemas.microsoft.com/office/drawing/2014/main" val="2904023425"/>
                    </a:ext>
                  </a:extLst>
                </a:gridCol>
                <a:gridCol w="5978833">
                  <a:extLst>
                    <a:ext uri="{9D8B030D-6E8A-4147-A177-3AD203B41FA5}">
                      <a16:colId xmlns:a16="http://schemas.microsoft.com/office/drawing/2014/main" val="1854336953"/>
                    </a:ext>
                  </a:extLst>
                </a:gridCol>
                <a:gridCol w="2229660">
                  <a:extLst>
                    <a:ext uri="{9D8B030D-6E8A-4147-A177-3AD203B41FA5}">
                      <a16:colId xmlns:a16="http://schemas.microsoft.com/office/drawing/2014/main" val="3369334358"/>
                    </a:ext>
                  </a:extLst>
                </a:gridCol>
              </a:tblGrid>
              <a:tr h="0">
                <a:tc>
                  <a:txBody>
                    <a:bodyPr/>
                    <a:lstStyle/>
                    <a:p>
                      <a:pPr algn="l">
                        <a:lnSpc>
                          <a:spcPct val="100000"/>
                        </a:lnSpc>
                        <a:spcAft>
                          <a:spcPts val="800"/>
                        </a:spcAft>
                      </a:pPr>
                      <a:r>
                        <a:rPr lang="en-GB" sz="1400" dirty="0">
                          <a:effectLst/>
                        </a:rPr>
                        <a:t>Week No</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Date</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Theme</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Tutor</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536923642"/>
                  </a:ext>
                </a:extLst>
              </a:tr>
              <a:tr h="0">
                <a:tc>
                  <a:txBody>
                    <a:bodyPr/>
                    <a:lstStyle/>
                    <a:p>
                      <a:pPr algn="l">
                        <a:lnSpc>
                          <a:spcPct val="100000"/>
                        </a:lnSpc>
                        <a:spcAft>
                          <a:spcPts val="800"/>
                        </a:spcAft>
                      </a:pPr>
                      <a:r>
                        <a:rPr lang="en-GB" sz="1400" dirty="0">
                          <a:effectLst/>
                        </a:rPr>
                        <a:t>1</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31/01/24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Introduction to module and Management Plans </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688771336"/>
                  </a:ext>
                </a:extLst>
              </a:tr>
              <a:tr h="0">
                <a:tc>
                  <a:txBody>
                    <a:bodyPr/>
                    <a:lstStyle/>
                    <a:p>
                      <a:pPr algn="l">
                        <a:lnSpc>
                          <a:spcPct val="100000"/>
                        </a:lnSpc>
                        <a:spcAft>
                          <a:spcPts val="800"/>
                        </a:spcAft>
                      </a:pPr>
                      <a:r>
                        <a:rPr lang="en-GB" sz="1400">
                          <a:effectLst/>
                        </a:rPr>
                        <a:t>2</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7/02/24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Phase 1 Habitat Surveys and National Vegetation Classification (NVC) </a:t>
                      </a: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951358111"/>
                  </a:ext>
                </a:extLst>
              </a:tr>
              <a:tr h="0">
                <a:tc>
                  <a:txBody>
                    <a:bodyPr/>
                    <a:lstStyle/>
                    <a:p>
                      <a:pPr algn="l">
                        <a:lnSpc>
                          <a:spcPct val="100000"/>
                        </a:lnSpc>
                        <a:spcAft>
                          <a:spcPts val="800"/>
                        </a:spcAft>
                      </a:pPr>
                      <a:r>
                        <a:rPr lang="en-GB" sz="1400">
                          <a:effectLst/>
                        </a:rPr>
                        <a:t>3</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14/02/24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Natural Flood Salt March – Cwm Ivy </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897397942"/>
                  </a:ext>
                </a:extLst>
              </a:tr>
              <a:tr h="0">
                <a:tc>
                  <a:txBody>
                    <a:bodyPr/>
                    <a:lstStyle/>
                    <a:p>
                      <a:pPr algn="l">
                        <a:lnSpc>
                          <a:spcPct val="100000"/>
                        </a:lnSpc>
                        <a:spcAft>
                          <a:spcPts val="800"/>
                        </a:spcAft>
                      </a:pPr>
                      <a:r>
                        <a:rPr lang="en-GB" sz="1400">
                          <a:effectLst/>
                        </a:rPr>
                        <a:t>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21/02/24</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Flood risk, climate change and building resilience</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501719824"/>
                  </a:ext>
                </a:extLst>
              </a:tr>
              <a:tr h="0">
                <a:tc>
                  <a:txBody>
                    <a:bodyPr/>
                    <a:lstStyle/>
                    <a:p>
                      <a:pPr algn="l">
                        <a:lnSpc>
                          <a:spcPct val="100000"/>
                        </a:lnSpc>
                        <a:spcAft>
                          <a:spcPts val="800"/>
                        </a:spcAft>
                      </a:pPr>
                      <a:r>
                        <a:rPr lang="en-GB" sz="1400">
                          <a:effectLst/>
                        </a:rPr>
                        <a:t>5</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28/02/24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Habitat Classification</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025459304"/>
                  </a:ext>
                </a:extLst>
              </a:tr>
              <a:tr h="0">
                <a:tc>
                  <a:txBody>
                    <a:bodyPr/>
                    <a:lstStyle/>
                    <a:p>
                      <a:pPr algn="l">
                        <a:lnSpc>
                          <a:spcPct val="100000"/>
                        </a:lnSpc>
                        <a:spcAft>
                          <a:spcPts val="800"/>
                        </a:spcAft>
                      </a:pPr>
                      <a:r>
                        <a:rPr lang="en-GB" sz="1400">
                          <a:effectLst/>
                        </a:rPr>
                        <a:t>6</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6/03/24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LiDAR (theory and application)</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981381858"/>
                  </a:ext>
                </a:extLst>
              </a:tr>
              <a:tr h="320511">
                <a:tc>
                  <a:txBody>
                    <a:bodyPr/>
                    <a:lstStyle/>
                    <a:p>
                      <a:pPr algn="l">
                        <a:lnSpc>
                          <a:spcPct val="100000"/>
                        </a:lnSpc>
                        <a:spcAft>
                          <a:spcPts val="800"/>
                        </a:spcAft>
                      </a:pPr>
                      <a:r>
                        <a:rPr lang="en-GB" sz="1400">
                          <a:effectLst/>
                        </a:rPr>
                        <a:t>7</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13/03/24</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Near-census GIS (</a:t>
                      </a:r>
                      <a:r>
                        <a:rPr lang="en-GB" sz="1400" dirty="0" err="1">
                          <a:effectLst/>
                        </a:rPr>
                        <a:t>SfM</a:t>
                      </a:r>
                      <a:r>
                        <a:rPr lang="en-GB" sz="1400" dirty="0">
                          <a:effectLst/>
                        </a:rPr>
                        <a:t>)</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dirty="0">
                          <a:effectLst/>
                        </a:rPr>
                        <a:t>MD/AF</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486856542"/>
                  </a:ext>
                </a:extLst>
              </a:tr>
              <a:tr h="0">
                <a:tc>
                  <a:txBody>
                    <a:bodyPr/>
                    <a:lstStyle/>
                    <a:p>
                      <a:pPr algn="l">
                        <a:lnSpc>
                          <a:spcPct val="100000"/>
                        </a:lnSpc>
                        <a:spcAft>
                          <a:spcPts val="800"/>
                        </a:spcAft>
                      </a:pPr>
                      <a:r>
                        <a:rPr lang="en-GB" sz="1400">
                          <a:effectLst/>
                        </a:rPr>
                        <a:t>8</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20/03/24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Habitat Creation</a:t>
                      </a: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456287150"/>
                  </a:ext>
                </a:extLst>
              </a:tr>
              <a:tr h="0">
                <a:tc>
                  <a:txBody>
                    <a:bodyPr/>
                    <a:lstStyle/>
                    <a:p>
                      <a:pPr algn="l">
                        <a:lnSpc>
                          <a:spcPct val="100000"/>
                        </a:lnSpc>
                        <a:spcAft>
                          <a:spcPts val="800"/>
                        </a:spcAft>
                      </a:pPr>
                      <a:r>
                        <a:rPr lang="en-GB" sz="1400" dirty="0">
                          <a:solidFill>
                            <a:schemeClr val="bg1"/>
                          </a:solidFill>
                          <a:effectLst/>
                        </a:rPr>
                        <a:t> </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800"/>
                        </a:spcAft>
                      </a:pPr>
                      <a:r>
                        <a:rPr lang="en-GB" sz="1400" dirty="0">
                          <a:solidFill>
                            <a:schemeClr val="bg1"/>
                          </a:solidFill>
                          <a:effectLst/>
                        </a:rPr>
                        <a:t>27/03/24</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1000"/>
                        </a:spcAft>
                      </a:pPr>
                      <a:r>
                        <a:rPr lang="en-GB" sz="1400" dirty="0">
                          <a:solidFill>
                            <a:schemeClr val="bg1"/>
                          </a:solidFill>
                          <a:effectLst/>
                        </a:rPr>
                        <a:t>Easter Break</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ctr">
                        <a:lnSpc>
                          <a:spcPct val="100000"/>
                        </a:lnSpc>
                        <a:spcAft>
                          <a:spcPts val="800"/>
                        </a:spcAft>
                      </a:pPr>
                      <a:r>
                        <a:rPr lang="en-GB" sz="1400">
                          <a:effectLst/>
                        </a:rPr>
                        <a:t> </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extLst>
                  <a:ext uri="{0D108BD9-81ED-4DB2-BD59-A6C34878D82A}">
                    <a16:rowId xmlns:a16="http://schemas.microsoft.com/office/drawing/2014/main" val="530333512"/>
                  </a:ext>
                </a:extLst>
              </a:tr>
              <a:tr h="0">
                <a:tc>
                  <a:txBody>
                    <a:bodyPr/>
                    <a:lstStyle/>
                    <a:p>
                      <a:pPr algn="l">
                        <a:lnSpc>
                          <a:spcPct val="100000"/>
                        </a:lnSpc>
                        <a:spcAft>
                          <a:spcPts val="800"/>
                        </a:spcAft>
                      </a:pPr>
                      <a:r>
                        <a:rPr lang="en-GB" sz="1400">
                          <a:solidFill>
                            <a:schemeClr val="bg1"/>
                          </a:solidFill>
                          <a:effectLst/>
                        </a:rPr>
                        <a:t> </a:t>
                      </a:r>
                      <a:endParaRPr lang="en-GB" sz="140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800"/>
                        </a:spcAft>
                      </a:pPr>
                      <a:r>
                        <a:rPr lang="en-GB" sz="1400">
                          <a:solidFill>
                            <a:schemeClr val="bg1"/>
                          </a:solidFill>
                          <a:effectLst/>
                        </a:rPr>
                        <a:t>3/04/24</a:t>
                      </a:r>
                      <a:endParaRPr lang="en-GB" sz="140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1000"/>
                        </a:spcAft>
                      </a:pPr>
                      <a:r>
                        <a:rPr lang="en-GB" sz="1400" dirty="0">
                          <a:solidFill>
                            <a:schemeClr val="bg1"/>
                          </a:solidFill>
                          <a:effectLst/>
                        </a:rPr>
                        <a:t>Easter Break</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ctr">
                        <a:lnSpc>
                          <a:spcPct val="100000"/>
                        </a:lnSpc>
                        <a:spcAft>
                          <a:spcPts val="800"/>
                        </a:spcAft>
                      </a:pPr>
                      <a:r>
                        <a:rPr lang="en-GB" sz="1400" dirty="0">
                          <a:effectLst/>
                        </a:rPr>
                        <a:t> </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extLst>
                  <a:ext uri="{0D108BD9-81ED-4DB2-BD59-A6C34878D82A}">
                    <a16:rowId xmlns:a16="http://schemas.microsoft.com/office/drawing/2014/main" val="1064723561"/>
                  </a:ext>
                </a:extLst>
              </a:tr>
              <a:tr h="0">
                <a:tc>
                  <a:txBody>
                    <a:bodyPr/>
                    <a:lstStyle/>
                    <a:p>
                      <a:pPr algn="l">
                        <a:lnSpc>
                          <a:spcPct val="100000"/>
                        </a:lnSpc>
                        <a:spcAft>
                          <a:spcPts val="800"/>
                        </a:spcAft>
                      </a:pPr>
                      <a:r>
                        <a:rPr lang="en-GB" sz="1400">
                          <a:solidFill>
                            <a:schemeClr val="bg1"/>
                          </a:solidFill>
                          <a:effectLst/>
                        </a:rPr>
                        <a:t> </a:t>
                      </a:r>
                      <a:endParaRPr lang="en-GB" sz="140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800"/>
                        </a:spcAft>
                      </a:pPr>
                      <a:r>
                        <a:rPr lang="en-GB" sz="1400" dirty="0">
                          <a:solidFill>
                            <a:schemeClr val="bg1"/>
                          </a:solidFill>
                          <a:effectLst/>
                        </a:rPr>
                        <a:t>10/04/24</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1000"/>
                        </a:spcAft>
                      </a:pPr>
                      <a:r>
                        <a:rPr lang="en-GB" sz="1400" dirty="0">
                          <a:solidFill>
                            <a:schemeClr val="bg1"/>
                          </a:solidFill>
                          <a:effectLst/>
                        </a:rPr>
                        <a:t>Easter Break</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ctr">
                        <a:lnSpc>
                          <a:spcPct val="100000"/>
                        </a:lnSpc>
                        <a:spcAft>
                          <a:spcPts val="800"/>
                        </a:spcAft>
                      </a:pPr>
                      <a:r>
                        <a:rPr lang="en-GB" sz="1400" dirty="0">
                          <a:effectLst/>
                        </a:rPr>
                        <a:t> </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extLst>
                  <a:ext uri="{0D108BD9-81ED-4DB2-BD59-A6C34878D82A}">
                    <a16:rowId xmlns:a16="http://schemas.microsoft.com/office/drawing/2014/main" val="892000516"/>
                  </a:ext>
                </a:extLst>
              </a:tr>
              <a:tr h="0">
                <a:tc>
                  <a:txBody>
                    <a:bodyPr/>
                    <a:lstStyle/>
                    <a:p>
                      <a:pPr algn="l">
                        <a:lnSpc>
                          <a:spcPct val="100000"/>
                        </a:lnSpc>
                        <a:spcAft>
                          <a:spcPts val="800"/>
                        </a:spcAft>
                      </a:pPr>
                      <a:r>
                        <a:rPr lang="en-GB" sz="1400">
                          <a:effectLst/>
                        </a:rPr>
                        <a:t>9</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17/04/24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1000"/>
                        </a:spcAft>
                      </a:pPr>
                      <a:r>
                        <a:rPr lang="en-GB" sz="1400" dirty="0">
                          <a:effectLst/>
                        </a:rPr>
                        <a:t>Google Earth Engine (the cloud!)</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741657805"/>
                  </a:ext>
                </a:extLst>
              </a:tr>
              <a:tr h="0">
                <a:tc>
                  <a:txBody>
                    <a:bodyPr/>
                    <a:lstStyle/>
                    <a:p>
                      <a:pPr algn="l">
                        <a:lnSpc>
                          <a:spcPct val="100000"/>
                        </a:lnSpc>
                        <a:spcAft>
                          <a:spcPts val="800"/>
                        </a:spcAft>
                      </a:pPr>
                      <a:r>
                        <a:rPr lang="en-GB" sz="1400">
                          <a:effectLst/>
                        </a:rPr>
                        <a:t>10</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24/04/24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1000"/>
                        </a:spcAft>
                      </a:pPr>
                      <a:r>
                        <a:rPr lang="en-GB" sz="1400" dirty="0">
                          <a:effectLst/>
                        </a:rPr>
                        <a:t>Biodiversity on degraded landscapes</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826350766"/>
                  </a:ext>
                </a:extLst>
              </a:tr>
              <a:tr h="0">
                <a:tc>
                  <a:txBody>
                    <a:bodyPr/>
                    <a:lstStyle/>
                    <a:p>
                      <a:pPr algn="l">
                        <a:lnSpc>
                          <a:spcPct val="100000"/>
                        </a:lnSpc>
                        <a:spcAft>
                          <a:spcPts val="800"/>
                        </a:spcAft>
                      </a:pPr>
                      <a:r>
                        <a:rPr lang="en-GB" sz="1400">
                          <a:effectLst/>
                        </a:rPr>
                        <a:t>11</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1/05/24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Course Recap &amp; assignment drop in ‘surgery’</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923540231"/>
                  </a:ext>
                </a:extLst>
              </a:tr>
              <a:tr h="0">
                <a:tc>
                  <a:txBody>
                    <a:bodyPr/>
                    <a:lstStyle/>
                    <a:p>
                      <a:pPr algn="l">
                        <a:lnSpc>
                          <a:spcPct val="100000"/>
                        </a:lnSpc>
                        <a:spcAft>
                          <a:spcPts val="800"/>
                        </a:spcAft>
                      </a:pPr>
                      <a:r>
                        <a:rPr lang="en-GB" sz="1400">
                          <a:effectLst/>
                        </a:rPr>
                        <a:t>12</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8/05/24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Assignment Presentation</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dirty="0">
                          <a:effectLst/>
                        </a:rPr>
                        <a:t>AF</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625178839"/>
                  </a:ext>
                </a:extLst>
              </a:tr>
            </a:tbl>
          </a:graphicData>
        </a:graphic>
      </p:graphicFrame>
      <p:sp>
        <p:nvSpPr>
          <p:cNvPr id="6" name="Rectangle 5">
            <a:extLst>
              <a:ext uri="{FF2B5EF4-FFF2-40B4-BE49-F238E27FC236}">
                <a16:creationId xmlns:a16="http://schemas.microsoft.com/office/drawing/2014/main" id="{2E14410A-F349-A16C-762C-2C471A775987}"/>
              </a:ext>
            </a:extLst>
          </p:cNvPr>
          <p:cNvSpPr/>
          <p:nvPr/>
        </p:nvSpPr>
        <p:spPr>
          <a:xfrm>
            <a:off x="722515" y="2667000"/>
            <a:ext cx="10629900" cy="304800"/>
          </a:xfrm>
          <a:prstGeom prst="rect">
            <a:avLst/>
          </a:prstGeom>
          <a:noFill/>
          <a:ln w="57150">
            <a:solidFill>
              <a:srgbClr val="B9401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78727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F24A09B-713F-43FC-AB6E-B88083968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226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0B91AB35-C3B4-4B70-B3DD-13D63B7DA2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3975" y="2423149"/>
            <a:ext cx="0" cy="201168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4" name="Picture 4" descr="Illustration of data layered over land">
            <a:extLst>
              <a:ext uri="{FF2B5EF4-FFF2-40B4-BE49-F238E27FC236}">
                <a16:creationId xmlns:a16="http://schemas.microsoft.com/office/drawing/2014/main" id="{28BAAE36-007E-9F48-5DF6-C6DB2331B8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5538" y="639763"/>
            <a:ext cx="5240338" cy="5578475"/>
          </a:xfrm>
          <a:prstGeom prst="rect">
            <a:avLst/>
          </a:prstGeom>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F74611C-2CD5-7350-7B35-34D12FF98B56}"/>
              </a:ext>
            </a:extLst>
          </p:cNvPr>
          <p:cNvSpPr txBox="1"/>
          <p:nvPr/>
        </p:nvSpPr>
        <p:spPr>
          <a:xfrm>
            <a:off x="6205538" y="5102225"/>
            <a:ext cx="5240338" cy="1116013"/>
          </a:xfrm>
          <a:prstGeom prst="rect">
            <a:avLst/>
          </a:prstGeom>
          <a:solidFill>
            <a:srgbClr val="000000">
              <a:alpha val="50000"/>
            </a:srgbClr>
          </a:solidFill>
          <a:ln>
            <a:noFill/>
          </a:ln>
        </p:spPr>
        <p:txBody>
          <a:bodyPr wrap="square" rtlCol="0" anchor="ctr">
            <a:noAutofit/>
          </a:bodyPr>
          <a:lstStyle/>
          <a:p>
            <a:pPr algn="ctr" defTabSz="694944">
              <a:spcAft>
                <a:spcPts val="600"/>
              </a:spcAft>
            </a:pPr>
            <a:fld id="{2F8B7DED-8995-7941-9745-9234FFE365FF}" type="slidenum">
              <a:rPr lang="en-US" sz="1300" kern="1200">
                <a:solidFill>
                  <a:srgbClr val="FFFFFF"/>
                </a:solidFill>
                <a:latin typeface="+mn-lt"/>
                <a:ea typeface="+mn-ea"/>
                <a:cs typeface="+mn-cs"/>
              </a:rPr>
              <a:pPr algn="ctr" defTabSz="694944">
                <a:spcAft>
                  <a:spcPts val="600"/>
                </a:spcAft>
              </a:pPr>
              <a:t>4</a:t>
            </a:fld>
            <a:endParaRPr lang="en-US" sz="1300">
              <a:solidFill>
                <a:srgbClr val="FFFFFF"/>
              </a:solidFill>
            </a:endParaRPr>
          </a:p>
        </p:txBody>
      </p:sp>
      <p:sp>
        <p:nvSpPr>
          <p:cNvPr id="2" name="Title 1"/>
          <p:cNvSpPr>
            <a:spLocks noGrp="1"/>
          </p:cNvSpPr>
          <p:nvPr>
            <p:ph type="title"/>
          </p:nvPr>
        </p:nvSpPr>
        <p:spPr>
          <a:xfrm>
            <a:off x="646744" y="640080"/>
            <a:ext cx="4173905" cy="5577818"/>
          </a:xfrm>
        </p:spPr>
        <p:txBody>
          <a:bodyPr vert="horz" lIns="91440" tIns="45720" rIns="91440" bIns="45720" rtlCol="0" anchor="ctr">
            <a:normAutofit/>
          </a:bodyPr>
          <a:lstStyle/>
          <a:p>
            <a:pPr algn="r"/>
            <a:r>
              <a:rPr lang="en-US" sz="5400" b="1" kern="1200" dirty="0">
                <a:solidFill>
                  <a:srgbClr val="FFFFFF"/>
                </a:solidFill>
                <a:latin typeface="+mj-lt"/>
                <a:ea typeface="+mj-ea"/>
                <a:cs typeface="+mj-cs"/>
              </a:rPr>
              <a:t>Habitat Suitability</a:t>
            </a:r>
          </a:p>
        </p:txBody>
      </p:sp>
    </p:spTree>
    <p:extLst>
      <p:ext uri="{BB962C8B-B14F-4D97-AF65-F5344CB8AC3E}">
        <p14:creationId xmlns:p14="http://schemas.microsoft.com/office/powerpoint/2010/main" val="2893264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2587ECF-85E9-4393-9D87-8EB6F3F6C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81000" y="5088669"/>
            <a:ext cx="4191001" cy="977651"/>
          </a:xfrm>
        </p:spPr>
        <p:txBody>
          <a:bodyPr vert="horz" lIns="91440" tIns="45720" rIns="91440" bIns="45720" rtlCol="0" anchor="b">
            <a:normAutofit fontScale="90000"/>
          </a:bodyPr>
          <a:lstStyle/>
          <a:p>
            <a:r>
              <a:rPr lang="en-US" sz="4000" b="1" kern="1200" dirty="0">
                <a:solidFill>
                  <a:schemeClr val="tx1"/>
                </a:solidFill>
                <a:latin typeface="+mn-lt"/>
                <a:ea typeface="+mj-ea"/>
                <a:cs typeface="+mj-cs"/>
              </a:rPr>
              <a:t>Habitat Suitability Modelling (HSM)</a:t>
            </a:r>
          </a:p>
        </p:txBody>
      </p:sp>
      <p:sp>
        <p:nvSpPr>
          <p:cNvPr id="6" name="TextBox 5">
            <a:extLst>
              <a:ext uri="{FF2B5EF4-FFF2-40B4-BE49-F238E27FC236}">
                <a16:creationId xmlns:a16="http://schemas.microsoft.com/office/drawing/2014/main" id="{B46F061A-E8B1-5A7A-AAC4-5E3300D4B03B}"/>
              </a:ext>
            </a:extLst>
          </p:cNvPr>
          <p:cNvSpPr txBox="1"/>
          <p:nvPr/>
        </p:nvSpPr>
        <p:spPr>
          <a:xfrm>
            <a:off x="329972" y="432273"/>
            <a:ext cx="4114803" cy="3433583"/>
          </a:xfrm>
          <a:prstGeom prst="rect">
            <a:avLst/>
          </a:prstGeom>
        </p:spPr>
        <p:txBody>
          <a:bodyPr vert="horz" lIns="91440" tIns="45720" rIns="91440" bIns="45720" rtlCol="0">
            <a:normAutofit/>
          </a:bodyPr>
          <a:lstStyle/>
          <a:p>
            <a:pPr>
              <a:lnSpc>
                <a:spcPct val="90000"/>
              </a:lnSpc>
              <a:spcAft>
                <a:spcPts val="600"/>
              </a:spcAft>
            </a:pPr>
            <a:r>
              <a:rPr lang="en-US" sz="2000" dirty="0"/>
              <a:t>… the last 15 years have seen the rise of habitat suitability modelling which aims to predict the likelihood of occurrence of species on the base of environmental variables. Habitat suitability models (HSMs) can thus be seen as operational applications of the ecological niche, using environmental variables to predict the presence/ absence or the abundance of a species throughout a study area.</a:t>
            </a:r>
          </a:p>
        </p:txBody>
      </p:sp>
      <p:sp>
        <p:nvSpPr>
          <p:cNvPr id="3" name="Content Placeholder 2"/>
          <p:cNvSpPr>
            <a:spLocks/>
          </p:cNvSpPr>
          <p:nvPr/>
        </p:nvSpPr>
        <p:spPr>
          <a:xfrm>
            <a:off x="6343486" y="2365499"/>
            <a:ext cx="5010313" cy="1620248"/>
          </a:xfrm>
          <a:prstGeom prst="rect">
            <a:avLst/>
          </a:prstGeom>
        </p:spPr>
        <p:txBody>
          <a:bodyPr>
            <a:normAutofit/>
          </a:bodyPr>
          <a:lstStyle/>
          <a:p>
            <a:pPr algn="just" defTabSz="466344" fontAlgn="base" hangingPunct="0">
              <a:lnSpc>
                <a:spcPct val="150000"/>
              </a:lnSpc>
              <a:spcAft>
                <a:spcPts val="408"/>
              </a:spcAft>
            </a:pPr>
            <a:endParaRPr lang="en-GB" sz="918" kern="1200">
              <a:solidFill>
                <a:schemeClr val="tx1"/>
              </a:solidFill>
              <a:latin typeface="Times New Roman" panose="02020603050405020304" pitchFamily="18" charset="0"/>
              <a:ea typeface="+mn-ea"/>
              <a:cs typeface="Arial" panose="020B0604020202020204" pitchFamily="34" charset="0"/>
            </a:endParaRPr>
          </a:p>
          <a:p>
            <a:pPr defTabSz="466344"/>
            <a:endParaRPr lang="en-US" sz="918" kern="1200">
              <a:solidFill>
                <a:schemeClr val="tx1"/>
              </a:solidFill>
              <a:latin typeface="+mn-lt"/>
              <a:ea typeface="+mn-ea"/>
              <a:cs typeface="+mn-cs"/>
            </a:endParaRPr>
          </a:p>
          <a:p>
            <a:pPr algn="ctr" defTabSz="466344"/>
            <a:endParaRPr lang="en-US" sz="918" kern="1200">
              <a:solidFill>
                <a:schemeClr val="tx1"/>
              </a:solidFill>
              <a:latin typeface="+mn-lt"/>
              <a:ea typeface="+mn-ea"/>
              <a:cs typeface="+mn-cs"/>
            </a:endParaRPr>
          </a:p>
          <a:p>
            <a:endParaRPr lang="en-US">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880384" y="4148875"/>
            <a:ext cx="224742" cy="186526"/>
          </a:xfrm>
          <a:prstGeom prst="rect">
            <a:avLst/>
          </a:prstGeom>
          <a:noFill/>
        </p:spPr>
        <p:txBody>
          <a:bodyPr wrap="none" rtlCol="0">
            <a:spAutoFit/>
          </a:bodyPr>
          <a:lstStyle/>
          <a:p>
            <a:pPr defTabSz="466344">
              <a:spcAft>
                <a:spcPts val="600"/>
              </a:spcAft>
            </a:pPr>
            <a:fld id="{2F8B7DED-8995-7941-9745-9234FFE365FF}" type="slidenum">
              <a:rPr lang="en-US" sz="612" kern="1200">
                <a:solidFill>
                  <a:schemeClr val="tx1"/>
                </a:solidFill>
                <a:latin typeface="+mn-lt"/>
                <a:ea typeface="+mn-ea"/>
                <a:cs typeface="+mn-cs"/>
              </a:rPr>
              <a:pPr defTabSz="466344">
                <a:spcAft>
                  <a:spcPts val="600"/>
                </a:spcAft>
              </a:pPr>
              <a:t>5</a:t>
            </a:fld>
            <a:endParaRPr lang="en-US" sz="1200"/>
          </a:p>
        </p:txBody>
      </p:sp>
      <p:sp>
        <p:nvSpPr>
          <p:cNvPr id="8" name="TextBox 7">
            <a:extLst>
              <a:ext uri="{FF2B5EF4-FFF2-40B4-BE49-F238E27FC236}">
                <a16:creationId xmlns:a16="http://schemas.microsoft.com/office/drawing/2014/main" id="{A70111B6-7F14-E221-7116-9891C8ACAD8A}"/>
              </a:ext>
            </a:extLst>
          </p:cNvPr>
          <p:cNvSpPr txBox="1"/>
          <p:nvPr/>
        </p:nvSpPr>
        <p:spPr>
          <a:xfrm>
            <a:off x="6292920" y="231340"/>
            <a:ext cx="5670176" cy="369332"/>
          </a:xfrm>
          <a:prstGeom prst="rect">
            <a:avLst/>
          </a:prstGeom>
          <a:noFill/>
        </p:spPr>
        <p:txBody>
          <a:bodyPr wrap="square">
            <a:spAutoFit/>
          </a:bodyPr>
          <a:lstStyle/>
          <a:p>
            <a:pPr defTabSz="466344">
              <a:spcAft>
                <a:spcPts val="600"/>
              </a:spcAft>
            </a:pPr>
            <a:r>
              <a:rPr lang="en-GB" kern="1200" dirty="0">
                <a:solidFill>
                  <a:schemeClr val="tx1"/>
                </a:solidFill>
                <a:latin typeface="+mn-lt"/>
                <a:ea typeface="+mn-ea"/>
                <a:cs typeface="+mn-cs"/>
                <a:hlinkClick r:id="rId3"/>
              </a:rPr>
              <a:t>Habitat suitability modelling and niche theory (wiley.com)</a:t>
            </a:r>
            <a:endParaRPr lang="en-GB" sz="4400" dirty="0"/>
          </a:p>
        </p:txBody>
      </p:sp>
      <p:pic>
        <p:nvPicPr>
          <p:cNvPr id="3074" name="Picture 2" descr="Schematic overview of the process of ecological niche modeling. The... |  Download Scientific Diagram">
            <a:extLst>
              <a:ext uri="{FF2B5EF4-FFF2-40B4-BE49-F238E27FC236}">
                <a16:creationId xmlns:a16="http://schemas.microsoft.com/office/drawing/2014/main" id="{36BE04F1-4966-1B62-EF68-9C6BAB4E6B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77290" y="1486637"/>
            <a:ext cx="8096250" cy="5324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03729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5800" y="397621"/>
            <a:ext cx="10515600" cy="1133693"/>
          </a:xfrm>
        </p:spPr>
        <p:txBody>
          <a:bodyPr>
            <a:normAutofit/>
          </a:bodyPr>
          <a:lstStyle/>
          <a:p>
            <a:r>
              <a:rPr lang="en-US" sz="5200" b="1" dirty="0">
                <a:latin typeface="+mn-lt"/>
              </a:rPr>
              <a:t>Species Distribution</a:t>
            </a:r>
          </a:p>
        </p:txBody>
      </p:sp>
      <p:sp>
        <p:nvSpPr>
          <p:cNvPr id="3" name="Content Placeholder 2"/>
          <p:cNvSpPr>
            <a:spLocks/>
          </p:cNvSpPr>
          <p:nvPr/>
        </p:nvSpPr>
        <p:spPr>
          <a:xfrm>
            <a:off x="1500021" y="2308348"/>
            <a:ext cx="9339029" cy="3020080"/>
          </a:xfrm>
          <a:prstGeom prst="rect">
            <a:avLst/>
          </a:prstGeom>
        </p:spPr>
        <p:txBody>
          <a:bodyPr>
            <a:normAutofit/>
          </a:bodyPr>
          <a:lstStyle/>
          <a:p>
            <a:pPr algn="just" defTabSz="877824" fontAlgn="base" hangingPunct="0">
              <a:lnSpc>
                <a:spcPct val="150000"/>
              </a:lnSpc>
              <a:spcAft>
                <a:spcPts val="768"/>
              </a:spcAft>
            </a:pPr>
            <a:endParaRPr lang="en-GB" sz="1728" kern="1200">
              <a:solidFill>
                <a:schemeClr val="tx1"/>
              </a:solidFill>
              <a:latin typeface="Times New Roman" panose="02020603050405020304" pitchFamily="18" charset="0"/>
              <a:ea typeface="+mn-ea"/>
              <a:cs typeface="Arial" panose="020B0604020202020204" pitchFamily="34" charset="0"/>
            </a:endParaRPr>
          </a:p>
          <a:p>
            <a:pPr defTabSz="877824"/>
            <a:endParaRPr lang="en-US" sz="1728" kern="1200">
              <a:solidFill>
                <a:schemeClr val="tx1"/>
              </a:solidFill>
              <a:latin typeface="+mn-lt"/>
              <a:ea typeface="+mn-ea"/>
              <a:cs typeface="+mn-cs"/>
            </a:endParaRPr>
          </a:p>
          <a:p>
            <a:pPr algn="ctr" defTabSz="877824"/>
            <a:endParaRPr lang="en-US" sz="1728" kern="1200">
              <a:solidFill>
                <a:schemeClr val="tx1"/>
              </a:solidFill>
              <a:latin typeface="+mn-lt"/>
              <a:ea typeface="+mn-ea"/>
              <a:cs typeface="+mn-cs"/>
            </a:endParaRPr>
          </a:p>
          <a:p>
            <a:endParaRPr lang="en-US">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9956622" y="5632493"/>
            <a:ext cx="260008" cy="269626"/>
          </a:xfrm>
          <a:prstGeom prst="rect">
            <a:avLst/>
          </a:prstGeom>
          <a:noFill/>
        </p:spPr>
        <p:txBody>
          <a:bodyPr wrap="none" rtlCol="0">
            <a:spAutoFit/>
          </a:bodyPr>
          <a:lstStyle/>
          <a:p>
            <a:pPr defTabSz="877824">
              <a:spcAft>
                <a:spcPts val="600"/>
              </a:spcAft>
            </a:pPr>
            <a:fld id="{2F8B7DED-8995-7941-9745-9234FFE365FF}" type="slidenum">
              <a:rPr lang="en-US" sz="1152" kern="1200">
                <a:solidFill>
                  <a:schemeClr val="tx1"/>
                </a:solidFill>
                <a:latin typeface="+mn-lt"/>
                <a:ea typeface="+mn-ea"/>
                <a:cs typeface="+mn-cs"/>
              </a:rPr>
              <a:pPr defTabSz="877824">
                <a:spcAft>
                  <a:spcPts val="600"/>
                </a:spcAft>
              </a:pPr>
              <a:t>6</a:t>
            </a:fld>
            <a:endParaRPr lang="en-US" sz="1200"/>
          </a:p>
        </p:txBody>
      </p:sp>
      <p:sp>
        <p:nvSpPr>
          <p:cNvPr id="6" name="TextBox 5">
            <a:extLst>
              <a:ext uri="{FF2B5EF4-FFF2-40B4-BE49-F238E27FC236}">
                <a16:creationId xmlns:a16="http://schemas.microsoft.com/office/drawing/2014/main" id="{B46F061A-E8B1-5A7A-AAC4-5E3300D4B03B}"/>
              </a:ext>
            </a:extLst>
          </p:cNvPr>
          <p:cNvSpPr txBox="1"/>
          <p:nvPr/>
        </p:nvSpPr>
        <p:spPr>
          <a:xfrm>
            <a:off x="7099067" y="1572475"/>
            <a:ext cx="4330933" cy="2246769"/>
          </a:xfrm>
          <a:prstGeom prst="rect">
            <a:avLst/>
          </a:prstGeom>
          <a:noFill/>
        </p:spPr>
        <p:txBody>
          <a:bodyPr wrap="square">
            <a:spAutoFit/>
          </a:bodyPr>
          <a:lstStyle/>
          <a:p>
            <a:pPr defTabSz="877824">
              <a:spcAft>
                <a:spcPts val="600"/>
              </a:spcAft>
            </a:pPr>
            <a:r>
              <a:rPr lang="en-GB" sz="2000" kern="1200" dirty="0">
                <a:solidFill>
                  <a:schemeClr val="tx1"/>
                </a:solidFill>
                <a:latin typeface="+mn-lt"/>
                <a:ea typeface="+mn-ea"/>
                <a:cs typeface="+mn-cs"/>
              </a:rPr>
              <a:t>Grinnell (1917) listed the factors that potentially affect species’ distribution. These locally measured variables concerned vegetation, food, climate, soil, breeding and refuge sites, interspecific effects, and individual/racial preferences. </a:t>
            </a:r>
            <a:endParaRPr lang="en-GB" sz="2400" dirty="0"/>
          </a:p>
        </p:txBody>
      </p:sp>
      <p:sp>
        <p:nvSpPr>
          <p:cNvPr id="8" name="TextBox 7">
            <a:extLst>
              <a:ext uri="{FF2B5EF4-FFF2-40B4-BE49-F238E27FC236}">
                <a16:creationId xmlns:a16="http://schemas.microsoft.com/office/drawing/2014/main" id="{A70111B6-7F14-E221-7116-9891C8ACAD8A}"/>
              </a:ext>
            </a:extLst>
          </p:cNvPr>
          <p:cNvSpPr txBox="1"/>
          <p:nvPr/>
        </p:nvSpPr>
        <p:spPr>
          <a:xfrm>
            <a:off x="838200" y="5485420"/>
            <a:ext cx="5884189" cy="356418"/>
          </a:xfrm>
          <a:prstGeom prst="rect">
            <a:avLst/>
          </a:prstGeom>
          <a:noFill/>
        </p:spPr>
        <p:txBody>
          <a:bodyPr wrap="square">
            <a:spAutoFit/>
          </a:bodyPr>
          <a:lstStyle/>
          <a:p>
            <a:pPr defTabSz="877824">
              <a:spcAft>
                <a:spcPts val="600"/>
              </a:spcAft>
            </a:pPr>
            <a:r>
              <a:rPr lang="en-GB" sz="1728" kern="1200">
                <a:solidFill>
                  <a:schemeClr val="tx1"/>
                </a:solidFill>
                <a:latin typeface="+mn-lt"/>
                <a:ea typeface="+mn-ea"/>
                <a:cs typeface="+mn-cs"/>
                <a:hlinkClick r:id="rId3"/>
              </a:rPr>
              <a:t>Habitat suitability modelling and niche theory (wiley.com)</a:t>
            </a:r>
            <a:endParaRPr lang="en-GB"/>
          </a:p>
        </p:txBody>
      </p:sp>
      <p:pic>
        <p:nvPicPr>
          <p:cNvPr id="4098" name="Picture 2" descr="Species distribution modelling to support forest management. A literature  review - ScienceDirect">
            <a:extLst>
              <a:ext uri="{FF2B5EF4-FFF2-40B4-BE49-F238E27FC236}">
                <a16:creationId xmlns:a16="http://schemas.microsoft.com/office/drawing/2014/main" id="{3B1F0BCB-E5F5-4EBF-9B3A-AEA33953F3C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000" y="1920349"/>
            <a:ext cx="4631557" cy="30173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3606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Arc 7176">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2133600" y="368025"/>
            <a:ext cx="10515600" cy="1325563"/>
          </a:xfrm>
        </p:spPr>
        <p:txBody>
          <a:bodyPr>
            <a:normAutofit/>
          </a:bodyPr>
          <a:lstStyle/>
          <a:p>
            <a:pPr algn="ctr"/>
            <a:r>
              <a:rPr lang="en-US" b="1" dirty="0">
                <a:latin typeface="+mn-lt"/>
              </a:rPr>
              <a:t>Species Distribution</a:t>
            </a:r>
          </a:p>
        </p:txBody>
      </p:sp>
      <p:sp>
        <p:nvSpPr>
          <p:cNvPr id="3" name="Content Placeholder 2"/>
          <p:cNvSpPr>
            <a:spLocks/>
          </p:cNvSpPr>
          <p:nvPr/>
        </p:nvSpPr>
        <p:spPr>
          <a:xfrm>
            <a:off x="1128712" y="2605596"/>
            <a:ext cx="9210332" cy="2978461"/>
          </a:xfrm>
          <a:prstGeom prst="rect">
            <a:avLst/>
          </a:prstGeom>
        </p:spPr>
        <p:txBody>
          <a:bodyPr>
            <a:normAutofit/>
          </a:bodyPr>
          <a:lstStyle/>
          <a:p>
            <a:pPr algn="just" defTabSz="868680" fontAlgn="base" hangingPunct="0">
              <a:lnSpc>
                <a:spcPct val="150000"/>
              </a:lnSpc>
              <a:spcAft>
                <a:spcPts val="760"/>
              </a:spcAft>
            </a:pPr>
            <a:endParaRPr lang="en-GB" sz="1710" kern="1200">
              <a:solidFill>
                <a:schemeClr val="tx1"/>
              </a:solidFill>
              <a:latin typeface="Times New Roman" panose="02020603050405020304" pitchFamily="18" charset="0"/>
              <a:ea typeface="+mn-ea"/>
              <a:cs typeface="Arial" panose="020B0604020202020204" pitchFamily="34" charset="0"/>
            </a:endParaRPr>
          </a:p>
          <a:p>
            <a:pPr defTabSz="868680"/>
            <a:endParaRPr lang="en-US" sz="1710" kern="1200">
              <a:solidFill>
                <a:schemeClr val="tx1"/>
              </a:solidFill>
              <a:latin typeface="+mn-lt"/>
              <a:ea typeface="+mn-ea"/>
              <a:cs typeface="+mn-cs"/>
            </a:endParaRPr>
          </a:p>
          <a:p>
            <a:pPr algn="ctr" defTabSz="868680"/>
            <a:endParaRPr lang="en-US" sz="1710" kern="1200">
              <a:solidFill>
                <a:schemeClr val="tx1"/>
              </a:solidFill>
              <a:latin typeface="+mn-lt"/>
              <a:ea typeface="+mn-ea"/>
              <a:cs typeface="+mn-cs"/>
            </a:endParaRPr>
          </a:p>
          <a:p>
            <a:endParaRPr lang="en-US">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9468776" y="5883932"/>
            <a:ext cx="258404" cy="267766"/>
          </a:xfrm>
          <a:prstGeom prst="rect">
            <a:avLst/>
          </a:prstGeom>
          <a:noFill/>
        </p:spPr>
        <p:txBody>
          <a:bodyPr wrap="none" rtlCol="0">
            <a:spAutoFit/>
          </a:bodyPr>
          <a:lstStyle/>
          <a:p>
            <a:pPr defTabSz="868680">
              <a:spcAft>
                <a:spcPts val="600"/>
              </a:spcAft>
            </a:pPr>
            <a:fld id="{2F8B7DED-8995-7941-9745-9234FFE365FF}" type="slidenum">
              <a:rPr lang="en-US" sz="1140" kern="1200">
                <a:solidFill>
                  <a:schemeClr val="tx1"/>
                </a:solidFill>
                <a:latin typeface="+mn-lt"/>
                <a:ea typeface="+mn-ea"/>
                <a:cs typeface="+mn-cs"/>
              </a:rPr>
              <a:pPr defTabSz="868680">
                <a:spcAft>
                  <a:spcPts val="600"/>
                </a:spcAft>
              </a:pPr>
              <a:t>7</a:t>
            </a:fld>
            <a:endParaRPr lang="en-US" sz="1200"/>
          </a:p>
        </p:txBody>
      </p:sp>
      <p:pic>
        <p:nvPicPr>
          <p:cNvPr id="7" name="Picture 6">
            <a:extLst>
              <a:ext uri="{FF2B5EF4-FFF2-40B4-BE49-F238E27FC236}">
                <a16:creationId xmlns:a16="http://schemas.microsoft.com/office/drawing/2014/main" id="{FB5699FF-BDC3-7F85-8E55-13F9ABE18B70}"/>
              </a:ext>
            </a:extLst>
          </p:cNvPr>
          <p:cNvPicPr>
            <a:picLocks noChangeAspect="1"/>
          </p:cNvPicPr>
          <p:nvPr/>
        </p:nvPicPr>
        <p:blipFill rotWithShape="1">
          <a:blip r:embed="rId3"/>
          <a:srcRect l="12963" t="23333" r="50897" b="45068"/>
          <a:stretch/>
        </p:blipFill>
        <p:spPr>
          <a:xfrm>
            <a:off x="676765" y="1844488"/>
            <a:ext cx="7860064" cy="4581625"/>
          </a:xfrm>
          <a:prstGeom prst="rect">
            <a:avLst/>
          </a:prstGeom>
        </p:spPr>
      </p:pic>
    </p:spTree>
    <p:extLst>
      <p:ext uri="{BB962C8B-B14F-4D97-AF65-F5344CB8AC3E}">
        <p14:creationId xmlns:p14="http://schemas.microsoft.com/office/powerpoint/2010/main" val="865084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Arc 7176">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884678" y="232399"/>
            <a:ext cx="6457024" cy="1325563"/>
          </a:xfrm>
        </p:spPr>
        <p:txBody>
          <a:bodyPr>
            <a:normAutofit/>
          </a:bodyPr>
          <a:lstStyle/>
          <a:p>
            <a:pPr algn="ctr"/>
            <a:r>
              <a:rPr lang="en-US" b="1" dirty="0">
                <a:latin typeface="+mn-lt"/>
              </a:rPr>
              <a:t>Environmental </a:t>
            </a:r>
            <a:r>
              <a:rPr lang="en-US" b="1" dirty="0" err="1">
                <a:latin typeface="+mn-lt"/>
              </a:rPr>
              <a:t>Generalisation</a:t>
            </a:r>
            <a:endParaRPr lang="en-US" b="1" dirty="0">
              <a:latin typeface="+mn-lt"/>
            </a:endParaRPr>
          </a:p>
        </p:txBody>
      </p:sp>
      <p:sp>
        <p:nvSpPr>
          <p:cNvPr id="3" name="Content Placeholder 2"/>
          <p:cNvSpPr>
            <a:spLocks/>
          </p:cNvSpPr>
          <p:nvPr/>
        </p:nvSpPr>
        <p:spPr>
          <a:xfrm>
            <a:off x="1128712" y="2605596"/>
            <a:ext cx="9210332" cy="2978461"/>
          </a:xfrm>
          <a:prstGeom prst="rect">
            <a:avLst/>
          </a:prstGeom>
        </p:spPr>
        <p:txBody>
          <a:bodyPr>
            <a:normAutofit/>
          </a:bodyPr>
          <a:lstStyle/>
          <a:p>
            <a:pPr algn="just" defTabSz="868680" fontAlgn="base" hangingPunct="0">
              <a:lnSpc>
                <a:spcPct val="150000"/>
              </a:lnSpc>
              <a:spcAft>
                <a:spcPts val="760"/>
              </a:spcAft>
            </a:pPr>
            <a:endParaRPr lang="en-GB" sz="1710" kern="1200" dirty="0">
              <a:solidFill>
                <a:schemeClr val="tx1"/>
              </a:solidFill>
              <a:latin typeface="Times New Roman" panose="02020603050405020304" pitchFamily="18" charset="0"/>
              <a:ea typeface="+mn-ea"/>
              <a:cs typeface="Arial" panose="020B0604020202020204" pitchFamily="34" charset="0"/>
            </a:endParaRPr>
          </a:p>
          <a:p>
            <a:pPr defTabSz="868680"/>
            <a:endParaRPr lang="en-US" sz="1710" kern="1200" dirty="0">
              <a:solidFill>
                <a:schemeClr val="tx1"/>
              </a:solidFill>
              <a:latin typeface="+mn-lt"/>
              <a:ea typeface="+mn-ea"/>
              <a:cs typeface="+mn-cs"/>
            </a:endParaRPr>
          </a:p>
          <a:p>
            <a:pPr algn="ctr" defTabSz="868680"/>
            <a:endParaRPr lang="en-US" sz="1710" kern="1200" dirty="0">
              <a:solidFill>
                <a:schemeClr val="tx1"/>
              </a:solidFill>
              <a:latin typeface="+mn-lt"/>
              <a:ea typeface="+mn-ea"/>
              <a:cs typeface="+mn-cs"/>
            </a:endParaRPr>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9468776" y="5883932"/>
            <a:ext cx="258404" cy="267766"/>
          </a:xfrm>
          <a:prstGeom prst="rect">
            <a:avLst/>
          </a:prstGeom>
          <a:noFill/>
        </p:spPr>
        <p:txBody>
          <a:bodyPr wrap="none" rtlCol="0">
            <a:spAutoFit/>
          </a:bodyPr>
          <a:lstStyle/>
          <a:p>
            <a:pPr defTabSz="868680">
              <a:spcAft>
                <a:spcPts val="600"/>
              </a:spcAft>
            </a:pPr>
            <a:fld id="{2F8B7DED-8995-7941-9745-9234FFE365FF}" type="slidenum">
              <a:rPr lang="en-US" sz="1140" kern="1200">
                <a:solidFill>
                  <a:schemeClr val="tx1"/>
                </a:solidFill>
                <a:latin typeface="+mn-lt"/>
                <a:ea typeface="+mn-ea"/>
                <a:cs typeface="+mn-cs"/>
              </a:rPr>
              <a:pPr defTabSz="868680">
                <a:spcAft>
                  <a:spcPts val="600"/>
                </a:spcAft>
              </a:pPr>
              <a:t>8</a:t>
            </a:fld>
            <a:endParaRPr lang="en-US" sz="1200"/>
          </a:p>
        </p:txBody>
      </p:sp>
      <p:pic>
        <p:nvPicPr>
          <p:cNvPr id="8" name="Picture 7">
            <a:extLst>
              <a:ext uri="{FF2B5EF4-FFF2-40B4-BE49-F238E27FC236}">
                <a16:creationId xmlns:a16="http://schemas.microsoft.com/office/drawing/2014/main" id="{E3A855E7-6F11-132A-8DF1-358A1A455269}"/>
              </a:ext>
            </a:extLst>
          </p:cNvPr>
          <p:cNvPicPr>
            <a:picLocks noChangeAspect="1"/>
          </p:cNvPicPr>
          <p:nvPr/>
        </p:nvPicPr>
        <p:blipFill rotWithShape="1">
          <a:blip r:embed="rId3"/>
          <a:srcRect l="48889" t="21333" r="12827" b="15334"/>
          <a:stretch/>
        </p:blipFill>
        <p:spPr>
          <a:xfrm>
            <a:off x="6285220" y="255164"/>
            <a:ext cx="5875721" cy="6480199"/>
          </a:xfrm>
          <a:prstGeom prst="rect">
            <a:avLst/>
          </a:prstGeom>
        </p:spPr>
      </p:pic>
      <p:pic>
        <p:nvPicPr>
          <p:cNvPr id="5124" name="Picture 4" descr="Understand Interpolation and Extrapolation in 5 mins! | by Yash Gupta |  Data Science Simplified | Medium">
            <a:extLst>
              <a:ext uri="{FF2B5EF4-FFF2-40B4-BE49-F238E27FC236}">
                <a16:creationId xmlns:a16="http://schemas.microsoft.com/office/drawing/2014/main" id="{1FD087F9-E53E-8FF3-FCA1-76D3F2FEAC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2598747"/>
            <a:ext cx="5977932" cy="39827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2808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Arc 7176">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838200" y="365125"/>
            <a:ext cx="10515600" cy="1325563"/>
          </a:xfrm>
        </p:spPr>
        <p:txBody>
          <a:bodyPr>
            <a:normAutofit/>
          </a:bodyPr>
          <a:lstStyle/>
          <a:p>
            <a:pPr algn="ctr"/>
            <a:r>
              <a:rPr lang="en-US" b="1" dirty="0">
                <a:latin typeface="+mn-lt"/>
              </a:rPr>
              <a:t>Species – Habitat Associations</a:t>
            </a:r>
          </a:p>
        </p:txBody>
      </p:sp>
      <p:sp>
        <p:nvSpPr>
          <p:cNvPr id="4" name="TextBox 3">
            <a:extLst>
              <a:ext uri="{FF2B5EF4-FFF2-40B4-BE49-F238E27FC236}">
                <a16:creationId xmlns:a16="http://schemas.microsoft.com/office/drawing/2014/main" id="{21F0C61E-D28A-FC45-54EA-66EC2A5C3593}"/>
              </a:ext>
            </a:extLst>
          </p:cNvPr>
          <p:cNvSpPr txBox="1"/>
          <p:nvPr/>
        </p:nvSpPr>
        <p:spPr>
          <a:xfrm>
            <a:off x="9468776" y="5883932"/>
            <a:ext cx="258404" cy="267766"/>
          </a:xfrm>
          <a:prstGeom prst="rect">
            <a:avLst/>
          </a:prstGeom>
          <a:noFill/>
        </p:spPr>
        <p:txBody>
          <a:bodyPr wrap="none" rtlCol="0">
            <a:spAutoFit/>
          </a:bodyPr>
          <a:lstStyle/>
          <a:p>
            <a:pPr defTabSz="868680">
              <a:spcAft>
                <a:spcPts val="600"/>
              </a:spcAft>
            </a:pPr>
            <a:fld id="{2F8B7DED-8995-7941-9745-9234FFE365FF}" type="slidenum">
              <a:rPr lang="en-US" sz="1140" kern="1200">
                <a:solidFill>
                  <a:schemeClr val="tx1"/>
                </a:solidFill>
                <a:latin typeface="+mn-lt"/>
                <a:ea typeface="+mn-ea"/>
                <a:cs typeface="+mn-cs"/>
              </a:rPr>
              <a:pPr defTabSz="868680">
                <a:spcAft>
                  <a:spcPts val="600"/>
                </a:spcAft>
              </a:pPr>
              <a:t>9</a:t>
            </a:fld>
            <a:endParaRPr lang="en-US" sz="1200"/>
          </a:p>
        </p:txBody>
      </p:sp>
      <p:sp>
        <p:nvSpPr>
          <p:cNvPr id="10" name="TextBox 9">
            <a:extLst>
              <a:ext uri="{FF2B5EF4-FFF2-40B4-BE49-F238E27FC236}">
                <a16:creationId xmlns:a16="http://schemas.microsoft.com/office/drawing/2014/main" id="{EACB608F-0AE4-1C5C-817D-15E8C7DAC551}"/>
              </a:ext>
            </a:extLst>
          </p:cNvPr>
          <p:cNvSpPr txBox="1"/>
          <p:nvPr/>
        </p:nvSpPr>
        <p:spPr>
          <a:xfrm>
            <a:off x="707587" y="1890256"/>
            <a:ext cx="6097712" cy="646331"/>
          </a:xfrm>
          <a:prstGeom prst="rect">
            <a:avLst/>
          </a:prstGeom>
          <a:noFill/>
        </p:spPr>
        <p:txBody>
          <a:bodyPr wrap="square">
            <a:spAutoFit/>
          </a:bodyPr>
          <a:lstStyle/>
          <a:p>
            <a:r>
              <a:rPr lang="en-GB" dirty="0">
                <a:hlinkClick r:id="rId3"/>
              </a:rPr>
              <a:t>Species-Habitat Associations: Spatial data, predictive models, and ecological insights (bookdown.org)</a:t>
            </a:r>
            <a:endParaRPr lang="en-GB" dirty="0"/>
          </a:p>
        </p:txBody>
      </p:sp>
      <p:pic>
        <p:nvPicPr>
          <p:cNvPr id="6146" name="Picture 2">
            <a:extLst>
              <a:ext uri="{FF2B5EF4-FFF2-40B4-BE49-F238E27FC236}">
                <a16:creationId xmlns:a16="http://schemas.microsoft.com/office/drawing/2014/main" id="{E2E0AC0B-9301-8D5C-C463-DC7FBD661C2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12886" y="1951900"/>
            <a:ext cx="3237646" cy="4265516"/>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Two statistical methods to validate habitat suitability models using  presence-only data - ScienceDirect">
            <a:extLst>
              <a:ext uri="{FF2B5EF4-FFF2-40B4-BE49-F238E27FC236}">
                <a16:creationId xmlns:a16="http://schemas.microsoft.com/office/drawing/2014/main" id="{3493C58F-21BD-DA6F-E467-9C2DEA7BEA0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8199" y="2779992"/>
            <a:ext cx="6015171" cy="26302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568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Seven Lochs Area Summer Events 2018 - Red Deer Village">
            <a:extLst>
              <a:ext uri="{FF2B5EF4-FFF2-40B4-BE49-F238E27FC236}">
                <a16:creationId xmlns:a16="http://schemas.microsoft.com/office/drawing/2014/main" id="{4A221396-BA6D-06D0-909C-50406B2BE5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7302" y="-12458"/>
            <a:ext cx="9739511" cy="6870458"/>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3F24A09B-713F-43FC-AB6E-B88083968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226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0B91AB35-C3B4-4B70-B3DD-13D63B7DA2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3975" y="2423149"/>
            <a:ext cx="0" cy="201168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46744" y="640080"/>
            <a:ext cx="4173905" cy="5577818"/>
          </a:xfrm>
        </p:spPr>
        <p:txBody>
          <a:bodyPr vert="horz" lIns="91440" tIns="45720" rIns="91440" bIns="45720" rtlCol="0" anchor="ctr">
            <a:normAutofit/>
          </a:bodyPr>
          <a:lstStyle/>
          <a:p>
            <a:pPr algn="r"/>
            <a:r>
              <a:rPr lang="en-US" sz="4400" b="1" kern="1200" dirty="0">
                <a:solidFill>
                  <a:srgbClr val="FFFFFF"/>
                </a:solidFill>
                <a:ea typeface="+mj-ea"/>
                <a:cs typeface="+mj-cs"/>
              </a:rPr>
              <a:t>Habitat Suitability Mapping</a:t>
            </a:r>
          </a:p>
        </p:txBody>
      </p:sp>
      <p:sp>
        <p:nvSpPr>
          <p:cNvPr id="4" name="TextBox 3">
            <a:extLst>
              <a:ext uri="{FF2B5EF4-FFF2-40B4-BE49-F238E27FC236}">
                <a16:creationId xmlns:a16="http://schemas.microsoft.com/office/drawing/2014/main" id="{10CBEDB9-E5F0-E736-93F3-0AECA45FC51F}"/>
              </a:ext>
            </a:extLst>
          </p:cNvPr>
          <p:cNvSpPr txBox="1"/>
          <p:nvPr/>
        </p:nvSpPr>
        <p:spPr>
          <a:xfrm>
            <a:off x="5562600" y="0"/>
            <a:ext cx="4876800" cy="646331"/>
          </a:xfrm>
          <a:prstGeom prst="rect">
            <a:avLst/>
          </a:prstGeom>
          <a:noFill/>
        </p:spPr>
        <p:txBody>
          <a:bodyPr wrap="square">
            <a:spAutoFit/>
          </a:bodyPr>
          <a:lstStyle/>
          <a:p>
            <a:r>
              <a:rPr lang="en-GB" dirty="0">
                <a:solidFill>
                  <a:schemeClr val="bg1"/>
                </a:solidFill>
                <a:hlinkClick r:id="rId4">
                  <a:extLst>
                    <a:ext uri="{A12FA001-AC4F-418D-AE19-62706E023703}">
                      <ahyp:hlinkClr xmlns:ahyp="http://schemas.microsoft.com/office/drawing/2018/hyperlinkcolor" val="tx"/>
                    </a:ext>
                  </a:extLst>
                </a:hlinkClick>
              </a:rPr>
              <a:t>Seven Lochs Area Summer Events 2018 - Red Deer Village</a:t>
            </a:r>
            <a:endParaRPr lang="en-GB" dirty="0">
              <a:solidFill>
                <a:schemeClr val="bg1"/>
              </a:solidFill>
            </a:endParaRPr>
          </a:p>
        </p:txBody>
      </p:sp>
    </p:spTree>
    <p:extLst>
      <p:ext uri="{BB962C8B-B14F-4D97-AF65-F5344CB8AC3E}">
        <p14:creationId xmlns:p14="http://schemas.microsoft.com/office/powerpoint/2010/main" val="35882209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256032"/>
            <a:ext cx="10506456" cy="1014984"/>
          </a:xfrm>
        </p:spPr>
        <p:txBody>
          <a:bodyPr anchor="b">
            <a:normAutofit/>
          </a:bodyPr>
          <a:lstStyle/>
          <a:p>
            <a:r>
              <a:rPr lang="en-US" b="1" dirty="0">
                <a:latin typeface="+mn-lt"/>
              </a:rPr>
              <a:t>Water Vole</a:t>
            </a:r>
            <a:endParaRPr lang="en-US" b="1">
              <a:latin typeface="+mn-lt"/>
            </a:endParaRPr>
          </a:p>
        </p:txBody>
      </p:sp>
      <p:sp>
        <p:nvSpPr>
          <p:cNvPr id="2057" name="Rectangle 2056">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59" name="Rectangle 2058">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829955" y="5422648"/>
            <a:ext cx="338554" cy="275140"/>
          </a:xfrm>
          <a:prstGeom prst="rect">
            <a:avLst/>
          </a:prstGeom>
          <a:noFill/>
        </p:spPr>
        <p:txBody>
          <a:bodyPr wrap="none" rtlCol="0">
            <a:spAutoFit/>
          </a:bodyPr>
          <a:lstStyle/>
          <a:p>
            <a:pPr defTabSz="905256">
              <a:spcAft>
                <a:spcPts val="600"/>
              </a:spcAft>
            </a:pPr>
            <a:fld id="{2F8B7DED-8995-7941-9745-9234FFE365FF}" type="slidenum">
              <a:rPr lang="en-US" sz="1188" kern="1200">
                <a:solidFill>
                  <a:schemeClr val="tx1"/>
                </a:solidFill>
                <a:latin typeface="+mn-lt"/>
                <a:ea typeface="+mn-ea"/>
                <a:cs typeface="+mn-cs"/>
              </a:rPr>
              <a:pPr defTabSz="905256">
                <a:spcAft>
                  <a:spcPts val="600"/>
                </a:spcAft>
              </a:pPr>
              <a:t>11</a:t>
            </a:fld>
            <a:endParaRPr lang="en-US" sz="1200"/>
          </a:p>
        </p:txBody>
      </p:sp>
      <p:sp>
        <p:nvSpPr>
          <p:cNvPr id="9" name="TextBox 8">
            <a:extLst>
              <a:ext uri="{FF2B5EF4-FFF2-40B4-BE49-F238E27FC236}">
                <a16:creationId xmlns:a16="http://schemas.microsoft.com/office/drawing/2014/main" id="{D51EBDFA-B355-DBA5-43F2-A4F1E56A8F9E}"/>
              </a:ext>
            </a:extLst>
          </p:cNvPr>
          <p:cNvSpPr txBox="1"/>
          <p:nvPr/>
        </p:nvSpPr>
        <p:spPr>
          <a:xfrm>
            <a:off x="663442" y="4627748"/>
            <a:ext cx="6097363" cy="369311"/>
          </a:xfrm>
          <a:prstGeom prst="rect">
            <a:avLst/>
          </a:prstGeom>
          <a:noFill/>
        </p:spPr>
        <p:txBody>
          <a:bodyPr wrap="square">
            <a:spAutoFit/>
          </a:bodyPr>
          <a:lstStyle/>
          <a:p>
            <a:pPr defTabSz="905256">
              <a:spcAft>
                <a:spcPts val="600"/>
              </a:spcAft>
            </a:pPr>
            <a:r>
              <a:rPr lang="nl-NL" sz="1782" kern="1200" dirty="0">
                <a:solidFill>
                  <a:schemeClr val="tx1"/>
                </a:solidFill>
                <a:latin typeface="+mn-lt"/>
                <a:ea typeface="+mn-ea"/>
                <a:cs typeface="+mn-cs"/>
                <a:hlinkClick r:id="rId3"/>
              </a:rPr>
              <a:t>watervole_guide_1.1.pdf (gla.ac.uk)</a:t>
            </a:r>
            <a:endParaRPr lang="en-GB" dirty="0"/>
          </a:p>
        </p:txBody>
      </p:sp>
      <p:sp>
        <p:nvSpPr>
          <p:cNvPr id="11" name="TextBox 10">
            <a:extLst>
              <a:ext uri="{FF2B5EF4-FFF2-40B4-BE49-F238E27FC236}">
                <a16:creationId xmlns:a16="http://schemas.microsoft.com/office/drawing/2014/main" id="{B6B34210-A337-4539-231A-371AA5EA4AC5}"/>
              </a:ext>
            </a:extLst>
          </p:cNvPr>
          <p:cNvSpPr txBox="1"/>
          <p:nvPr/>
        </p:nvSpPr>
        <p:spPr>
          <a:xfrm>
            <a:off x="675429" y="3930187"/>
            <a:ext cx="6097363" cy="640816"/>
          </a:xfrm>
          <a:prstGeom prst="rect">
            <a:avLst/>
          </a:prstGeom>
          <a:noFill/>
        </p:spPr>
        <p:txBody>
          <a:bodyPr wrap="square">
            <a:spAutoFit/>
          </a:bodyPr>
          <a:lstStyle/>
          <a:p>
            <a:pPr defTabSz="905256">
              <a:spcAft>
                <a:spcPts val="600"/>
              </a:spcAft>
            </a:pPr>
            <a:r>
              <a:rPr lang="en-GB" sz="1782" kern="1200" dirty="0">
                <a:solidFill>
                  <a:schemeClr val="tx1"/>
                </a:solidFill>
                <a:latin typeface="+mn-lt"/>
                <a:ea typeface="+mn-ea"/>
                <a:cs typeface="+mn-cs"/>
                <a:hlinkClick r:id="rId4"/>
              </a:rPr>
              <a:t>And finally… New technology aims to protect threatened mammals from urban development | Scottish Construction Now</a:t>
            </a:r>
            <a:endParaRPr lang="en-GB" dirty="0"/>
          </a:p>
        </p:txBody>
      </p:sp>
      <p:sp>
        <p:nvSpPr>
          <p:cNvPr id="13" name="TextBox 12">
            <a:extLst>
              <a:ext uri="{FF2B5EF4-FFF2-40B4-BE49-F238E27FC236}">
                <a16:creationId xmlns:a16="http://schemas.microsoft.com/office/drawing/2014/main" id="{1E56C458-D99C-47CF-6CBD-6719C91D10BA}"/>
              </a:ext>
            </a:extLst>
          </p:cNvPr>
          <p:cNvSpPr txBox="1"/>
          <p:nvPr/>
        </p:nvSpPr>
        <p:spPr>
          <a:xfrm>
            <a:off x="685285" y="1845177"/>
            <a:ext cx="5410715" cy="1938992"/>
          </a:xfrm>
          <a:prstGeom prst="rect">
            <a:avLst/>
          </a:prstGeom>
          <a:noFill/>
        </p:spPr>
        <p:txBody>
          <a:bodyPr wrap="square">
            <a:spAutoFit/>
          </a:bodyPr>
          <a:lstStyle/>
          <a:p>
            <a:pPr defTabSz="905256">
              <a:spcAft>
                <a:spcPts val="600"/>
              </a:spcAft>
            </a:pPr>
            <a:r>
              <a:rPr lang="en-GB" sz="2000" kern="1200" dirty="0">
                <a:solidFill>
                  <a:srgbClr val="333333"/>
                </a:solidFill>
                <a:ea typeface="+mn-ea"/>
                <a:cs typeface="+mn-cs"/>
              </a:rPr>
              <a:t>Researchers from the University of Glasgow, together with partners from Glasgow City Council, </a:t>
            </a:r>
            <a:r>
              <a:rPr lang="en-GB" sz="2000" kern="1200" dirty="0" err="1">
                <a:solidFill>
                  <a:srgbClr val="333333"/>
                </a:solidFill>
                <a:ea typeface="+mn-ea"/>
                <a:cs typeface="+mn-cs"/>
              </a:rPr>
              <a:t>NatureScot</a:t>
            </a:r>
            <a:r>
              <a:rPr lang="en-GB" sz="2000" kern="1200" dirty="0">
                <a:solidFill>
                  <a:srgbClr val="333333"/>
                </a:solidFill>
                <a:ea typeface="+mn-ea"/>
                <a:cs typeface="+mn-cs"/>
              </a:rPr>
              <a:t> and Seven Lochs Wetland Park, have developed an interactive web tool to map suitable habitats for a nationally significant water vole species.</a:t>
            </a:r>
            <a:endParaRPr lang="en-GB" sz="2000" dirty="0"/>
          </a:p>
        </p:txBody>
      </p:sp>
      <p:pic>
        <p:nvPicPr>
          <p:cNvPr id="2050" name="Picture 2">
            <a:extLst>
              <a:ext uri="{FF2B5EF4-FFF2-40B4-BE49-F238E27FC236}">
                <a16:creationId xmlns:a16="http://schemas.microsoft.com/office/drawing/2014/main" id="{AC4D9CE5-15BE-42FE-5F6A-610BE2EE9BD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68074" y="411906"/>
            <a:ext cx="4701778" cy="47017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90157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256032"/>
            <a:ext cx="10506456" cy="1014984"/>
          </a:xfrm>
        </p:spPr>
        <p:txBody>
          <a:bodyPr anchor="b">
            <a:normAutofit/>
          </a:bodyPr>
          <a:lstStyle/>
          <a:p>
            <a:r>
              <a:rPr lang="en-US" b="1" dirty="0">
                <a:latin typeface="+mn-lt"/>
              </a:rPr>
              <a:t>Water Vole</a:t>
            </a:r>
          </a:p>
        </p:txBody>
      </p:sp>
      <p:sp>
        <p:nvSpPr>
          <p:cNvPr id="21" name="Rectangle 2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9475682" y="5691599"/>
            <a:ext cx="322524" cy="254813"/>
          </a:xfrm>
          <a:prstGeom prst="rect">
            <a:avLst/>
          </a:prstGeom>
          <a:noFill/>
        </p:spPr>
        <p:txBody>
          <a:bodyPr wrap="none" rtlCol="0">
            <a:spAutoFit/>
          </a:bodyPr>
          <a:lstStyle/>
          <a:p>
            <a:pPr defTabSz="804672">
              <a:spcAft>
                <a:spcPts val="600"/>
              </a:spcAft>
            </a:pPr>
            <a:fld id="{2F8B7DED-8995-7941-9745-9234FFE365FF}" type="slidenum">
              <a:rPr lang="en-US" sz="1056" kern="1200">
                <a:solidFill>
                  <a:schemeClr val="tx1"/>
                </a:solidFill>
                <a:latin typeface="+mn-lt"/>
                <a:ea typeface="+mn-ea"/>
                <a:cs typeface="+mn-cs"/>
              </a:rPr>
              <a:pPr defTabSz="804672">
                <a:spcAft>
                  <a:spcPts val="600"/>
                </a:spcAft>
              </a:pPr>
              <a:t>12</a:t>
            </a:fld>
            <a:endParaRPr lang="en-US" sz="1200"/>
          </a:p>
        </p:txBody>
      </p:sp>
      <p:sp>
        <p:nvSpPr>
          <p:cNvPr id="8" name="TextBox 7">
            <a:extLst>
              <a:ext uri="{FF2B5EF4-FFF2-40B4-BE49-F238E27FC236}">
                <a16:creationId xmlns:a16="http://schemas.microsoft.com/office/drawing/2014/main" id="{7925FCF8-738A-770B-FE0A-C6251802DF7A}"/>
              </a:ext>
            </a:extLst>
          </p:cNvPr>
          <p:cNvSpPr txBox="1"/>
          <p:nvPr/>
        </p:nvSpPr>
        <p:spPr>
          <a:xfrm>
            <a:off x="685800" y="6008897"/>
            <a:ext cx="6451409" cy="400110"/>
          </a:xfrm>
          <a:prstGeom prst="rect">
            <a:avLst/>
          </a:prstGeom>
          <a:noFill/>
        </p:spPr>
        <p:txBody>
          <a:bodyPr wrap="square">
            <a:spAutoFit/>
          </a:bodyPr>
          <a:lstStyle/>
          <a:p>
            <a:pPr defTabSz="804672">
              <a:spcAft>
                <a:spcPts val="600"/>
              </a:spcAft>
            </a:pPr>
            <a:r>
              <a:rPr lang="en-GB" sz="2000" kern="1200" dirty="0">
                <a:solidFill>
                  <a:schemeClr val="tx1"/>
                </a:solidFill>
                <a:latin typeface="+mn-lt"/>
                <a:ea typeface="+mn-ea"/>
                <a:cs typeface="+mn-cs"/>
                <a:hlinkClick r:id="rId3"/>
              </a:rPr>
              <a:t>Water Vole Habitat Suitability Map, version 1.1 (gla.ac.uk)</a:t>
            </a:r>
            <a:endParaRPr lang="en-GB" sz="2800" dirty="0"/>
          </a:p>
        </p:txBody>
      </p:sp>
      <p:pic>
        <p:nvPicPr>
          <p:cNvPr id="12" name="Picture 11">
            <a:extLst>
              <a:ext uri="{FF2B5EF4-FFF2-40B4-BE49-F238E27FC236}">
                <a16:creationId xmlns:a16="http://schemas.microsoft.com/office/drawing/2014/main" id="{DCA8F741-193A-A882-5F30-B9A3E2D86CC2}"/>
              </a:ext>
            </a:extLst>
          </p:cNvPr>
          <p:cNvPicPr>
            <a:picLocks noChangeAspect="1"/>
          </p:cNvPicPr>
          <p:nvPr/>
        </p:nvPicPr>
        <p:blipFill rotWithShape="1">
          <a:blip r:embed="rId4"/>
          <a:srcRect l="12963" t="22222" r="38732" b="41111"/>
          <a:stretch/>
        </p:blipFill>
        <p:spPr>
          <a:xfrm>
            <a:off x="6203249" y="0"/>
            <a:ext cx="5870984" cy="2970896"/>
          </a:xfrm>
          <a:prstGeom prst="rect">
            <a:avLst/>
          </a:prstGeom>
        </p:spPr>
      </p:pic>
      <p:sp>
        <p:nvSpPr>
          <p:cNvPr id="14" name="TextBox 13">
            <a:extLst>
              <a:ext uri="{FF2B5EF4-FFF2-40B4-BE49-F238E27FC236}">
                <a16:creationId xmlns:a16="http://schemas.microsoft.com/office/drawing/2014/main" id="{2902C4F5-CC10-E285-645D-5AA197866E0F}"/>
              </a:ext>
            </a:extLst>
          </p:cNvPr>
          <p:cNvSpPr txBox="1"/>
          <p:nvPr/>
        </p:nvSpPr>
        <p:spPr>
          <a:xfrm>
            <a:off x="573241" y="3238056"/>
            <a:ext cx="11037015" cy="2708434"/>
          </a:xfrm>
          <a:prstGeom prst="rect">
            <a:avLst/>
          </a:prstGeom>
          <a:noFill/>
        </p:spPr>
        <p:txBody>
          <a:bodyPr wrap="square">
            <a:spAutoFit/>
          </a:bodyPr>
          <a:lstStyle/>
          <a:p>
            <a:pPr marL="285750" indent="-285750" defTabSz="804672">
              <a:spcAft>
                <a:spcPts val="600"/>
              </a:spcAft>
              <a:buFont typeface="Arial" panose="020B0604020202020204" pitchFamily="34" charset="0"/>
              <a:buChar char="•"/>
            </a:pPr>
            <a:r>
              <a:rPr lang="en-GB" kern="1200" dirty="0">
                <a:solidFill>
                  <a:schemeClr val="tx1"/>
                </a:solidFill>
                <a:latin typeface="+mn-lt"/>
                <a:ea typeface="+mn-ea"/>
                <a:cs typeface="+mn-cs"/>
              </a:rPr>
              <a:t> </a:t>
            </a:r>
            <a:r>
              <a:rPr lang="en-GB" sz="2000" kern="1200" dirty="0">
                <a:solidFill>
                  <a:schemeClr val="tx1"/>
                </a:solidFill>
                <a:latin typeface="+mn-lt"/>
                <a:ea typeface="+mn-ea"/>
                <a:cs typeface="+mn-cs"/>
              </a:rPr>
              <a:t>Using an example of an urban population of water voles (Arvicola amphibius), they developed a habitat suitability model and a resistance-surface- based model of landscape connectivity to identify potential connectivity between areas of suitable habitat. </a:t>
            </a:r>
          </a:p>
          <a:p>
            <a:pPr defTabSz="804672">
              <a:spcAft>
                <a:spcPts val="600"/>
              </a:spcAft>
            </a:pPr>
            <a:endParaRPr lang="en-GB" sz="2000" kern="1200" dirty="0">
              <a:solidFill>
                <a:schemeClr val="tx1"/>
              </a:solidFill>
              <a:latin typeface="+mn-lt"/>
              <a:ea typeface="+mn-ea"/>
              <a:cs typeface="+mn-cs"/>
            </a:endParaRPr>
          </a:p>
          <a:p>
            <a:pPr marL="285750" indent="-285750" defTabSz="804672">
              <a:spcAft>
                <a:spcPts val="600"/>
              </a:spcAft>
              <a:buFont typeface="Arial" panose="020B0604020202020204" pitchFamily="34" charset="0"/>
              <a:buChar char="•"/>
            </a:pPr>
            <a:r>
              <a:rPr lang="en-GB" sz="2000" kern="1200" dirty="0">
                <a:solidFill>
                  <a:schemeClr val="tx1"/>
                </a:solidFill>
                <a:latin typeface="+mn-lt"/>
                <a:ea typeface="+mn-ea"/>
                <a:cs typeface="+mn-cs"/>
              </a:rPr>
              <a:t>The model found that habitat suitability for water voles was related to the pro-portion and distance from key environmental variables, such as built-up areas and urban green spaces, while the connectivity model identified important corridors connecting areas of potential distribution for this species</a:t>
            </a:r>
            <a:endParaRPr lang="en-GB" sz="2800" dirty="0"/>
          </a:p>
        </p:txBody>
      </p:sp>
    </p:spTree>
    <p:extLst>
      <p:ext uri="{BB962C8B-B14F-4D97-AF65-F5344CB8AC3E}">
        <p14:creationId xmlns:p14="http://schemas.microsoft.com/office/powerpoint/2010/main" val="39785505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924D84CD-5280-4B52-B96E-8EDAA2B20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6BC8DD5A-2177-6753-E2F9-C07A00190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1" cy="1696413"/>
          </a:xfrm>
          <a:prstGeom prst="rect">
            <a:avLst/>
          </a:prstGeom>
          <a:ln>
            <a:noFill/>
          </a:ln>
          <a:effectLst>
            <a:outerShdw blurRad="304800" dist="114300" dir="5460000" sx="92000" sy="92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2901" y="274104"/>
            <a:ext cx="9906199" cy="1157242"/>
          </a:xfrm>
        </p:spPr>
        <p:txBody>
          <a:bodyPr>
            <a:normAutofit/>
          </a:bodyPr>
          <a:lstStyle/>
          <a:p>
            <a:pPr algn="ctr"/>
            <a:r>
              <a:rPr lang="en-US" b="1" dirty="0">
                <a:latin typeface="+mn-lt"/>
              </a:rPr>
              <a:t>Water Vole</a:t>
            </a:r>
          </a:p>
        </p:txBody>
      </p:sp>
      <p:pic>
        <p:nvPicPr>
          <p:cNvPr id="6" name="Content Placeholder 5">
            <a:extLst>
              <a:ext uri="{FF2B5EF4-FFF2-40B4-BE49-F238E27FC236}">
                <a16:creationId xmlns:a16="http://schemas.microsoft.com/office/drawing/2014/main" id="{B3A3AFF9-C970-04DF-7BD1-BCAB83F26DA5}"/>
              </a:ext>
            </a:extLst>
          </p:cNvPr>
          <p:cNvPicPr>
            <a:picLocks noChangeAspect="1"/>
          </p:cNvPicPr>
          <p:nvPr/>
        </p:nvPicPr>
        <p:blipFill rotWithShape="1">
          <a:blip r:embed="rId3"/>
          <a:srcRect l="-1116" t="10243" r="2131" b="4564"/>
          <a:stretch/>
        </p:blipFill>
        <p:spPr>
          <a:xfrm>
            <a:off x="238333" y="1753925"/>
            <a:ext cx="7258636" cy="4164794"/>
          </a:xfrm>
          <a:prstGeom prst="rect">
            <a:avLst/>
          </a:prstGeom>
        </p:spPr>
      </p:pic>
      <p:sp>
        <p:nvSpPr>
          <p:cNvPr id="4" name="TextBox 3">
            <a:extLst>
              <a:ext uri="{FF2B5EF4-FFF2-40B4-BE49-F238E27FC236}">
                <a16:creationId xmlns:a16="http://schemas.microsoft.com/office/drawing/2014/main" id="{21F0C61E-D28A-FC45-54EA-66EC2A5C3593}"/>
              </a:ext>
            </a:extLst>
          </p:cNvPr>
          <p:cNvSpPr txBox="1"/>
          <p:nvPr/>
        </p:nvSpPr>
        <p:spPr>
          <a:xfrm>
            <a:off x="10081924" y="5472248"/>
            <a:ext cx="319318" cy="253018"/>
          </a:xfrm>
          <a:prstGeom prst="rect">
            <a:avLst/>
          </a:prstGeom>
          <a:noFill/>
        </p:spPr>
        <p:txBody>
          <a:bodyPr wrap="none" rtlCol="0">
            <a:spAutoFit/>
          </a:bodyPr>
          <a:lstStyle/>
          <a:p>
            <a:pPr defTabSz="795528">
              <a:spcAft>
                <a:spcPts val="600"/>
              </a:spcAft>
            </a:pPr>
            <a:fld id="{2F8B7DED-8995-7941-9745-9234FFE365FF}" type="slidenum">
              <a:rPr lang="en-US" sz="1044" kern="1200">
                <a:solidFill>
                  <a:schemeClr val="tx1"/>
                </a:solidFill>
                <a:latin typeface="+mn-lt"/>
                <a:ea typeface="+mn-ea"/>
                <a:cs typeface="+mn-cs"/>
              </a:rPr>
              <a:pPr defTabSz="795528">
                <a:spcAft>
                  <a:spcPts val="600"/>
                </a:spcAft>
              </a:pPr>
              <a:t>13</a:t>
            </a:fld>
            <a:endParaRPr lang="en-US" sz="1200"/>
          </a:p>
        </p:txBody>
      </p:sp>
      <p:sp>
        <p:nvSpPr>
          <p:cNvPr id="8" name="TextBox 7">
            <a:extLst>
              <a:ext uri="{FF2B5EF4-FFF2-40B4-BE49-F238E27FC236}">
                <a16:creationId xmlns:a16="http://schemas.microsoft.com/office/drawing/2014/main" id="{7925FCF8-738A-770B-FE0A-C6251802DF7A}"/>
              </a:ext>
            </a:extLst>
          </p:cNvPr>
          <p:cNvSpPr txBox="1"/>
          <p:nvPr/>
        </p:nvSpPr>
        <p:spPr>
          <a:xfrm>
            <a:off x="304800" y="6183786"/>
            <a:ext cx="6266857" cy="400110"/>
          </a:xfrm>
          <a:prstGeom prst="rect">
            <a:avLst/>
          </a:prstGeom>
          <a:noFill/>
        </p:spPr>
        <p:txBody>
          <a:bodyPr wrap="square">
            <a:spAutoFit/>
          </a:bodyPr>
          <a:lstStyle/>
          <a:p>
            <a:pPr defTabSz="795528">
              <a:spcAft>
                <a:spcPts val="600"/>
              </a:spcAft>
            </a:pPr>
            <a:r>
              <a:rPr lang="en-GB" sz="2000" kern="1200" dirty="0">
                <a:solidFill>
                  <a:schemeClr val="tx1"/>
                </a:solidFill>
                <a:latin typeface="+mn-lt"/>
                <a:ea typeface="+mn-ea"/>
                <a:cs typeface="+mn-cs"/>
                <a:hlinkClick r:id="rId4"/>
              </a:rPr>
              <a:t>Water Vole Habitat Suitability Map, version 1.1 (gla.ac.uk)</a:t>
            </a:r>
            <a:endParaRPr lang="en-GB" sz="2800" dirty="0"/>
          </a:p>
        </p:txBody>
      </p:sp>
      <p:pic>
        <p:nvPicPr>
          <p:cNvPr id="5" name="Picture 4">
            <a:extLst>
              <a:ext uri="{FF2B5EF4-FFF2-40B4-BE49-F238E27FC236}">
                <a16:creationId xmlns:a16="http://schemas.microsoft.com/office/drawing/2014/main" id="{689FFD7B-18E2-EE05-F98B-E8E2AF9D3E0F}"/>
              </a:ext>
            </a:extLst>
          </p:cNvPr>
          <p:cNvPicPr>
            <a:picLocks noChangeAspect="1"/>
          </p:cNvPicPr>
          <p:nvPr/>
        </p:nvPicPr>
        <p:blipFill rotWithShape="1">
          <a:blip r:embed="rId5"/>
          <a:srcRect l="43333" t="33333" r="14445" b="16666"/>
          <a:stretch/>
        </p:blipFill>
        <p:spPr>
          <a:xfrm>
            <a:off x="7694301" y="1921432"/>
            <a:ext cx="4497699" cy="3550815"/>
          </a:xfrm>
          <a:prstGeom prst="rect">
            <a:avLst/>
          </a:prstGeom>
        </p:spPr>
      </p:pic>
      <p:sp>
        <p:nvSpPr>
          <p:cNvPr id="7" name="TextBox 6">
            <a:extLst>
              <a:ext uri="{FF2B5EF4-FFF2-40B4-BE49-F238E27FC236}">
                <a16:creationId xmlns:a16="http://schemas.microsoft.com/office/drawing/2014/main" id="{014F8C6E-97EC-A00E-9117-61EE388E49EB}"/>
              </a:ext>
            </a:extLst>
          </p:cNvPr>
          <p:cNvSpPr txBox="1"/>
          <p:nvPr/>
        </p:nvSpPr>
        <p:spPr>
          <a:xfrm>
            <a:off x="7694301" y="5768265"/>
            <a:ext cx="11037015" cy="400110"/>
          </a:xfrm>
          <a:prstGeom prst="rect">
            <a:avLst/>
          </a:prstGeom>
          <a:noFill/>
        </p:spPr>
        <p:txBody>
          <a:bodyPr wrap="square">
            <a:spAutoFit/>
          </a:bodyPr>
          <a:lstStyle/>
          <a:p>
            <a:pPr marL="285750" indent="-285750" defTabSz="804672">
              <a:spcAft>
                <a:spcPts val="600"/>
              </a:spcAft>
              <a:buFont typeface="Arial" panose="020B0604020202020204" pitchFamily="34" charset="0"/>
              <a:buChar char="•"/>
            </a:pPr>
            <a:r>
              <a:rPr lang="en-GB" b="1" kern="1200" dirty="0">
                <a:solidFill>
                  <a:schemeClr val="tx1"/>
                </a:solidFill>
                <a:latin typeface="+mn-lt"/>
                <a:ea typeface="+mn-ea"/>
                <a:cs typeface="+mn-cs"/>
              </a:rPr>
              <a:t> </a:t>
            </a:r>
            <a:r>
              <a:rPr lang="en-GB" sz="2000" b="1" kern="1200" dirty="0">
                <a:solidFill>
                  <a:schemeClr val="tx1"/>
                </a:solidFill>
                <a:latin typeface="+mn-lt"/>
                <a:ea typeface="+mn-ea"/>
                <a:cs typeface="+mn-cs"/>
              </a:rPr>
              <a:t>GUI – Graphic User Interface</a:t>
            </a:r>
            <a:endParaRPr lang="en-GB" sz="2800" b="1" dirty="0"/>
          </a:p>
        </p:txBody>
      </p:sp>
    </p:spTree>
    <p:extLst>
      <p:ext uri="{BB962C8B-B14F-4D97-AF65-F5344CB8AC3E}">
        <p14:creationId xmlns:p14="http://schemas.microsoft.com/office/powerpoint/2010/main" val="38184507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F24A09B-713F-43FC-AB6E-B88083968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226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0B91AB35-C3B4-4B70-B3DD-13D63B7DA2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3975" y="2423149"/>
            <a:ext cx="0" cy="201168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4" name="Picture 4" descr="Illustration of data layered over land">
            <a:extLst>
              <a:ext uri="{FF2B5EF4-FFF2-40B4-BE49-F238E27FC236}">
                <a16:creationId xmlns:a16="http://schemas.microsoft.com/office/drawing/2014/main" id="{28BAAE36-007E-9F48-5DF6-C6DB2331B8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2363" y="639763"/>
            <a:ext cx="5246688" cy="5578475"/>
          </a:xfrm>
          <a:prstGeom prst="rect">
            <a:avLst/>
          </a:prstGeom>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F74611C-2CD5-7350-7B35-34D12FF98B56}"/>
              </a:ext>
            </a:extLst>
          </p:cNvPr>
          <p:cNvSpPr txBox="1"/>
          <p:nvPr/>
        </p:nvSpPr>
        <p:spPr>
          <a:xfrm>
            <a:off x="6202363" y="5102225"/>
            <a:ext cx="5246688" cy="1116013"/>
          </a:xfrm>
          <a:prstGeom prst="rect">
            <a:avLst/>
          </a:prstGeom>
          <a:solidFill>
            <a:srgbClr val="000000">
              <a:alpha val="50000"/>
            </a:srgbClr>
          </a:solidFill>
          <a:ln>
            <a:noFill/>
          </a:ln>
        </p:spPr>
        <p:txBody>
          <a:bodyPr wrap="square" rtlCol="0" anchor="ctr">
            <a:noAutofit/>
          </a:bodyPr>
          <a:lstStyle/>
          <a:p>
            <a:pPr algn="ctr" defTabSz="694944">
              <a:spcAft>
                <a:spcPts val="600"/>
              </a:spcAft>
            </a:pPr>
            <a:fld id="{2F8B7DED-8995-7941-9745-9234FFE365FF}" type="slidenum">
              <a:rPr lang="en-US" sz="1300" kern="1200">
                <a:solidFill>
                  <a:srgbClr val="FFFFFF"/>
                </a:solidFill>
                <a:latin typeface="+mn-lt"/>
                <a:ea typeface="+mn-ea"/>
                <a:cs typeface="+mn-cs"/>
              </a:rPr>
              <a:pPr algn="ctr" defTabSz="694944">
                <a:spcAft>
                  <a:spcPts val="600"/>
                </a:spcAft>
              </a:pPr>
              <a:t>14</a:t>
            </a:fld>
            <a:endParaRPr lang="en-US" sz="1300">
              <a:solidFill>
                <a:srgbClr val="FFFFFF"/>
              </a:solidFill>
            </a:endParaRPr>
          </a:p>
        </p:txBody>
      </p:sp>
      <p:sp>
        <p:nvSpPr>
          <p:cNvPr id="2" name="Title 1"/>
          <p:cNvSpPr>
            <a:spLocks noGrp="1"/>
          </p:cNvSpPr>
          <p:nvPr>
            <p:ph type="title"/>
          </p:nvPr>
        </p:nvSpPr>
        <p:spPr>
          <a:xfrm>
            <a:off x="646744" y="640080"/>
            <a:ext cx="4173905" cy="5577818"/>
          </a:xfrm>
        </p:spPr>
        <p:txBody>
          <a:bodyPr vert="horz" lIns="91440" tIns="45720" rIns="91440" bIns="45720" rtlCol="0" anchor="ctr">
            <a:normAutofit/>
          </a:bodyPr>
          <a:lstStyle/>
          <a:p>
            <a:pPr algn="r"/>
            <a:r>
              <a:rPr lang="en-US" sz="5400" b="1" kern="1200" dirty="0">
                <a:solidFill>
                  <a:srgbClr val="FFFFFF"/>
                </a:solidFill>
                <a:latin typeface="+mj-lt"/>
                <a:ea typeface="+mj-ea"/>
                <a:cs typeface="+mj-cs"/>
              </a:rPr>
              <a:t>UK Maps of Habitat Suitability?</a:t>
            </a:r>
          </a:p>
        </p:txBody>
      </p:sp>
    </p:spTree>
    <p:extLst>
      <p:ext uri="{BB962C8B-B14F-4D97-AF65-F5344CB8AC3E}">
        <p14:creationId xmlns:p14="http://schemas.microsoft.com/office/powerpoint/2010/main" val="150006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1972" y="990601"/>
            <a:ext cx="7772400" cy="1219199"/>
          </a:xfrm>
        </p:spPr>
        <p:txBody>
          <a:bodyPr>
            <a:noAutofit/>
          </a:bodyPr>
          <a:lstStyle/>
          <a:p>
            <a:pPr algn="ctr"/>
            <a:r>
              <a:rPr lang="en-US" b="1" dirty="0">
                <a:latin typeface="+mn-lt"/>
              </a:rPr>
              <a:t>Habitat Suitability Data</a:t>
            </a: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15</a:t>
            </a:fld>
            <a:endParaRPr lang="en-US" sz="1200" dirty="0"/>
          </a:p>
        </p:txBody>
      </p:sp>
      <p:pic>
        <p:nvPicPr>
          <p:cNvPr id="6" name="Picture 5">
            <a:extLst>
              <a:ext uri="{FF2B5EF4-FFF2-40B4-BE49-F238E27FC236}">
                <a16:creationId xmlns:a16="http://schemas.microsoft.com/office/drawing/2014/main" id="{997FFC59-181E-FD76-C751-1852538DB14E}"/>
              </a:ext>
            </a:extLst>
          </p:cNvPr>
          <p:cNvPicPr>
            <a:picLocks noChangeAspect="1"/>
          </p:cNvPicPr>
          <p:nvPr/>
        </p:nvPicPr>
        <p:blipFill rotWithShape="1">
          <a:blip r:embed="rId3"/>
          <a:srcRect l="6297" t="11111" r="7441" b="4445"/>
          <a:stretch/>
        </p:blipFill>
        <p:spPr>
          <a:xfrm>
            <a:off x="609600" y="2205519"/>
            <a:ext cx="6206814" cy="4050671"/>
          </a:xfrm>
          <a:prstGeom prst="rect">
            <a:avLst/>
          </a:prstGeom>
        </p:spPr>
      </p:pic>
      <p:sp>
        <p:nvSpPr>
          <p:cNvPr id="9" name="Content Placeholder 8">
            <a:extLst>
              <a:ext uri="{FF2B5EF4-FFF2-40B4-BE49-F238E27FC236}">
                <a16:creationId xmlns:a16="http://schemas.microsoft.com/office/drawing/2014/main" id="{375D81ED-EA72-8770-A829-E2B763495D2F}"/>
              </a:ext>
            </a:extLst>
          </p:cNvPr>
          <p:cNvSpPr>
            <a:spLocks noGrp="1"/>
          </p:cNvSpPr>
          <p:nvPr>
            <p:ph idx="1"/>
          </p:nvPr>
        </p:nvSpPr>
        <p:spPr>
          <a:xfrm>
            <a:off x="6934200" y="2971799"/>
            <a:ext cx="4419600" cy="3205163"/>
          </a:xfrm>
        </p:spPr>
        <p:txBody>
          <a:bodyPr>
            <a:normAutofit/>
          </a:bodyPr>
          <a:lstStyle/>
          <a:p>
            <a:r>
              <a:rPr lang="en-GB" sz="2000" b="0" i="0" dirty="0">
                <a:solidFill>
                  <a:srgbClr val="333333"/>
                </a:solidFill>
                <a:effectLst/>
                <a:latin typeface="Arial" panose="020B0604020202020204" pitchFamily="34" charset="0"/>
                <a:cs typeface="Arial" panose="020B0604020202020204" pitchFamily="34" charset="0"/>
              </a:rPr>
              <a:t>The habitat suitability surfaces represent the average predictions from three species distribution modelling algorithms. The models were fitted to opportunistically collected species occurrence data. Predictors include 25 land cover, climate and topographic covariates.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3328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BEA0C90-A0BF-ABF8-1EA3-FA22F3A2E73A}"/>
              </a:ext>
            </a:extLst>
          </p:cNvPr>
          <p:cNvPicPr>
            <a:picLocks noChangeAspect="1"/>
          </p:cNvPicPr>
          <p:nvPr/>
        </p:nvPicPr>
        <p:blipFill rotWithShape="1">
          <a:blip r:embed="rId3"/>
          <a:srcRect l="14479" t="32222" r="10741" b="8183"/>
          <a:stretch/>
        </p:blipFill>
        <p:spPr>
          <a:xfrm>
            <a:off x="201304" y="365125"/>
            <a:ext cx="11963400" cy="6356009"/>
          </a:xfrm>
          <a:prstGeom prst="rect">
            <a:avLst/>
          </a:prstGeom>
        </p:spPr>
      </p:pic>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16</a:t>
            </a:fld>
            <a:endParaRPr lang="en-US" sz="1200" dirty="0"/>
          </a:p>
        </p:txBody>
      </p:sp>
    </p:spTree>
    <p:extLst>
      <p:ext uri="{BB962C8B-B14F-4D97-AF65-F5344CB8AC3E}">
        <p14:creationId xmlns:p14="http://schemas.microsoft.com/office/powerpoint/2010/main" val="19304864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17</a:t>
            </a:fld>
            <a:endParaRPr lang="en-US" sz="1200" dirty="0"/>
          </a:p>
        </p:txBody>
      </p:sp>
      <p:sp>
        <p:nvSpPr>
          <p:cNvPr id="3" name="TextBox 2">
            <a:extLst>
              <a:ext uri="{FF2B5EF4-FFF2-40B4-BE49-F238E27FC236}">
                <a16:creationId xmlns:a16="http://schemas.microsoft.com/office/drawing/2014/main" id="{1CFD7D19-498B-29C0-63B6-B1675440F0CD}"/>
              </a:ext>
            </a:extLst>
          </p:cNvPr>
          <p:cNvSpPr txBox="1"/>
          <p:nvPr/>
        </p:nvSpPr>
        <p:spPr>
          <a:xfrm>
            <a:off x="762000" y="6026625"/>
            <a:ext cx="6093724" cy="369332"/>
          </a:xfrm>
          <a:prstGeom prst="rect">
            <a:avLst/>
          </a:prstGeom>
          <a:noFill/>
        </p:spPr>
        <p:txBody>
          <a:bodyPr wrap="square">
            <a:spAutoFit/>
          </a:bodyPr>
          <a:lstStyle/>
          <a:p>
            <a:r>
              <a:rPr lang="en-GB" dirty="0">
                <a:hlinkClick r:id="rId3"/>
              </a:rPr>
              <a:t>file (arguk.org)</a:t>
            </a:r>
            <a:endParaRPr lang="en-GB" dirty="0"/>
          </a:p>
        </p:txBody>
      </p:sp>
      <p:sp>
        <p:nvSpPr>
          <p:cNvPr id="6" name="Title 1">
            <a:extLst>
              <a:ext uri="{FF2B5EF4-FFF2-40B4-BE49-F238E27FC236}">
                <a16:creationId xmlns:a16="http://schemas.microsoft.com/office/drawing/2014/main" id="{0A8072A6-A4DE-DEFA-EC30-B98A237D3B08}"/>
              </a:ext>
            </a:extLst>
          </p:cNvPr>
          <p:cNvSpPr>
            <a:spLocks noGrp="1"/>
          </p:cNvSpPr>
          <p:nvPr>
            <p:ph type="title"/>
          </p:nvPr>
        </p:nvSpPr>
        <p:spPr>
          <a:xfrm>
            <a:off x="-800100" y="144439"/>
            <a:ext cx="7772400" cy="1219199"/>
          </a:xfrm>
        </p:spPr>
        <p:txBody>
          <a:bodyPr>
            <a:noAutofit/>
          </a:bodyPr>
          <a:lstStyle/>
          <a:p>
            <a:pPr algn="ctr"/>
            <a:r>
              <a:rPr lang="en-US" b="1" dirty="0">
                <a:latin typeface="+mn-lt"/>
              </a:rPr>
              <a:t>Great Crested Newt</a:t>
            </a:r>
          </a:p>
        </p:txBody>
      </p:sp>
      <p:pic>
        <p:nvPicPr>
          <p:cNvPr id="8" name="Picture 7">
            <a:extLst>
              <a:ext uri="{FF2B5EF4-FFF2-40B4-BE49-F238E27FC236}">
                <a16:creationId xmlns:a16="http://schemas.microsoft.com/office/drawing/2014/main" id="{5E997D28-E09A-97B8-BF47-8E44DFB20882}"/>
              </a:ext>
            </a:extLst>
          </p:cNvPr>
          <p:cNvPicPr>
            <a:picLocks noChangeAspect="1"/>
          </p:cNvPicPr>
          <p:nvPr/>
        </p:nvPicPr>
        <p:blipFill rotWithShape="1">
          <a:blip r:embed="rId4"/>
          <a:srcRect l="26296" t="24444" r="25556" b="20000"/>
          <a:stretch/>
        </p:blipFill>
        <p:spPr>
          <a:xfrm>
            <a:off x="609600" y="1363638"/>
            <a:ext cx="5928814" cy="4560626"/>
          </a:xfrm>
          <a:prstGeom prst="rect">
            <a:avLst/>
          </a:prstGeom>
        </p:spPr>
      </p:pic>
      <p:pic>
        <p:nvPicPr>
          <p:cNvPr id="7170" name="Picture 2" descr="Great crested newts at Earth Trust - Earth Trust">
            <a:extLst>
              <a:ext uri="{FF2B5EF4-FFF2-40B4-BE49-F238E27FC236}">
                <a16:creationId xmlns:a16="http://schemas.microsoft.com/office/drawing/2014/main" id="{87C81725-13A3-F030-5C77-1671DD601E1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57045" y="561200"/>
            <a:ext cx="4316256" cy="5145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53231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5568" y="914400"/>
            <a:ext cx="10290572" cy="1219199"/>
          </a:xfrm>
        </p:spPr>
        <p:txBody>
          <a:bodyPr>
            <a:noAutofit/>
          </a:bodyPr>
          <a:lstStyle/>
          <a:p>
            <a:pPr algn="ctr"/>
            <a:r>
              <a:rPr lang="en-US" b="1" dirty="0">
                <a:latin typeface="+mn-lt"/>
              </a:rPr>
              <a:t>Activity: Raster, DEM and Habitat Suitability</a:t>
            </a:r>
          </a:p>
        </p:txBody>
      </p:sp>
      <p:sp>
        <p:nvSpPr>
          <p:cNvPr id="3" name="Content Placeholder 2"/>
          <p:cNvSpPr>
            <a:spLocks noGrp="1"/>
          </p:cNvSpPr>
          <p:nvPr>
            <p:ph idx="1"/>
          </p:nvPr>
        </p:nvSpPr>
        <p:spPr>
          <a:xfrm>
            <a:off x="914400" y="2575216"/>
            <a:ext cx="9296400" cy="3129503"/>
          </a:xfrm>
        </p:spPr>
        <p:txBody>
          <a:bodyPr>
            <a:normAutofit/>
          </a:bodyPr>
          <a:lstStyle/>
          <a:p>
            <a:r>
              <a:rPr lang="en-GB" dirty="0">
                <a:latin typeface="Arial" panose="020B0604020202020204" pitchFamily="34" charset="0"/>
                <a:cs typeface="Arial" panose="020B0604020202020204" pitchFamily="34" charset="0"/>
              </a:rPr>
              <a:t>Raster based river data (download and map consolidation)</a:t>
            </a:r>
          </a:p>
          <a:p>
            <a:r>
              <a:rPr lang="en-GB" dirty="0">
                <a:latin typeface="Arial" panose="020B0604020202020204" pitchFamily="34" charset="0"/>
                <a:cs typeface="Arial" panose="020B0604020202020204" pitchFamily="34" charset="0"/>
              </a:rPr>
              <a:t>Basic Terrain Analysis</a:t>
            </a:r>
          </a:p>
          <a:p>
            <a:r>
              <a:rPr lang="en-GB" dirty="0">
                <a:latin typeface="Arial" panose="020B0604020202020204" pitchFamily="34" charset="0"/>
                <a:cs typeface="Arial" panose="020B0604020202020204" pitchFamily="34" charset="0"/>
              </a:rPr>
              <a:t>Map Composer</a:t>
            </a:r>
          </a:p>
          <a:p>
            <a:r>
              <a:rPr lang="en-GB" dirty="0">
                <a:latin typeface="Arial" panose="020B0604020202020204" pitchFamily="34" charset="0"/>
                <a:cs typeface="Arial" panose="020B0604020202020204" pitchFamily="34" charset="0"/>
              </a:rPr>
              <a:t>Slope Elevation Profiles</a:t>
            </a:r>
          </a:p>
          <a:p>
            <a:r>
              <a:rPr lang="en-GB" dirty="0">
                <a:latin typeface="Arial" panose="020B0604020202020204" pitchFamily="34" charset="0"/>
                <a:cs typeface="Arial" panose="020B0604020202020204" pitchFamily="34" charset="0"/>
              </a:rPr>
              <a:t>Habitat Suitability (Raster Calculator).</a:t>
            </a:r>
          </a:p>
          <a:p>
            <a:endParaRPr lang="en-US" dirty="0"/>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18</a:t>
            </a:fld>
            <a:endParaRPr lang="en-US" sz="1200" dirty="0"/>
          </a:p>
        </p:txBody>
      </p:sp>
    </p:spTree>
    <p:extLst>
      <p:ext uri="{BB962C8B-B14F-4D97-AF65-F5344CB8AC3E}">
        <p14:creationId xmlns:p14="http://schemas.microsoft.com/office/powerpoint/2010/main" val="417570558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3.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4.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5.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6.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7.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8.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9.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0.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2.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3.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6BA7425AE0EEF4C8CB63210978E71A1" ma:contentTypeVersion="10" ma:contentTypeDescription="Create a new document." ma:contentTypeScope="" ma:versionID="f9ec25bb3050f3ed0de119c19e71f297">
  <xsd:schema xmlns:xsd="http://www.w3.org/2001/XMLSchema" xmlns:xs="http://www.w3.org/2001/XMLSchema" xmlns:p="http://schemas.microsoft.com/office/2006/metadata/properties" xmlns:ns3="f0e8b960-763a-4aca-bf45-850f4f98fccd" targetNamespace="http://schemas.microsoft.com/office/2006/metadata/properties" ma:root="true" ma:fieldsID="a4044c01edff354908e1e55ce58e497a" ns3:_="">
    <xsd:import namespace="f0e8b960-763a-4aca-bf45-850f4f98fccd"/>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AutoKeyPoints" minOccurs="0"/>
                <xsd:element ref="ns3:MediaServiceKeyPoint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0e8b960-763a-4aca-bf45-850f4f98fc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F4AAA8C-4FF6-47DA-9C47-B7013F7B59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0e8b960-763a-4aca-bf45-850f4f98fc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24EF006-1886-4560-AA86-655CF7EEFF39}">
  <ds:schemaRefs>
    <ds:schemaRef ds:uri="http://purl.org/dc/terms/"/>
    <ds:schemaRef ds:uri="http://www.w3.org/XML/1998/namespace"/>
    <ds:schemaRef ds:uri="http://schemas.microsoft.com/office/infopath/2007/PartnerControls"/>
    <ds:schemaRef ds:uri="http://purl.org/dc/dcmitype/"/>
    <ds:schemaRef ds:uri="f0e8b960-763a-4aca-bf45-850f4f98fccd"/>
    <ds:schemaRef ds:uri="http://schemas.microsoft.com/office/2006/documentManagement/types"/>
    <ds:schemaRef ds:uri="http://schemas.openxmlformats.org/package/2006/metadata/core-properties"/>
    <ds:schemaRef ds:uri="http://schemas.microsoft.com/office/2006/metadata/properties"/>
    <ds:schemaRef ds:uri="http://purl.org/dc/elements/1.1/"/>
  </ds:schemaRefs>
</ds:datastoreItem>
</file>

<file path=customXml/itemProps3.xml><?xml version="1.0" encoding="utf-8"?>
<ds:datastoreItem xmlns:ds="http://schemas.openxmlformats.org/officeDocument/2006/customXml" ds:itemID="{4E994389-4A62-4FC1-9A77-E7035602969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82453</TotalTime>
  <Words>1071</Words>
  <Application>Microsoft Office PowerPoint</Application>
  <PresentationFormat>Widescreen</PresentationFormat>
  <Paragraphs>187</Paragraphs>
  <Slides>18</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Google Sans</vt:lpstr>
      <vt:lpstr>Arial</vt:lpstr>
      <vt:lpstr>Calibri</vt:lpstr>
      <vt:lpstr>Calibri Light</vt:lpstr>
      <vt:lpstr>Times New Roman</vt:lpstr>
      <vt:lpstr>Office Theme</vt:lpstr>
      <vt:lpstr> Habitat Suitability (and DEMs)</vt:lpstr>
      <vt:lpstr>Outline</vt:lpstr>
      <vt:lpstr>Structure</vt:lpstr>
      <vt:lpstr>Habitat Suitability</vt:lpstr>
      <vt:lpstr>Habitat Suitability Modelling (HSM)</vt:lpstr>
      <vt:lpstr>Species Distribution</vt:lpstr>
      <vt:lpstr>Species Distribution</vt:lpstr>
      <vt:lpstr>Environmental Generalisation</vt:lpstr>
      <vt:lpstr>Species – Habitat Associations</vt:lpstr>
      <vt:lpstr>Habitat Suitability Mapping</vt:lpstr>
      <vt:lpstr>Water Vole</vt:lpstr>
      <vt:lpstr>Water Vole</vt:lpstr>
      <vt:lpstr>Water Vole</vt:lpstr>
      <vt:lpstr>UK Maps of Habitat Suitability?</vt:lpstr>
      <vt:lpstr>Habitat Suitability Data</vt:lpstr>
      <vt:lpstr>PowerPoint Presentation</vt:lpstr>
      <vt:lpstr>Great Crested Newt</vt:lpstr>
      <vt:lpstr>Activity: Raster, DEM and Habitat Suitability</vt:lpstr>
    </vt:vector>
  </TitlesOfParts>
  <Manager/>
  <Company>MIT Libraries</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RES.STR-001 Geographic Information System (GIS) Tutorial, GIS Level 1: Introduction to GIS &amp; Mapping</dc:title>
  <dc:subject/>
  <dc:creator>Alissa Flatley</dc:creator>
  <cp:keywords/>
  <dc:description/>
  <cp:lastModifiedBy>Alissa Flatley</cp:lastModifiedBy>
  <cp:revision>590</cp:revision>
  <cp:lastPrinted>2017-07-18T14:47:41Z</cp:lastPrinted>
  <dcterms:created xsi:type="dcterms:W3CDTF">2011-11-21T20:16:52Z</dcterms:created>
  <dcterms:modified xsi:type="dcterms:W3CDTF">2024-02-27T22:07:58Z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0x010100C6BA7425AE0EEF4C8CB63210978E71A1</vt:lpwstr>
  </property>
</Properties>
</file>