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9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3699DA-0B1C-E6E4-1233-ED9E9F63ECD2}" v="1" dt="2022-10-22T18:23:19.168"/>
    <p1510:client id="{1D3F3596-0938-01FC-6518-8ACAA7B61701}" v="13" dt="2022-11-11T09:51:37.243"/>
    <p1510:client id="{356EB619-35CF-78BF-29CB-0ABA26073B30}" v="1638" dt="2022-11-04T12:53:20.033"/>
    <p1510:client id="{4562F196-86A6-F9E3-373B-3318C117F93B}" v="8" dt="2022-10-21T11:57:19.635"/>
    <p1510:client id="{72FCD2D3-868D-BAC8-2E48-C6CCC87BB4EA}" v="1582" dt="2022-11-04T11:29:24.565"/>
    <p1510:client id="{76CD5954-8114-FFC6-27A5-1A79F2BF098B}" v="128" dt="2022-10-28T08:36:20.477"/>
    <p1510:client id="{A3A83EC8-9FC4-7566-439C-D6F47C56F59A}" v="166" dt="2022-11-04T11:56:51.765"/>
    <p1510:client id="{A75BF101-69BF-5704-8FF0-BFE8A427DC35}" v="18" dt="2022-10-21T11:59:54.093"/>
    <p1510:client id="{AF931BEF-FA76-475A-D7F1-BA91DB01FC6F}" v="106" dt="2022-10-24T11:38:43.249"/>
    <p1510:client id="{C47FEB15-5426-4CAE-C872-B787F5EF2E50}" v="83" dt="2022-10-24T12:23:04.668"/>
    <p1510:client id="{CE6F7179-34C3-4E21-A5CB-E1C9A17F495E}" v="114" dt="2022-10-21T11:00:15.114"/>
    <p1510:client id="{DC9E36FD-8651-1E4F-1EF5-DEF1219FAA4B}" v="99" dt="2022-10-24T12:13:00.7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lin Bonehill (2132686)" userId="S::2132686@student.uwtsd.ac.uk::ac9d7e19-6ecc-4014-9e5c-6659e098389f" providerId="AD" clId="Web-{DC9E36FD-8651-1E4F-1EF5-DEF1219FAA4B}"/>
    <pc:docChg chg="addSld delSld modSld">
      <pc:chgData name="Colin Bonehill (2132686)" userId="S::2132686@student.uwtsd.ac.uk::ac9d7e19-6ecc-4014-9e5c-6659e098389f" providerId="AD" clId="Web-{DC9E36FD-8651-1E4F-1EF5-DEF1219FAA4B}" dt="2022-10-24T12:12:26.260" v="95"/>
      <pc:docMkLst>
        <pc:docMk/>
      </pc:docMkLst>
      <pc:sldChg chg="modSp">
        <pc:chgData name="Colin Bonehill (2132686)" userId="S::2132686@student.uwtsd.ac.uk::ac9d7e19-6ecc-4014-9e5c-6659e098389f" providerId="AD" clId="Web-{DC9E36FD-8651-1E4F-1EF5-DEF1219FAA4B}" dt="2022-10-24T12:12:26.260" v="95"/>
        <pc:sldMkLst>
          <pc:docMk/>
          <pc:sldMk cId="1502724711" sldId="257"/>
        </pc:sldMkLst>
        <pc:graphicFrameChg chg="mod modGraphic">
          <ac:chgData name="Colin Bonehill (2132686)" userId="S::2132686@student.uwtsd.ac.uk::ac9d7e19-6ecc-4014-9e5c-6659e098389f" providerId="AD" clId="Web-{DC9E36FD-8651-1E4F-1EF5-DEF1219FAA4B}" dt="2022-10-24T12:12:26.260" v="95"/>
          <ac:graphicFrameMkLst>
            <pc:docMk/>
            <pc:sldMk cId="1502724711" sldId="257"/>
            <ac:graphicFrameMk id="4" creationId="{E98CBBD8-D8EE-F867-BE98-9382C8E3E2D7}"/>
          </ac:graphicFrameMkLst>
        </pc:graphicFrameChg>
      </pc:sldChg>
      <pc:sldChg chg="modSp del">
        <pc:chgData name="Colin Bonehill (2132686)" userId="S::2132686@student.uwtsd.ac.uk::ac9d7e19-6ecc-4014-9e5c-6659e098389f" providerId="AD" clId="Web-{DC9E36FD-8651-1E4F-1EF5-DEF1219FAA4B}" dt="2022-10-24T11:42:24.290" v="5"/>
        <pc:sldMkLst>
          <pc:docMk/>
          <pc:sldMk cId="51698705" sldId="258"/>
        </pc:sldMkLst>
        <pc:spChg chg="mod">
          <ac:chgData name="Colin Bonehill (2132686)" userId="S::2132686@student.uwtsd.ac.uk::ac9d7e19-6ecc-4014-9e5c-6659e098389f" providerId="AD" clId="Web-{DC9E36FD-8651-1E4F-1EF5-DEF1219FAA4B}" dt="2022-10-24T11:42:02.414" v="4" actId="14100"/>
          <ac:spMkLst>
            <pc:docMk/>
            <pc:sldMk cId="51698705" sldId="258"/>
            <ac:spMk id="3" creationId="{D9D1DCD8-29BE-C02D-6AAF-41EFFFB93CAB}"/>
          </ac:spMkLst>
        </pc:spChg>
      </pc:sldChg>
      <pc:sldChg chg="new del">
        <pc:chgData name="Colin Bonehill (2132686)" userId="S::2132686@student.uwtsd.ac.uk::ac9d7e19-6ecc-4014-9e5c-6659e098389f" providerId="AD" clId="Web-{DC9E36FD-8651-1E4F-1EF5-DEF1219FAA4B}" dt="2022-10-24T11:42:47.041" v="8"/>
        <pc:sldMkLst>
          <pc:docMk/>
          <pc:sldMk cId="345226213" sldId="258"/>
        </pc:sldMkLst>
      </pc:sldChg>
      <pc:sldChg chg="modSp new">
        <pc:chgData name="Colin Bonehill (2132686)" userId="S::2132686@student.uwtsd.ac.uk::ac9d7e19-6ecc-4014-9e5c-6659e098389f" providerId="AD" clId="Web-{DC9E36FD-8651-1E4F-1EF5-DEF1219FAA4B}" dt="2022-10-24T12:11:51.383" v="57" actId="20577"/>
        <pc:sldMkLst>
          <pc:docMk/>
          <pc:sldMk cId="3646662987" sldId="258"/>
        </pc:sldMkLst>
        <pc:spChg chg="mod">
          <ac:chgData name="Colin Bonehill (2132686)" userId="S::2132686@student.uwtsd.ac.uk::ac9d7e19-6ecc-4014-9e5c-6659e098389f" providerId="AD" clId="Web-{DC9E36FD-8651-1E4F-1EF5-DEF1219FAA4B}" dt="2022-10-24T11:43:26.605" v="21" actId="20577"/>
          <ac:spMkLst>
            <pc:docMk/>
            <pc:sldMk cId="3646662987" sldId="258"/>
            <ac:spMk id="2" creationId="{750DF934-A362-7D94-265D-93D6F3DAB53B}"/>
          </ac:spMkLst>
        </pc:spChg>
        <pc:spChg chg="mod">
          <ac:chgData name="Colin Bonehill (2132686)" userId="S::2132686@student.uwtsd.ac.uk::ac9d7e19-6ecc-4014-9e5c-6659e098389f" providerId="AD" clId="Web-{DC9E36FD-8651-1E4F-1EF5-DEF1219FAA4B}" dt="2022-10-24T12:11:51.383" v="57" actId="20577"/>
          <ac:spMkLst>
            <pc:docMk/>
            <pc:sldMk cId="3646662987" sldId="258"/>
            <ac:spMk id="3" creationId="{24960B16-566C-6649-2ACD-640A4E68F936}"/>
          </ac:spMkLst>
        </pc:spChg>
      </pc:sldChg>
      <pc:sldChg chg="add del">
        <pc:chgData name="Colin Bonehill (2132686)" userId="S::2132686@student.uwtsd.ac.uk::ac9d7e19-6ecc-4014-9e5c-6659e098389f" providerId="AD" clId="Web-{DC9E36FD-8651-1E4F-1EF5-DEF1219FAA4B}" dt="2022-10-24T11:42:52.932" v="9"/>
        <pc:sldMkLst>
          <pc:docMk/>
          <pc:sldMk cId="969758296" sldId="259"/>
        </pc:sldMkLst>
      </pc:sldChg>
    </pc:docChg>
  </pc:docChgLst>
  <pc:docChgLst>
    <pc:chgData name="Colin Bonehill (2132686)" userId="S::2132686@student.uwtsd.ac.uk::ac9d7e19-6ecc-4014-9e5c-6659e098389f" providerId="AD" clId="Web-{4562F196-86A6-F9E3-373B-3318C117F93B}"/>
    <pc:docChg chg="modSld">
      <pc:chgData name="Colin Bonehill (2132686)" userId="S::2132686@student.uwtsd.ac.uk::ac9d7e19-6ecc-4014-9e5c-6659e098389f" providerId="AD" clId="Web-{4562F196-86A6-F9E3-373B-3318C117F93B}" dt="2022-10-21T11:57:19.635" v="7" actId="20577"/>
      <pc:docMkLst>
        <pc:docMk/>
      </pc:docMkLst>
      <pc:sldChg chg="modSp">
        <pc:chgData name="Colin Bonehill (2132686)" userId="S::2132686@student.uwtsd.ac.uk::ac9d7e19-6ecc-4014-9e5c-6659e098389f" providerId="AD" clId="Web-{4562F196-86A6-F9E3-373B-3318C117F93B}" dt="2022-10-21T11:57:19.635" v="7" actId="20577"/>
        <pc:sldMkLst>
          <pc:docMk/>
          <pc:sldMk cId="812219683" sldId="258"/>
        </pc:sldMkLst>
        <pc:spChg chg="mod">
          <ac:chgData name="Colin Bonehill (2132686)" userId="S::2132686@student.uwtsd.ac.uk::ac9d7e19-6ecc-4014-9e5c-6659e098389f" providerId="AD" clId="Web-{4562F196-86A6-F9E3-373B-3318C117F93B}" dt="2022-10-21T11:57:19.635" v="7" actId="20577"/>
          <ac:spMkLst>
            <pc:docMk/>
            <pc:sldMk cId="812219683" sldId="258"/>
            <ac:spMk id="3" creationId="{4B0F8E52-B768-3A4A-FA1D-54064768A6BF}"/>
          </ac:spMkLst>
        </pc:spChg>
      </pc:sldChg>
    </pc:docChg>
  </pc:docChgLst>
  <pc:docChgLst>
    <pc:chgData name="Colin Bonehill (2132686)" userId="S::2132686@student.uwtsd.ac.uk::ac9d7e19-6ecc-4014-9e5c-6659e098389f" providerId="AD" clId="Web-{1D3F3596-0938-01FC-6518-8ACAA7B61701}"/>
    <pc:docChg chg="delSld modSld">
      <pc:chgData name="Colin Bonehill (2132686)" userId="S::2132686@student.uwtsd.ac.uk::ac9d7e19-6ecc-4014-9e5c-6659e098389f" providerId="AD" clId="Web-{1D3F3596-0938-01FC-6518-8ACAA7B61701}" dt="2022-11-11T09:47:03.545" v="10"/>
      <pc:docMkLst>
        <pc:docMk/>
      </pc:docMkLst>
      <pc:sldChg chg="modSp">
        <pc:chgData name="Colin Bonehill (2132686)" userId="S::2132686@student.uwtsd.ac.uk::ac9d7e19-6ecc-4014-9e5c-6659e098389f" providerId="AD" clId="Web-{1D3F3596-0938-01FC-6518-8ACAA7B61701}" dt="2022-11-11T09:47:03.545" v="10"/>
        <pc:sldMkLst>
          <pc:docMk/>
          <pc:sldMk cId="1502724711" sldId="257"/>
        </pc:sldMkLst>
        <pc:graphicFrameChg chg="mod modGraphic">
          <ac:chgData name="Colin Bonehill (2132686)" userId="S::2132686@student.uwtsd.ac.uk::ac9d7e19-6ecc-4014-9e5c-6659e098389f" providerId="AD" clId="Web-{1D3F3596-0938-01FC-6518-8ACAA7B61701}" dt="2022-11-11T09:47:03.545" v="10"/>
          <ac:graphicFrameMkLst>
            <pc:docMk/>
            <pc:sldMk cId="1502724711" sldId="257"/>
            <ac:graphicFrameMk id="4" creationId="{E98CBBD8-D8EE-F867-BE98-9382C8E3E2D7}"/>
          </ac:graphicFrameMkLst>
        </pc:graphicFrameChg>
      </pc:sldChg>
      <pc:sldChg chg="del">
        <pc:chgData name="Colin Bonehill (2132686)" userId="S::2132686@student.uwtsd.ac.uk::ac9d7e19-6ecc-4014-9e5c-6659e098389f" providerId="AD" clId="Web-{1D3F3596-0938-01FC-6518-8ACAA7B61701}" dt="2022-11-11T09:42:40.598" v="2"/>
        <pc:sldMkLst>
          <pc:docMk/>
          <pc:sldMk cId="427474530" sldId="259"/>
        </pc:sldMkLst>
      </pc:sldChg>
      <pc:sldChg chg="del">
        <pc:chgData name="Colin Bonehill (2132686)" userId="S::2132686@student.uwtsd.ac.uk::ac9d7e19-6ecc-4014-9e5c-6659e098389f" providerId="AD" clId="Web-{1D3F3596-0938-01FC-6518-8ACAA7B61701}" dt="2022-11-11T09:42:26.097" v="0"/>
        <pc:sldMkLst>
          <pc:docMk/>
          <pc:sldMk cId="2899007970" sldId="260"/>
        </pc:sldMkLst>
      </pc:sldChg>
      <pc:sldChg chg="del">
        <pc:chgData name="Colin Bonehill (2132686)" userId="S::2132686@student.uwtsd.ac.uk::ac9d7e19-6ecc-4014-9e5c-6659e098389f" providerId="AD" clId="Web-{1D3F3596-0938-01FC-6518-8ACAA7B61701}" dt="2022-11-11T09:42:31.019" v="1"/>
        <pc:sldMkLst>
          <pc:docMk/>
          <pc:sldMk cId="2336788113" sldId="261"/>
        </pc:sldMkLst>
      </pc:sldChg>
    </pc:docChg>
  </pc:docChgLst>
  <pc:docChgLst>
    <pc:chgData name="Colin Bonehill (2132686)" userId="S::2132686@student.uwtsd.ac.uk::ac9d7e19-6ecc-4014-9e5c-6659e098389f" providerId="AD" clId="Web-{72FCD2D3-868D-BAC8-2E48-C6CCC87BB4EA}"/>
    <pc:docChg chg="modSld">
      <pc:chgData name="Colin Bonehill (2132686)" userId="S::2132686@student.uwtsd.ac.uk::ac9d7e19-6ecc-4014-9e5c-6659e098389f" providerId="AD" clId="Web-{72FCD2D3-868D-BAC8-2E48-C6CCC87BB4EA}" dt="2022-11-04T11:25:07.167" v="1537"/>
      <pc:docMkLst>
        <pc:docMk/>
      </pc:docMkLst>
      <pc:sldChg chg="modSp">
        <pc:chgData name="Colin Bonehill (2132686)" userId="S::2132686@student.uwtsd.ac.uk::ac9d7e19-6ecc-4014-9e5c-6659e098389f" providerId="AD" clId="Web-{72FCD2D3-868D-BAC8-2E48-C6CCC87BB4EA}" dt="2022-11-04T10:23:08.789" v="3" actId="20577"/>
        <pc:sldMkLst>
          <pc:docMk/>
          <pc:sldMk cId="3663690679" sldId="256"/>
        </pc:sldMkLst>
        <pc:spChg chg="mod">
          <ac:chgData name="Colin Bonehill (2132686)" userId="S::2132686@student.uwtsd.ac.uk::ac9d7e19-6ecc-4014-9e5c-6659e098389f" providerId="AD" clId="Web-{72FCD2D3-868D-BAC8-2E48-C6CCC87BB4EA}" dt="2022-11-04T10:23:08.789" v="3" actId="20577"/>
          <ac:spMkLst>
            <pc:docMk/>
            <pc:sldMk cId="3663690679" sldId="256"/>
            <ac:spMk id="3" creationId="{B9D49A1E-37E4-F729-ED56-CA91547B9C5A}"/>
          </ac:spMkLst>
        </pc:spChg>
      </pc:sldChg>
      <pc:sldChg chg="modSp">
        <pc:chgData name="Colin Bonehill (2132686)" userId="S::2132686@student.uwtsd.ac.uk::ac9d7e19-6ecc-4014-9e5c-6659e098389f" providerId="AD" clId="Web-{72FCD2D3-868D-BAC8-2E48-C6CCC87BB4EA}" dt="2022-11-04T11:25:07.167" v="1537"/>
        <pc:sldMkLst>
          <pc:docMk/>
          <pc:sldMk cId="1502724711" sldId="257"/>
        </pc:sldMkLst>
        <pc:spChg chg="mod">
          <ac:chgData name="Colin Bonehill (2132686)" userId="S::2132686@student.uwtsd.ac.uk::ac9d7e19-6ecc-4014-9e5c-6659e098389f" providerId="AD" clId="Web-{72FCD2D3-868D-BAC8-2E48-C6CCC87BB4EA}" dt="2022-11-04T10:44:13.892" v="615" actId="1076"/>
          <ac:spMkLst>
            <pc:docMk/>
            <pc:sldMk cId="1502724711" sldId="257"/>
            <ac:spMk id="2" creationId="{946092DA-777B-FE73-6CE2-41A59EFCAC9C}"/>
          </ac:spMkLst>
        </pc:spChg>
        <pc:graphicFrameChg chg="mod modGraphic">
          <ac:chgData name="Colin Bonehill (2132686)" userId="S::2132686@student.uwtsd.ac.uk::ac9d7e19-6ecc-4014-9e5c-6659e098389f" providerId="AD" clId="Web-{72FCD2D3-868D-BAC8-2E48-C6CCC87BB4EA}" dt="2022-11-04T11:25:07.167" v="1537"/>
          <ac:graphicFrameMkLst>
            <pc:docMk/>
            <pc:sldMk cId="1502724711" sldId="257"/>
            <ac:graphicFrameMk id="4" creationId="{E98CBBD8-D8EE-F867-BE98-9382C8E3E2D7}"/>
          </ac:graphicFrameMkLst>
        </pc:graphicFrameChg>
      </pc:sldChg>
    </pc:docChg>
  </pc:docChgLst>
  <pc:docChgLst>
    <pc:chgData name="Colin Bonehill (2132686)" userId="S::2132686@student.uwtsd.ac.uk::ac9d7e19-6ecc-4014-9e5c-6659e098389f" providerId="AD" clId="Web-{AF931BEF-FA76-475A-D7F1-BA91DB01FC6F}"/>
    <pc:docChg chg="addSld delSld modSld addMainMaster delMainMaster">
      <pc:chgData name="Colin Bonehill (2132686)" userId="S::2132686@student.uwtsd.ac.uk::ac9d7e19-6ecc-4014-9e5c-6659e098389f" providerId="AD" clId="Web-{AF931BEF-FA76-475A-D7F1-BA91DB01FC6F}" dt="2022-10-24T11:38:43.249" v="118" actId="14100"/>
      <pc:docMkLst>
        <pc:docMk/>
      </pc:docMkLst>
      <pc:sldChg chg="del">
        <pc:chgData name="Colin Bonehill (2132686)" userId="S::2132686@student.uwtsd.ac.uk::ac9d7e19-6ecc-4014-9e5c-6659e098389f" providerId="AD" clId="Web-{AF931BEF-FA76-475A-D7F1-BA91DB01FC6F}" dt="2022-10-24T11:27:59.105" v="0"/>
        <pc:sldMkLst>
          <pc:docMk/>
          <pc:sldMk cId="109857222" sldId="256"/>
        </pc:sldMkLst>
      </pc:sldChg>
      <pc:sldChg chg="addSp delSp modSp new mod setBg modClrScheme addAnim delAnim setClrOvrMap chgLayout">
        <pc:chgData name="Colin Bonehill (2132686)" userId="S::2132686@student.uwtsd.ac.uk::ac9d7e19-6ecc-4014-9e5c-6659e098389f" providerId="AD" clId="Web-{AF931BEF-FA76-475A-D7F1-BA91DB01FC6F}" dt="2022-10-24T11:34:45.726" v="97" actId="20577"/>
        <pc:sldMkLst>
          <pc:docMk/>
          <pc:sldMk cId="3663690679" sldId="256"/>
        </pc:sldMkLst>
        <pc:spChg chg="mod ord">
          <ac:chgData name="Colin Bonehill (2132686)" userId="S::2132686@student.uwtsd.ac.uk::ac9d7e19-6ecc-4014-9e5c-6659e098389f" providerId="AD" clId="Web-{AF931BEF-FA76-475A-D7F1-BA91DB01FC6F}" dt="2022-10-24T11:33:42.443" v="65"/>
          <ac:spMkLst>
            <pc:docMk/>
            <pc:sldMk cId="3663690679" sldId="256"/>
            <ac:spMk id="2" creationId="{353CAE14-AE0B-CB11-D284-F245CA510535}"/>
          </ac:spMkLst>
        </pc:spChg>
        <pc:spChg chg="mod ord">
          <ac:chgData name="Colin Bonehill (2132686)" userId="S::2132686@student.uwtsd.ac.uk::ac9d7e19-6ecc-4014-9e5c-6659e098389f" providerId="AD" clId="Web-{AF931BEF-FA76-475A-D7F1-BA91DB01FC6F}" dt="2022-10-24T11:34:45.726" v="97" actId="20577"/>
          <ac:spMkLst>
            <pc:docMk/>
            <pc:sldMk cId="3663690679" sldId="256"/>
            <ac:spMk id="3" creationId="{B9D49A1E-37E4-F729-ED56-CA91547B9C5A}"/>
          </ac:spMkLst>
        </pc:spChg>
        <pc:spChg chg="add del">
          <ac:chgData name="Colin Bonehill (2132686)" userId="S::2132686@student.uwtsd.ac.uk::ac9d7e19-6ecc-4014-9e5c-6659e098389f" providerId="AD" clId="Web-{AF931BEF-FA76-475A-D7F1-BA91DB01FC6F}" dt="2022-10-24T11:31:38.455" v="25"/>
          <ac:spMkLst>
            <pc:docMk/>
            <pc:sldMk cId="3663690679" sldId="256"/>
            <ac:spMk id="9" creationId="{0DBF1ABE-8590-450D-BB49-BDDCCF3EEA9E}"/>
          </ac:spMkLst>
        </pc:spChg>
        <pc:spChg chg="add del">
          <ac:chgData name="Colin Bonehill (2132686)" userId="S::2132686@student.uwtsd.ac.uk::ac9d7e19-6ecc-4014-9e5c-6659e098389f" providerId="AD" clId="Web-{AF931BEF-FA76-475A-D7F1-BA91DB01FC6F}" dt="2022-10-24T11:31:38.455" v="25"/>
          <ac:spMkLst>
            <pc:docMk/>
            <pc:sldMk cId="3663690679" sldId="256"/>
            <ac:spMk id="11" creationId="{391F8D69-709A-4575-A393-B4C26481AF3B}"/>
          </ac:spMkLst>
        </pc:spChg>
        <pc:spChg chg="add del">
          <ac:chgData name="Colin Bonehill (2132686)" userId="S::2132686@student.uwtsd.ac.uk::ac9d7e19-6ecc-4014-9e5c-6659e098389f" providerId="AD" clId="Web-{AF931BEF-FA76-475A-D7F1-BA91DB01FC6F}" dt="2022-10-24T11:31:38.455" v="25"/>
          <ac:spMkLst>
            <pc:docMk/>
            <pc:sldMk cId="3663690679" sldId="256"/>
            <ac:spMk id="13" creationId="{C87A50C4-1191-461A-9E09-C8057F2AF01F}"/>
          </ac:spMkLst>
        </pc:spChg>
        <pc:spChg chg="add del">
          <ac:chgData name="Colin Bonehill (2132686)" userId="S::2132686@student.uwtsd.ac.uk::ac9d7e19-6ecc-4014-9e5c-6659e098389f" providerId="AD" clId="Web-{AF931BEF-FA76-475A-D7F1-BA91DB01FC6F}" dt="2022-10-24T11:31:38.455" v="25"/>
          <ac:spMkLst>
            <pc:docMk/>
            <pc:sldMk cId="3663690679" sldId="256"/>
            <ac:spMk id="15" creationId="{BC87DA9F-8DB2-4D48-8716-A928FBB8A5D2}"/>
          </ac:spMkLst>
        </pc:spChg>
        <pc:spChg chg="add del">
          <ac:chgData name="Colin Bonehill (2132686)" userId="S::2132686@student.uwtsd.ac.uk::ac9d7e19-6ecc-4014-9e5c-6659e098389f" providerId="AD" clId="Web-{AF931BEF-FA76-475A-D7F1-BA91DB01FC6F}" dt="2022-10-24T11:31:38.455" v="25"/>
          <ac:spMkLst>
            <pc:docMk/>
            <pc:sldMk cId="3663690679" sldId="256"/>
            <ac:spMk id="17" creationId="{195EA065-AC5D-431D-927E-87FF05884866}"/>
          </ac:spMkLst>
        </pc:spChg>
        <pc:spChg chg="add del">
          <ac:chgData name="Colin Bonehill (2132686)" userId="S::2132686@student.uwtsd.ac.uk::ac9d7e19-6ecc-4014-9e5c-6659e098389f" providerId="AD" clId="Web-{AF931BEF-FA76-475A-D7F1-BA91DB01FC6F}" dt="2022-10-24T11:31:38.455" v="25"/>
          <ac:spMkLst>
            <pc:docMk/>
            <pc:sldMk cId="3663690679" sldId="256"/>
            <ac:spMk id="19" creationId="{46934B3C-D73F-4CD0-95B1-0244D662D1C7}"/>
          </ac:spMkLst>
        </pc:spChg>
        <pc:spChg chg="add del">
          <ac:chgData name="Colin Bonehill (2132686)" userId="S::2132686@student.uwtsd.ac.uk::ac9d7e19-6ecc-4014-9e5c-6659e098389f" providerId="AD" clId="Web-{AF931BEF-FA76-475A-D7F1-BA91DB01FC6F}" dt="2022-10-24T11:33:42.443" v="65"/>
          <ac:spMkLst>
            <pc:docMk/>
            <pc:sldMk cId="3663690679" sldId="256"/>
            <ac:spMk id="21" creationId="{4AA13AD3-0A4F-475A-BEBB-DEEFF5C096C3}"/>
          </ac:spMkLst>
        </pc:spChg>
        <pc:spChg chg="add del">
          <ac:chgData name="Colin Bonehill (2132686)" userId="S::2132686@student.uwtsd.ac.uk::ac9d7e19-6ecc-4014-9e5c-6659e098389f" providerId="AD" clId="Web-{AF931BEF-FA76-475A-D7F1-BA91DB01FC6F}" dt="2022-10-24T11:33:42.443" v="65"/>
          <ac:spMkLst>
            <pc:docMk/>
            <pc:sldMk cId="3663690679" sldId="256"/>
            <ac:spMk id="23" creationId="{52F9B1C2-7D20-4F91-A660-197C98B9A3B1}"/>
          </ac:spMkLst>
        </pc:spChg>
        <pc:spChg chg="add del">
          <ac:chgData name="Colin Bonehill (2132686)" userId="S::2132686@student.uwtsd.ac.uk::ac9d7e19-6ecc-4014-9e5c-6659e098389f" providerId="AD" clId="Web-{AF931BEF-FA76-475A-D7F1-BA91DB01FC6F}" dt="2022-10-24T11:33:42.443" v="65"/>
          <ac:spMkLst>
            <pc:docMk/>
            <pc:sldMk cId="3663690679" sldId="256"/>
            <ac:spMk id="24" creationId="{A89C4E6E-ECA4-40E5-A54E-13E92B678E8C}"/>
          </ac:spMkLst>
        </pc:spChg>
        <pc:spChg chg="add del">
          <ac:chgData name="Colin Bonehill (2132686)" userId="S::2132686@student.uwtsd.ac.uk::ac9d7e19-6ecc-4014-9e5c-6659e098389f" providerId="AD" clId="Web-{AF931BEF-FA76-475A-D7F1-BA91DB01FC6F}" dt="2022-10-24T11:33:13.130" v="58"/>
          <ac:spMkLst>
            <pc:docMk/>
            <pc:sldMk cId="3663690679" sldId="256"/>
            <ac:spMk id="29" creationId="{518BCE60-EB58-4019-B93A-1094BA89FB95}"/>
          </ac:spMkLst>
        </pc:spChg>
        <pc:spChg chg="add del">
          <ac:chgData name="Colin Bonehill (2132686)" userId="S::2132686@student.uwtsd.ac.uk::ac9d7e19-6ecc-4014-9e5c-6659e098389f" providerId="AD" clId="Web-{AF931BEF-FA76-475A-D7F1-BA91DB01FC6F}" dt="2022-10-24T11:33:13.130" v="58"/>
          <ac:spMkLst>
            <pc:docMk/>
            <pc:sldMk cId="3663690679" sldId="256"/>
            <ac:spMk id="31" creationId="{5239C5D7-3A83-4B28-BA16-9364DA5FA6A4}"/>
          </ac:spMkLst>
        </pc:spChg>
        <pc:spChg chg="add del">
          <ac:chgData name="Colin Bonehill (2132686)" userId="S::2132686@student.uwtsd.ac.uk::ac9d7e19-6ecc-4014-9e5c-6659e098389f" providerId="AD" clId="Web-{AF931BEF-FA76-475A-D7F1-BA91DB01FC6F}" dt="2022-10-24T11:33:42.396" v="64"/>
          <ac:spMkLst>
            <pc:docMk/>
            <pc:sldMk cId="3663690679" sldId="256"/>
            <ac:spMk id="133" creationId="{945D478C-A9A5-4832-89D8-703607711BB1}"/>
          </ac:spMkLst>
        </pc:spChg>
        <pc:spChg chg="add del">
          <ac:chgData name="Colin Bonehill (2132686)" userId="S::2132686@student.uwtsd.ac.uk::ac9d7e19-6ecc-4014-9e5c-6659e098389f" providerId="AD" clId="Web-{AF931BEF-FA76-475A-D7F1-BA91DB01FC6F}" dt="2022-10-24T11:33:42.396" v="64"/>
          <ac:spMkLst>
            <pc:docMk/>
            <pc:sldMk cId="3663690679" sldId="256"/>
            <ac:spMk id="134" creationId="{6070DF15-E754-42BB-9A78-F070643B1F41}"/>
          </ac:spMkLst>
        </pc:spChg>
        <pc:spChg chg="add">
          <ac:chgData name="Colin Bonehill (2132686)" userId="S::2132686@student.uwtsd.ac.uk::ac9d7e19-6ecc-4014-9e5c-6659e098389f" providerId="AD" clId="Web-{AF931BEF-FA76-475A-D7F1-BA91DB01FC6F}" dt="2022-10-24T11:33:42.443" v="65"/>
          <ac:spMkLst>
            <pc:docMk/>
            <pc:sldMk cId="3663690679" sldId="256"/>
            <ac:spMk id="137" creationId="{DA9B06D8-F0B8-433D-814C-0A14E9E87025}"/>
          </ac:spMkLst>
        </pc:spChg>
        <pc:grpChg chg="add del">
          <ac:chgData name="Colin Bonehill (2132686)" userId="S::2132686@student.uwtsd.ac.uk::ac9d7e19-6ecc-4014-9e5c-6659e098389f" providerId="AD" clId="Web-{AF931BEF-FA76-475A-D7F1-BA91DB01FC6F}" dt="2022-10-24T11:33:42.396" v="64"/>
          <ac:grpSpMkLst>
            <pc:docMk/>
            <pc:sldMk cId="3663690679" sldId="256"/>
            <ac:grpSpMk id="135" creationId="{67A83510-2790-4866-911D-2E1588DF5FCC}"/>
          </ac:grpSpMkLst>
        </pc:grpChg>
        <pc:picChg chg="add del">
          <ac:chgData name="Colin Bonehill (2132686)" userId="S::2132686@student.uwtsd.ac.uk::ac9d7e19-6ecc-4014-9e5c-6659e098389f" providerId="AD" clId="Web-{AF931BEF-FA76-475A-D7F1-BA91DB01FC6F}" dt="2022-10-24T11:31:38.455" v="25"/>
          <ac:picMkLst>
            <pc:docMk/>
            <pc:sldMk cId="3663690679" sldId="256"/>
            <ac:picMk id="4" creationId="{9F20C8AF-897C-0F41-0BEC-EAB9D703F856}"/>
          </ac:picMkLst>
        </pc:picChg>
        <pc:picChg chg="add mod ord">
          <ac:chgData name="Colin Bonehill (2132686)" userId="S::2132686@student.uwtsd.ac.uk::ac9d7e19-6ecc-4014-9e5c-6659e098389f" providerId="AD" clId="Web-{AF931BEF-FA76-475A-D7F1-BA91DB01FC6F}" dt="2022-10-24T11:33:42.443" v="65"/>
          <ac:picMkLst>
            <pc:docMk/>
            <pc:sldMk cId="3663690679" sldId="256"/>
            <ac:picMk id="22" creationId="{67C6A9E2-C4D6-5EC4-A62A-B4F2F9AA8FFB}"/>
          </ac:picMkLst>
        </pc:picChg>
        <pc:cxnChg chg="add del">
          <ac:chgData name="Colin Bonehill (2132686)" userId="S::2132686@student.uwtsd.ac.uk::ac9d7e19-6ecc-4014-9e5c-6659e098389f" providerId="AD" clId="Web-{AF931BEF-FA76-475A-D7F1-BA91DB01FC6F}" dt="2022-10-24T11:33:13.130" v="58"/>
          <ac:cxnSpMkLst>
            <pc:docMk/>
            <pc:sldMk cId="3663690679" sldId="256"/>
            <ac:cxnSpMk id="33" creationId="{48A448B8-5E47-4A21-B872-FCB55ADBF28F}"/>
          </ac:cxnSpMkLst>
        </pc:cxnChg>
      </pc:sldChg>
      <pc:sldChg chg="addSp delSp modSp new">
        <pc:chgData name="Colin Bonehill (2132686)" userId="S::2132686@student.uwtsd.ac.uk::ac9d7e19-6ecc-4014-9e5c-6659e098389f" providerId="AD" clId="Web-{AF931BEF-FA76-475A-D7F1-BA91DB01FC6F}" dt="2022-10-24T11:37:16.371" v="104"/>
        <pc:sldMkLst>
          <pc:docMk/>
          <pc:sldMk cId="1502724711" sldId="257"/>
        </pc:sldMkLst>
        <pc:spChg chg="mod">
          <ac:chgData name="Colin Bonehill (2132686)" userId="S::2132686@student.uwtsd.ac.uk::ac9d7e19-6ecc-4014-9e5c-6659e098389f" providerId="AD" clId="Web-{AF931BEF-FA76-475A-D7F1-BA91DB01FC6F}" dt="2022-10-24T11:36:59.886" v="102" actId="20577"/>
          <ac:spMkLst>
            <pc:docMk/>
            <pc:sldMk cId="1502724711" sldId="257"/>
            <ac:spMk id="2" creationId="{946092DA-777B-FE73-6CE2-41A59EFCAC9C}"/>
          </ac:spMkLst>
        </pc:spChg>
        <pc:spChg chg="del">
          <ac:chgData name="Colin Bonehill (2132686)" userId="S::2132686@student.uwtsd.ac.uk::ac9d7e19-6ecc-4014-9e5c-6659e098389f" providerId="AD" clId="Web-{AF931BEF-FA76-475A-D7F1-BA91DB01FC6F}" dt="2022-10-24T11:35:55.712" v="99"/>
          <ac:spMkLst>
            <pc:docMk/>
            <pc:sldMk cId="1502724711" sldId="257"/>
            <ac:spMk id="3" creationId="{7525E983-5478-AEEA-1571-F3FD11C2FE10}"/>
          </ac:spMkLst>
        </pc:spChg>
        <pc:graphicFrameChg chg="add mod ord modGraphic">
          <ac:chgData name="Colin Bonehill (2132686)" userId="S::2132686@student.uwtsd.ac.uk::ac9d7e19-6ecc-4014-9e5c-6659e098389f" providerId="AD" clId="Web-{AF931BEF-FA76-475A-D7F1-BA91DB01FC6F}" dt="2022-10-24T11:37:16.371" v="104"/>
          <ac:graphicFrameMkLst>
            <pc:docMk/>
            <pc:sldMk cId="1502724711" sldId="257"/>
            <ac:graphicFrameMk id="4" creationId="{E98CBBD8-D8EE-F867-BE98-9382C8E3E2D7}"/>
          </ac:graphicFrameMkLst>
        </pc:graphicFrameChg>
      </pc:sldChg>
      <pc:sldChg chg="del">
        <pc:chgData name="Colin Bonehill (2132686)" userId="S::2132686@student.uwtsd.ac.uk::ac9d7e19-6ecc-4014-9e5c-6659e098389f" providerId="AD" clId="Web-{AF931BEF-FA76-475A-D7F1-BA91DB01FC6F}" dt="2022-10-24T11:29:09.763" v="4"/>
        <pc:sldMkLst>
          <pc:docMk/>
          <pc:sldMk cId="4043614364" sldId="257"/>
        </pc:sldMkLst>
      </pc:sldChg>
      <pc:sldChg chg="modSp new">
        <pc:chgData name="Colin Bonehill (2132686)" userId="S::2132686@student.uwtsd.ac.uk::ac9d7e19-6ecc-4014-9e5c-6659e098389f" providerId="AD" clId="Web-{AF931BEF-FA76-475A-D7F1-BA91DB01FC6F}" dt="2022-10-24T11:38:43.249" v="118" actId="14100"/>
        <pc:sldMkLst>
          <pc:docMk/>
          <pc:sldMk cId="51698705" sldId="258"/>
        </pc:sldMkLst>
        <pc:spChg chg="mod">
          <ac:chgData name="Colin Bonehill (2132686)" userId="S::2132686@student.uwtsd.ac.uk::ac9d7e19-6ecc-4014-9e5c-6659e098389f" providerId="AD" clId="Web-{AF931BEF-FA76-475A-D7F1-BA91DB01FC6F}" dt="2022-10-24T11:37:44.841" v="115" actId="20577"/>
          <ac:spMkLst>
            <pc:docMk/>
            <pc:sldMk cId="51698705" sldId="258"/>
            <ac:spMk id="2" creationId="{C633EE35-3662-4A26-4F71-9C56C3B3A1AE}"/>
          </ac:spMkLst>
        </pc:spChg>
        <pc:spChg chg="mod">
          <ac:chgData name="Colin Bonehill (2132686)" userId="S::2132686@student.uwtsd.ac.uk::ac9d7e19-6ecc-4014-9e5c-6659e098389f" providerId="AD" clId="Web-{AF931BEF-FA76-475A-D7F1-BA91DB01FC6F}" dt="2022-10-24T11:38:43.249" v="118" actId="14100"/>
          <ac:spMkLst>
            <pc:docMk/>
            <pc:sldMk cId="51698705" sldId="258"/>
            <ac:spMk id="3" creationId="{D9D1DCD8-29BE-C02D-6AAF-41EFFFB93CAB}"/>
          </ac:spMkLst>
        </pc:spChg>
      </pc:sldChg>
      <pc:sldChg chg="modSp del">
        <pc:chgData name="Colin Bonehill (2132686)" userId="S::2132686@student.uwtsd.ac.uk::ac9d7e19-6ecc-4014-9e5c-6659e098389f" providerId="AD" clId="Web-{AF931BEF-FA76-475A-D7F1-BA91DB01FC6F}" dt="2022-10-24T11:29:04.841" v="3"/>
        <pc:sldMkLst>
          <pc:docMk/>
          <pc:sldMk cId="812219683" sldId="258"/>
        </pc:sldMkLst>
        <pc:spChg chg="mod">
          <ac:chgData name="Colin Bonehill (2132686)" userId="S::2132686@student.uwtsd.ac.uk::ac9d7e19-6ecc-4014-9e5c-6659e098389f" providerId="AD" clId="Web-{AF931BEF-FA76-475A-D7F1-BA91DB01FC6F}" dt="2022-10-24T11:28:39.231" v="2" actId="20577"/>
          <ac:spMkLst>
            <pc:docMk/>
            <pc:sldMk cId="812219683" sldId="258"/>
            <ac:spMk id="3" creationId="{4B0F8E52-B768-3A4A-FA1D-54064768A6BF}"/>
          </ac:spMkLst>
        </pc:spChg>
      </pc:sldChg>
      <pc:sldChg chg="add del">
        <pc:chgData name="Colin Bonehill (2132686)" userId="S::2132686@student.uwtsd.ac.uk::ac9d7e19-6ecc-4014-9e5c-6659e098389f" providerId="AD" clId="Web-{AF931BEF-FA76-475A-D7F1-BA91DB01FC6F}" dt="2022-10-24T11:38:19.560" v="117"/>
        <pc:sldMkLst>
          <pc:docMk/>
          <pc:sldMk cId="3408046032" sldId="259"/>
        </pc:sldMkLst>
      </pc:sldChg>
      <pc:sldMasterChg chg="add del addSldLayout delSldLayout">
        <pc:chgData name="Colin Bonehill (2132686)" userId="S::2132686@student.uwtsd.ac.uk::ac9d7e19-6ecc-4014-9e5c-6659e098389f" providerId="AD" clId="Web-{AF931BEF-FA76-475A-D7F1-BA91DB01FC6F}" dt="2022-10-24T11:37:55.357" v="116"/>
        <pc:sldMasterMkLst>
          <pc:docMk/>
          <pc:sldMasterMk cId="1582819065" sldId="2147483737"/>
        </pc:sldMasterMkLst>
        <pc:sldLayoutChg chg="add del">
          <pc:chgData name="Colin Bonehill (2132686)" userId="S::2132686@student.uwtsd.ac.uk::ac9d7e19-6ecc-4014-9e5c-6659e098389f" providerId="AD" clId="Web-{AF931BEF-FA76-475A-D7F1-BA91DB01FC6F}" dt="2022-10-24T11:37:55.357" v="116"/>
          <pc:sldLayoutMkLst>
            <pc:docMk/>
            <pc:sldMasterMk cId="1582819065" sldId="2147483737"/>
            <pc:sldLayoutMk cId="3784333554" sldId="2147483726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7:55.357" v="116"/>
          <pc:sldLayoutMkLst>
            <pc:docMk/>
            <pc:sldMasterMk cId="1582819065" sldId="2147483737"/>
            <pc:sldLayoutMk cId="182530788" sldId="2147483727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7:55.357" v="116"/>
          <pc:sldLayoutMkLst>
            <pc:docMk/>
            <pc:sldMasterMk cId="1582819065" sldId="2147483737"/>
            <pc:sldLayoutMk cId="1766249515" sldId="2147483728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7:55.357" v="116"/>
          <pc:sldLayoutMkLst>
            <pc:docMk/>
            <pc:sldMasterMk cId="1582819065" sldId="2147483737"/>
            <pc:sldLayoutMk cId="1851269514" sldId="2147483729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7:55.357" v="116"/>
          <pc:sldLayoutMkLst>
            <pc:docMk/>
            <pc:sldMasterMk cId="1582819065" sldId="2147483737"/>
            <pc:sldLayoutMk cId="2281583280" sldId="2147483730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7:55.357" v="116"/>
          <pc:sldLayoutMkLst>
            <pc:docMk/>
            <pc:sldMasterMk cId="1582819065" sldId="2147483737"/>
            <pc:sldLayoutMk cId="3768009987" sldId="2147483731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7:55.357" v="116"/>
          <pc:sldLayoutMkLst>
            <pc:docMk/>
            <pc:sldMasterMk cId="1582819065" sldId="2147483737"/>
            <pc:sldLayoutMk cId="3150098662" sldId="2147483732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7:55.357" v="116"/>
          <pc:sldLayoutMkLst>
            <pc:docMk/>
            <pc:sldMasterMk cId="1582819065" sldId="2147483737"/>
            <pc:sldLayoutMk cId="2933838295" sldId="2147483733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7:55.357" v="116"/>
          <pc:sldLayoutMkLst>
            <pc:docMk/>
            <pc:sldMasterMk cId="1582819065" sldId="2147483737"/>
            <pc:sldLayoutMk cId="3897366279" sldId="2147483734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7:55.357" v="116"/>
          <pc:sldLayoutMkLst>
            <pc:docMk/>
            <pc:sldMasterMk cId="1582819065" sldId="2147483737"/>
            <pc:sldLayoutMk cId="2073965328" sldId="2147483735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7:55.357" v="116"/>
          <pc:sldLayoutMkLst>
            <pc:docMk/>
            <pc:sldMasterMk cId="1582819065" sldId="2147483737"/>
            <pc:sldLayoutMk cId="1917030208" sldId="2147483736"/>
          </pc:sldLayoutMkLst>
        </pc:sldLayoutChg>
      </pc:sldMasterChg>
      <pc:sldMasterChg chg="add del addSldLayout delSldLayout modSldLayout">
        <pc:chgData name="Colin Bonehill (2132686)" userId="S::2132686@student.uwtsd.ac.uk::ac9d7e19-6ecc-4014-9e5c-6659e098389f" providerId="AD" clId="Web-{AF931BEF-FA76-475A-D7F1-BA91DB01FC6F}" dt="2022-10-24T11:31:01.266" v="23"/>
        <pc:sldMasterMkLst>
          <pc:docMk/>
          <pc:sldMasterMk cId="3505577943" sldId="2147483738"/>
        </pc:sldMasterMkLst>
        <pc:sldLayoutChg chg="add del mod replId">
          <pc:chgData name="Colin Bonehill (2132686)" userId="S::2132686@student.uwtsd.ac.uk::ac9d7e19-6ecc-4014-9e5c-6659e098389f" providerId="AD" clId="Web-{AF931BEF-FA76-475A-D7F1-BA91DB01FC6F}" dt="2022-10-24T11:31:01.266" v="23"/>
          <pc:sldLayoutMkLst>
            <pc:docMk/>
            <pc:sldMasterMk cId="3505577943" sldId="2147483738"/>
            <pc:sldLayoutMk cId="3210584069" sldId="2147483739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01.266" v="23"/>
          <pc:sldLayoutMkLst>
            <pc:docMk/>
            <pc:sldMasterMk cId="3505577943" sldId="2147483738"/>
            <pc:sldLayoutMk cId="3464101397" sldId="2147483740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01.266" v="23"/>
          <pc:sldLayoutMkLst>
            <pc:docMk/>
            <pc:sldMasterMk cId="3505577943" sldId="2147483738"/>
            <pc:sldLayoutMk cId="2764099995" sldId="2147483741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01.266" v="23"/>
          <pc:sldLayoutMkLst>
            <pc:docMk/>
            <pc:sldMasterMk cId="3505577943" sldId="2147483738"/>
            <pc:sldLayoutMk cId="1024832837" sldId="2147483742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01.266" v="23"/>
          <pc:sldLayoutMkLst>
            <pc:docMk/>
            <pc:sldMasterMk cId="3505577943" sldId="2147483738"/>
            <pc:sldLayoutMk cId="2117520928" sldId="2147483743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01.266" v="23"/>
          <pc:sldLayoutMkLst>
            <pc:docMk/>
            <pc:sldMasterMk cId="3505577943" sldId="2147483738"/>
            <pc:sldLayoutMk cId="3023501240" sldId="2147483744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01.266" v="23"/>
          <pc:sldLayoutMkLst>
            <pc:docMk/>
            <pc:sldMasterMk cId="3505577943" sldId="2147483738"/>
            <pc:sldLayoutMk cId="1859501222" sldId="2147483745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01.266" v="23"/>
          <pc:sldLayoutMkLst>
            <pc:docMk/>
            <pc:sldMasterMk cId="3505577943" sldId="2147483738"/>
            <pc:sldLayoutMk cId="2973695604" sldId="2147483746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01.266" v="23"/>
          <pc:sldLayoutMkLst>
            <pc:docMk/>
            <pc:sldMasterMk cId="3505577943" sldId="2147483738"/>
            <pc:sldLayoutMk cId="1678873968" sldId="2147483747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01.266" v="23"/>
          <pc:sldLayoutMkLst>
            <pc:docMk/>
            <pc:sldMasterMk cId="3505577943" sldId="2147483738"/>
            <pc:sldLayoutMk cId="3193595503" sldId="2147483748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01.266" v="23"/>
          <pc:sldLayoutMkLst>
            <pc:docMk/>
            <pc:sldMasterMk cId="3505577943" sldId="2147483738"/>
            <pc:sldLayoutMk cId="1899678214" sldId="2147483749"/>
          </pc:sldLayoutMkLst>
        </pc:sldLayoutChg>
      </pc:sldMasterChg>
      <pc:sldMasterChg chg="add del addSldLayout delSldLayout modSldLayout">
        <pc:chgData name="Colin Bonehill (2132686)" userId="S::2132686@student.uwtsd.ac.uk::ac9d7e19-6ecc-4014-9e5c-6659e098389f" providerId="AD" clId="Web-{AF931BEF-FA76-475A-D7F1-BA91DB01FC6F}" dt="2022-10-24T11:31:38.533" v="26"/>
        <pc:sldMasterMkLst>
          <pc:docMk/>
          <pc:sldMasterMk cId="3614121534" sldId="2147483750"/>
        </pc:sldMasterMkLst>
        <pc:sldLayoutChg chg="add del mod replId">
          <pc:chgData name="Colin Bonehill (2132686)" userId="S::2132686@student.uwtsd.ac.uk::ac9d7e19-6ecc-4014-9e5c-6659e098389f" providerId="AD" clId="Web-{AF931BEF-FA76-475A-D7F1-BA91DB01FC6F}" dt="2022-10-24T11:31:38.533" v="26"/>
          <pc:sldLayoutMkLst>
            <pc:docMk/>
            <pc:sldMasterMk cId="3614121534" sldId="2147483750"/>
            <pc:sldLayoutMk cId="2367869403" sldId="2147483751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38.533" v="26"/>
          <pc:sldLayoutMkLst>
            <pc:docMk/>
            <pc:sldMasterMk cId="3614121534" sldId="2147483750"/>
            <pc:sldLayoutMk cId="81225425" sldId="2147483752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38.533" v="26"/>
          <pc:sldLayoutMkLst>
            <pc:docMk/>
            <pc:sldMasterMk cId="3614121534" sldId="2147483750"/>
            <pc:sldLayoutMk cId="1705030450" sldId="2147483753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38.533" v="26"/>
          <pc:sldLayoutMkLst>
            <pc:docMk/>
            <pc:sldMasterMk cId="3614121534" sldId="2147483750"/>
            <pc:sldLayoutMk cId="591608808" sldId="2147483754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38.533" v="26"/>
          <pc:sldLayoutMkLst>
            <pc:docMk/>
            <pc:sldMasterMk cId="3614121534" sldId="2147483750"/>
            <pc:sldLayoutMk cId="2235948167" sldId="2147483755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38.533" v="26"/>
          <pc:sldLayoutMkLst>
            <pc:docMk/>
            <pc:sldMasterMk cId="3614121534" sldId="2147483750"/>
            <pc:sldLayoutMk cId="4256071004" sldId="2147483756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38.533" v="26"/>
          <pc:sldLayoutMkLst>
            <pc:docMk/>
            <pc:sldMasterMk cId="3614121534" sldId="2147483750"/>
            <pc:sldLayoutMk cId="292511625" sldId="2147483757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38.533" v="26"/>
          <pc:sldLayoutMkLst>
            <pc:docMk/>
            <pc:sldMasterMk cId="3614121534" sldId="2147483750"/>
            <pc:sldLayoutMk cId="1332099302" sldId="2147483758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38.533" v="26"/>
          <pc:sldLayoutMkLst>
            <pc:docMk/>
            <pc:sldMasterMk cId="3614121534" sldId="2147483750"/>
            <pc:sldLayoutMk cId="2758537737" sldId="2147483759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38.533" v="26"/>
          <pc:sldLayoutMkLst>
            <pc:docMk/>
            <pc:sldMasterMk cId="3614121534" sldId="2147483750"/>
            <pc:sldLayoutMk cId="2352078258" sldId="2147483760"/>
          </pc:sldLayoutMkLst>
        </pc:sldLayoutChg>
        <pc:sldLayoutChg chg="add del mod replId">
          <pc:chgData name="Colin Bonehill (2132686)" userId="S::2132686@student.uwtsd.ac.uk::ac9d7e19-6ecc-4014-9e5c-6659e098389f" providerId="AD" clId="Web-{AF931BEF-FA76-475A-D7F1-BA91DB01FC6F}" dt="2022-10-24T11:31:38.533" v="26"/>
          <pc:sldLayoutMkLst>
            <pc:docMk/>
            <pc:sldMasterMk cId="3614121534" sldId="2147483750"/>
            <pc:sldLayoutMk cId="1038351376" sldId="2147483761"/>
          </pc:sldLayoutMkLst>
        </pc:sldLayoutChg>
      </pc:sldMasterChg>
      <pc:sldMasterChg chg="add del addSldLayout delSldLayout">
        <pc:chgData name="Colin Bonehill (2132686)" userId="S::2132686@student.uwtsd.ac.uk::ac9d7e19-6ecc-4014-9e5c-6659e098389f" providerId="AD" clId="Web-{AF931BEF-FA76-475A-D7F1-BA91DB01FC6F}" dt="2022-10-24T11:33:42.443" v="65"/>
        <pc:sldMasterMkLst>
          <pc:docMk/>
          <pc:sldMasterMk cId="2256039859" sldId="2147483788"/>
        </pc:sldMasterMkLst>
        <pc:sldLayoutChg chg="add del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256039859" sldId="2147483788"/>
            <pc:sldLayoutMk cId="2536779530" sldId="2147483777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256039859" sldId="2147483788"/>
            <pc:sldLayoutMk cId="1371520728" sldId="2147483778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256039859" sldId="2147483788"/>
            <pc:sldLayoutMk cId="2150980336" sldId="2147483779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256039859" sldId="2147483788"/>
            <pc:sldLayoutMk cId="3041755401" sldId="2147483780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256039859" sldId="2147483788"/>
            <pc:sldLayoutMk cId="1326103411" sldId="2147483781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256039859" sldId="2147483788"/>
            <pc:sldLayoutMk cId="2667867210" sldId="2147483782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256039859" sldId="2147483788"/>
            <pc:sldLayoutMk cId="2044843205" sldId="2147483783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256039859" sldId="2147483788"/>
            <pc:sldLayoutMk cId="3079128346" sldId="2147483784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256039859" sldId="2147483788"/>
            <pc:sldLayoutMk cId="1525077489" sldId="2147483785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256039859" sldId="2147483788"/>
            <pc:sldLayoutMk cId="3897918562" sldId="2147483786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256039859" sldId="2147483788"/>
            <pc:sldLayoutMk cId="1253341628" sldId="2147483787"/>
          </pc:sldLayoutMkLst>
        </pc:sldLayoutChg>
      </pc:sldMasterChg>
      <pc:sldMasterChg chg="add del addSldLayout delSldLayout">
        <pc:chgData name="Colin Bonehill (2132686)" userId="S::2132686@student.uwtsd.ac.uk::ac9d7e19-6ecc-4014-9e5c-6659e098389f" providerId="AD" clId="Web-{AF931BEF-FA76-475A-D7F1-BA91DB01FC6F}" dt="2022-10-24T11:33:13.130" v="58"/>
        <pc:sldMasterMkLst>
          <pc:docMk/>
          <pc:sldMasterMk cId="2137561279" sldId="2147483789"/>
        </pc:sldMasterMkLst>
        <pc:sldLayoutChg chg="add del">
          <pc:chgData name="Colin Bonehill (2132686)" userId="S::2132686@student.uwtsd.ac.uk::ac9d7e19-6ecc-4014-9e5c-6659e098389f" providerId="AD" clId="Web-{AF931BEF-FA76-475A-D7F1-BA91DB01FC6F}" dt="2022-10-24T11:33:13.130" v="58"/>
          <pc:sldLayoutMkLst>
            <pc:docMk/>
            <pc:sldMasterMk cId="2137561279" sldId="2147483789"/>
            <pc:sldLayoutMk cId="36472807" sldId="2147483790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13.130" v="58"/>
          <pc:sldLayoutMkLst>
            <pc:docMk/>
            <pc:sldMasterMk cId="2137561279" sldId="2147483789"/>
            <pc:sldLayoutMk cId="3556962493" sldId="2147483791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13.130" v="58"/>
          <pc:sldLayoutMkLst>
            <pc:docMk/>
            <pc:sldMasterMk cId="2137561279" sldId="2147483789"/>
            <pc:sldLayoutMk cId="3746799557" sldId="2147483792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13.130" v="58"/>
          <pc:sldLayoutMkLst>
            <pc:docMk/>
            <pc:sldMasterMk cId="2137561279" sldId="2147483789"/>
            <pc:sldLayoutMk cId="973247316" sldId="2147483793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13.130" v="58"/>
          <pc:sldLayoutMkLst>
            <pc:docMk/>
            <pc:sldMasterMk cId="2137561279" sldId="2147483789"/>
            <pc:sldLayoutMk cId="895200174" sldId="2147483794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13.130" v="58"/>
          <pc:sldLayoutMkLst>
            <pc:docMk/>
            <pc:sldMasterMk cId="2137561279" sldId="2147483789"/>
            <pc:sldLayoutMk cId="2598574323" sldId="2147483795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13.130" v="58"/>
          <pc:sldLayoutMkLst>
            <pc:docMk/>
            <pc:sldMasterMk cId="2137561279" sldId="2147483789"/>
            <pc:sldLayoutMk cId="1181735028" sldId="2147483796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13.130" v="58"/>
          <pc:sldLayoutMkLst>
            <pc:docMk/>
            <pc:sldMasterMk cId="2137561279" sldId="2147483789"/>
            <pc:sldLayoutMk cId="1000109377" sldId="2147483797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13.130" v="58"/>
          <pc:sldLayoutMkLst>
            <pc:docMk/>
            <pc:sldMasterMk cId="2137561279" sldId="2147483789"/>
            <pc:sldLayoutMk cId="1696860436" sldId="2147483798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13.130" v="58"/>
          <pc:sldLayoutMkLst>
            <pc:docMk/>
            <pc:sldMasterMk cId="2137561279" sldId="2147483789"/>
            <pc:sldLayoutMk cId="774613664" sldId="2147483799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13.130" v="58"/>
          <pc:sldLayoutMkLst>
            <pc:docMk/>
            <pc:sldMasterMk cId="2137561279" sldId="2147483789"/>
            <pc:sldLayoutMk cId="2370330283" sldId="2147483800"/>
          </pc:sldLayoutMkLst>
        </pc:sldLayoutChg>
      </pc:sldMasterChg>
      <pc:sldMasterChg chg="add addSldLayout">
        <pc:chgData name="Colin Bonehill (2132686)" userId="S::2132686@student.uwtsd.ac.uk::ac9d7e19-6ecc-4014-9e5c-6659e098389f" providerId="AD" clId="Web-{AF931BEF-FA76-475A-D7F1-BA91DB01FC6F}" dt="2022-10-24T11:33:42.443" v="65"/>
        <pc:sldMasterMkLst>
          <pc:docMk/>
          <pc:sldMasterMk cId="2813957628" sldId="2147483789"/>
        </pc:sldMasterMkLst>
        <pc:sldLayoutChg chg="add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813957628" sldId="2147483789"/>
            <pc:sldLayoutMk cId="3098299605" sldId="2147483790"/>
          </pc:sldLayoutMkLst>
        </pc:sldLayoutChg>
        <pc:sldLayoutChg chg="add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813957628" sldId="2147483789"/>
            <pc:sldLayoutMk cId="170597627" sldId="2147483791"/>
          </pc:sldLayoutMkLst>
        </pc:sldLayoutChg>
        <pc:sldLayoutChg chg="add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813957628" sldId="2147483789"/>
            <pc:sldLayoutMk cId="3849002986" sldId="2147483792"/>
          </pc:sldLayoutMkLst>
        </pc:sldLayoutChg>
        <pc:sldLayoutChg chg="add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813957628" sldId="2147483789"/>
            <pc:sldLayoutMk cId="3173039772" sldId="2147483793"/>
          </pc:sldLayoutMkLst>
        </pc:sldLayoutChg>
        <pc:sldLayoutChg chg="add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813957628" sldId="2147483789"/>
            <pc:sldLayoutMk cId="4269741269" sldId="2147483794"/>
          </pc:sldLayoutMkLst>
        </pc:sldLayoutChg>
        <pc:sldLayoutChg chg="add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813957628" sldId="2147483789"/>
            <pc:sldLayoutMk cId="1994843834" sldId="2147483795"/>
          </pc:sldLayoutMkLst>
        </pc:sldLayoutChg>
        <pc:sldLayoutChg chg="add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813957628" sldId="2147483789"/>
            <pc:sldLayoutMk cId="2086518326" sldId="2147483796"/>
          </pc:sldLayoutMkLst>
        </pc:sldLayoutChg>
        <pc:sldLayoutChg chg="add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813957628" sldId="2147483789"/>
            <pc:sldLayoutMk cId="2890090910" sldId="2147483797"/>
          </pc:sldLayoutMkLst>
        </pc:sldLayoutChg>
        <pc:sldLayoutChg chg="add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813957628" sldId="2147483789"/>
            <pc:sldLayoutMk cId="4110887865" sldId="2147483798"/>
          </pc:sldLayoutMkLst>
        </pc:sldLayoutChg>
        <pc:sldLayoutChg chg="add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813957628" sldId="2147483789"/>
            <pc:sldLayoutMk cId="4108206724" sldId="2147483799"/>
          </pc:sldLayoutMkLst>
        </pc:sldLayoutChg>
        <pc:sldLayoutChg chg="add">
          <pc:chgData name="Colin Bonehill (2132686)" userId="S::2132686@student.uwtsd.ac.uk::ac9d7e19-6ecc-4014-9e5c-6659e098389f" providerId="AD" clId="Web-{AF931BEF-FA76-475A-D7F1-BA91DB01FC6F}" dt="2022-10-24T11:33:42.443" v="65"/>
          <pc:sldLayoutMkLst>
            <pc:docMk/>
            <pc:sldMasterMk cId="2813957628" sldId="2147483789"/>
            <pc:sldLayoutMk cId="1946174253" sldId="2147483800"/>
          </pc:sldLayoutMkLst>
        </pc:sldLayoutChg>
      </pc:sldMasterChg>
      <pc:sldMasterChg chg="add del addSldLayout delSldLayout">
        <pc:chgData name="Colin Bonehill (2132686)" userId="S::2132686@student.uwtsd.ac.uk::ac9d7e19-6ecc-4014-9e5c-6659e098389f" providerId="AD" clId="Web-{AF931BEF-FA76-475A-D7F1-BA91DB01FC6F}" dt="2022-10-24T11:31:38.455" v="25"/>
        <pc:sldMasterMkLst>
          <pc:docMk/>
          <pc:sldMasterMk cId="2103050924" sldId="2147483801"/>
        </pc:sldMasterMkLst>
        <pc:sldLayoutChg chg="add del">
          <pc:chgData name="Colin Bonehill (2132686)" userId="S::2132686@student.uwtsd.ac.uk::ac9d7e19-6ecc-4014-9e5c-6659e098389f" providerId="AD" clId="Web-{AF931BEF-FA76-475A-D7F1-BA91DB01FC6F}" dt="2022-10-24T11:31:38.455" v="25"/>
          <pc:sldLayoutMkLst>
            <pc:docMk/>
            <pc:sldMasterMk cId="2103050924" sldId="2147483801"/>
            <pc:sldLayoutMk cId="634615373" sldId="2147483790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1:38.455" v="25"/>
          <pc:sldLayoutMkLst>
            <pc:docMk/>
            <pc:sldMasterMk cId="2103050924" sldId="2147483801"/>
            <pc:sldLayoutMk cId="1129402226" sldId="2147483791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1:38.455" v="25"/>
          <pc:sldLayoutMkLst>
            <pc:docMk/>
            <pc:sldMasterMk cId="2103050924" sldId="2147483801"/>
            <pc:sldLayoutMk cId="1213308763" sldId="2147483792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1:38.455" v="25"/>
          <pc:sldLayoutMkLst>
            <pc:docMk/>
            <pc:sldMasterMk cId="2103050924" sldId="2147483801"/>
            <pc:sldLayoutMk cId="1826823569" sldId="2147483793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1:38.455" v="25"/>
          <pc:sldLayoutMkLst>
            <pc:docMk/>
            <pc:sldMasterMk cId="2103050924" sldId="2147483801"/>
            <pc:sldLayoutMk cId="3005537762" sldId="2147483794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1:38.455" v="25"/>
          <pc:sldLayoutMkLst>
            <pc:docMk/>
            <pc:sldMasterMk cId="2103050924" sldId="2147483801"/>
            <pc:sldLayoutMk cId="3554645667" sldId="2147483795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1:38.455" v="25"/>
          <pc:sldLayoutMkLst>
            <pc:docMk/>
            <pc:sldMasterMk cId="2103050924" sldId="2147483801"/>
            <pc:sldLayoutMk cId="1207823385" sldId="2147483796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1:38.455" v="25"/>
          <pc:sldLayoutMkLst>
            <pc:docMk/>
            <pc:sldMasterMk cId="2103050924" sldId="2147483801"/>
            <pc:sldLayoutMk cId="2208229978" sldId="2147483797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1:38.455" v="25"/>
          <pc:sldLayoutMkLst>
            <pc:docMk/>
            <pc:sldMasterMk cId="2103050924" sldId="2147483801"/>
            <pc:sldLayoutMk cId="3054760972" sldId="2147483798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1:38.455" v="25"/>
          <pc:sldLayoutMkLst>
            <pc:docMk/>
            <pc:sldMasterMk cId="2103050924" sldId="2147483801"/>
            <pc:sldLayoutMk cId="1261636993" sldId="2147483799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1:38.455" v="25"/>
          <pc:sldLayoutMkLst>
            <pc:docMk/>
            <pc:sldMasterMk cId="2103050924" sldId="2147483801"/>
            <pc:sldLayoutMk cId="2575068079" sldId="2147483800"/>
          </pc:sldLayoutMkLst>
        </pc:sldLayoutChg>
      </pc:sldMasterChg>
      <pc:sldMasterChg chg="add del addSldLayout delSldLayout">
        <pc:chgData name="Colin Bonehill (2132686)" userId="S::2132686@student.uwtsd.ac.uk::ac9d7e19-6ecc-4014-9e5c-6659e098389f" providerId="AD" clId="Web-{AF931BEF-FA76-475A-D7F1-BA91DB01FC6F}" dt="2022-10-24T11:33:42.396" v="64"/>
        <pc:sldMasterMkLst>
          <pc:docMk/>
          <pc:sldMasterMk cId="1206386215" sldId="2147483838"/>
        </pc:sldMasterMkLst>
        <pc:sldLayoutChg chg="add del">
          <pc:chgData name="Colin Bonehill (2132686)" userId="S::2132686@student.uwtsd.ac.uk::ac9d7e19-6ecc-4014-9e5c-6659e098389f" providerId="AD" clId="Web-{AF931BEF-FA76-475A-D7F1-BA91DB01FC6F}" dt="2022-10-24T11:33:42.396" v="64"/>
          <pc:sldLayoutMkLst>
            <pc:docMk/>
            <pc:sldMasterMk cId="1206386215" sldId="2147483838"/>
            <pc:sldLayoutMk cId="2476123032" sldId="2147483827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396" v="64"/>
          <pc:sldLayoutMkLst>
            <pc:docMk/>
            <pc:sldMasterMk cId="1206386215" sldId="2147483838"/>
            <pc:sldLayoutMk cId="1190104367" sldId="2147483828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396" v="64"/>
          <pc:sldLayoutMkLst>
            <pc:docMk/>
            <pc:sldMasterMk cId="1206386215" sldId="2147483838"/>
            <pc:sldLayoutMk cId="1970271265" sldId="2147483829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396" v="64"/>
          <pc:sldLayoutMkLst>
            <pc:docMk/>
            <pc:sldMasterMk cId="1206386215" sldId="2147483838"/>
            <pc:sldLayoutMk cId="154255767" sldId="2147483830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396" v="64"/>
          <pc:sldLayoutMkLst>
            <pc:docMk/>
            <pc:sldMasterMk cId="1206386215" sldId="2147483838"/>
            <pc:sldLayoutMk cId="1817121115" sldId="2147483831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396" v="64"/>
          <pc:sldLayoutMkLst>
            <pc:docMk/>
            <pc:sldMasterMk cId="1206386215" sldId="2147483838"/>
            <pc:sldLayoutMk cId="2905931140" sldId="2147483832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396" v="64"/>
          <pc:sldLayoutMkLst>
            <pc:docMk/>
            <pc:sldMasterMk cId="1206386215" sldId="2147483838"/>
            <pc:sldLayoutMk cId="3589111188" sldId="2147483833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396" v="64"/>
          <pc:sldLayoutMkLst>
            <pc:docMk/>
            <pc:sldMasterMk cId="1206386215" sldId="2147483838"/>
            <pc:sldLayoutMk cId="2920021735" sldId="2147483834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396" v="64"/>
          <pc:sldLayoutMkLst>
            <pc:docMk/>
            <pc:sldMasterMk cId="1206386215" sldId="2147483838"/>
            <pc:sldLayoutMk cId="2508308258" sldId="2147483835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396" v="64"/>
          <pc:sldLayoutMkLst>
            <pc:docMk/>
            <pc:sldMasterMk cId="1206386215" sldId="2147483838"/>
            <pc:sldLayoutMk cId="2390651703" sldId="2147483836"/>
          </pc:sldLayoutMkLst>
        </pc:sldLayoutChg>
        <pc:sldLayoutChg chg="add del">
          <pc:chgData name="Colin Bonehill (2132686)" userId="S::2132686@student.uwtsd.ac.uk::ac9d7e19-6ecc-4014-9e5c-6659e098389f" providerId="AD" clId="Web-{AF931BEF-FA76-475A-D7F1-BA91DB01FC6F}" dt="2022-10-24T11:33:42.396" v="64"/>
          <pc:sldLayoutMkLst>
            <pc:docMk/>
            <pc:sldMasterMk cId="1206386215" sldId="2147483838"/>
            <pc:sldLayoutMk cId="1442681513" sldId="2147483837"/>
          </pc:sldLayoutMkLst>
        </pc:sldLayoutChg>
      </pc:sldMasterChg>
    </pc:docChg>
  </pc:docChgLst>
  <pc:docChgLst>
    <pc:chgData name="Colin Bonehill (2132686)" userId="S::2132686@student.uwtsd.ac.uk::ac9d7e19-6ecc-4014-9e5c-6659e098389f" providerId="AD" clId="Web-{A3A83EC8-9FC4-7566-439C-D6F47C56F59A}"/>
    <pc:docChg chg="modSld addMainMaster delMainMaster modMainMaster">
      <pc:chgData name="Colin Bonehill (2132686)" userId="S::2132686@student.uwtsd.ac.uk::ac9d7e19-6ecc-4014-9e5c-6659e098389f" providerId="AD" clId="Web-{A3A83EC8-9FC4-7566-439C-D6F47C56F59A}" dt="2022-11-04T11:57:02.750" v="148"/>
      <pc:docMkLst>
        <pc:docMk/>
      </pc:docMkLst>
      <pc:sldChg chg="addSp delSp modSp mod setBg modClrScheme setClrOvrMap delDesignElem chgLayout">
        <pc:chgData name="Colin Bonehill (2132686)" userId="S::2132686@student.uwtsd.ac.uk::ac9d7e19-6ecc-4014-9e5c-6659e098389f" providerId="AD" clId="Web-{A3A83EC8-9FC4-7566-439C-D6F47C56F59A}" dt="2022-11-04T11:48:44.357" v="137"/>
        <pc:sldMkLst>
          <pc:docMk/>
          <pc:sldMk cId="3663690679" sldId="256"/>
        </pc:sldMkLst>
        <pc:spChg chg="mod ord">
          <ac:chgData name="Colin Bonehill (2132686)" userId="S::2132686@student.uwtsd.ac.uk::ac9d7e19-6ecc-4014-9e5c-6659e098389f" providerId="AD" clId="Web-{A3A83EC8-9FC4-7566-439C-D6F47C56F59A}" dt="2022-11-04T11:48:44.342" v="136"/>
          <ac:spMkLst>
            <pc:docMk/>
            <pc:sldMk cId="3663690679" sldId="256"/>
            <ac:spMk id="2" creationId="{353CAE14-AE0B-CB11-D284-F245CA510535}"/>
          </ac:spMkLst>
        </pc:spChg>
        <pc:spChg chg="mod ord">
          <ac:chgData name="Colin Bonehill (2132686)" userId="S::2132686@student.uwtsd.ac.uk::ac9d7e19-6ecc-4014-9e5c-6659e098389f" providerId="AD" clId="Web-{A3A83EC8-9FC4-7566-439C-D6F47C56F59A}" dt="2022-11-04T11:48:44.342" v="136"/>
          <ac:spMkLst>
            <pc:docMk/>
            <pc:sldMk cId="3663690679" sldId="256"/>
            <ac:spMk id="3" creationId="{B9D49A1E-37E4-F729-ED56-CA91547B9C5A}"/>
          </ac:spMkLst>
        </pc:spChg>
        <pc:spChg chg="add del">
          <ac:chgData name="Colin Bonehill (2132686)" userId="S::2132686@student.uwtsd.ac.uk::ac9d7e19-6ecc-4014-9e5c-6659e098389f" providerId="AD" clId="Web-{A3A83EC8-9FC4-7566-439C-D6F47C56F59A}" dt="2022-11-04T11:48:27.419" v="131"/>
          <ac:spMkLst>
            <pc:docMk/>
            <pc:sldMk cId="3663690679" sldId="256"/>
            <ac:spMk id="25" creationId="{C884A6B2-90E9-4BDB-8503-71AC02D3956A}"/>
          </ac:spMkLst>
        </pc:spChg>
        <pc:spChg chg="add del">
          <ac:chgData name="Colin Bonehill (2132686)" userId="S::2132686@student.uwtsd.ac.uk::ac9d7e19-6ecc-4014-9e5c-6659e098389f" providerId="AD" clId="Web-{A3A83EC8-9FC4-7566-439C-D6F47C56F59A}" dt="2022-11-04T11:48:27.419" v="131"/>
          <ac:spMkLst>
            <pc:docMk/>
            <pc:sldMk cId="3663690679" sldId="256"/>
            <ac:spMk id="27" creationId="{5EF08599-3FED-4288-A20D-E7BCAC3B8E26}"/>
          </ac:spMkLst>
        </pc:spChg>
        <pc:spChg chg="add">
          <ac:chgData name="Colin Bonehill (2132686)" userId="S::2132686@student.uwtsd.ac.uk::ac9d7e19-6ecc-4014-9e5c-6659e098389f" providerId="AD" clId="Web-{A3A83EC8-9FC4-7566-439C-D6F47C56F59A}" dt="2022-11-04T11:48:44.357" v="137"/>
          <ac:spMkLst>
            <pc:docMk/>
            <pc:sldMk cId="3663690679" sldId="256"/>
            <ac:spMk id="44" creationId="{573F9D11-20BD-4755-B131-A5F531520EC5}"/>
          </ac:spMkLst>
        </pc:spChg>
        <pc:spChg chg="add">
          <ac:chgData name="Colin Bonehill (2132686)" userId="S::2132686@student.uwtsd.ac.uk::ac9d7e19-6ecc-4014-9e5c-6659e098389f" providerId="AD" clId="Web-{A3A83EC8-9FC4-7566-439C-D6F47C56F59A}" dt="2022-11-04T11:48:44.357" v="137"/>
          <ac:spMkLst>
            <pc:docMk/>
            <pc:sldMk cId="3663690679" sldId="256"/>
            <ac:spMk id="45" creationId="{8EB90C4A-98AE-4031-9ED8-4063AF8985A6}"/>
          </ac:spMkLst>
        </pc:spChg>
        <pc:spChg chg="del">
          <ac:chgData name="Colin Bonehill (2132686)" userId="S::2132686@student.uwtsd.ac.uk::ac9d7e19-6ecc-4014-9e5c-6659e098389f" providerId="AD" clId="Web-{A3A83EC8-9FC4-7566-439C-D6F47C56F59A}" dt="2022-11-04T11:45:54.820" v="75"/>
          <ac:spMkLst>
            <pc:docMk/>
            <pc:sldMk cId="3663690679" sldId="256"/>
            <ac:spMk id="137" creationId="{DA9B06D8-F0B8-433D-814C-0A14E9E87025}"/>
          </ac:spMkLst>
        </pc:spChg>
        <pc:grpChg chg="add del">
          <ac:chgData name="Colin Bonehill (2132686)" userId="S::2132686@student.uwtsd.ac.uk::ac9d7e19-6ecc-4014-9e5c-6659e098389f" providerId="AD" clId="Web-{A3A83EC8-9FC4-7566-439C-D6F47C56F59A}" dt="2022-11-04T11:48:27.419" v="131"/>
          <ac:grpSpMkLst>
            <pc:docMk/>
            <pc:sldMk cId="3663690679" sldId="256"/>
            <ac:grpSpMk id="26" creationId="{E9046BC8-D404-4E7D-9202-A07F3FDD3823}"/>
          </ac:grpSpMkLst>
        </pc:grpChg>
        <pc:grpChg chg="add del">
          <ac:chgData name="Colin Bonehill (2132686)" userId="S::2132686@student.uwtsd.ac.uk::ac9d7e19-6ecc-4014-9e5c-6659e098389f" providerId="AD" clId="Web-{A3A83EC8-9FC4-7566-439C-D6F47C56F59A}" dt="2022-11-04T11:48:41.826" v="134"/>
          <ac:grpSpMkLst>
            <pc:docMk/>
            <pc:sldMk cId="3663690679" sldId="256"/>
            <ac:grpSpMk id="34" creationId="{2D6AE5D8-40C2-4D62-AA3B-20655AAF4193}"/>
          </ac:grpSpMkLst>
        </pc:grpChg>
        <pc:grpChg chg="add del">
          <ac:chgData name="Colin Bonehill (2132686)" userId="S::2132686@student.uwtsd.ac.uk::ac9d7e19-6ecc-4014-9e5c-6659e098389f" providerId="AD" clId="Web-{A3A83EC8-9FC4-7566-439C-D6F47C56F59A}" dt="2022-11-04T11:48:44.342" v="136"/>
          <ac:grpSpMkLst>
            <pc:docMk/>
            <pc:sldMk cId="3663690679" sldId="256"/>
            <ac:grpSpMk id="39" creationId="{D3DFD041-6A5D-480B-B4B3-668615C50021}"/>
          </ac:grpSpMkLst>
        </pc:grpChg>
        <pc:grpChg chg="add">
          <ac:chgData name="Colin Bonehill (2132686)" userId="S::2132686@student.uwtsd.ac.uk::ac9d7e19-6ecc-4014-9e5c-6659e098389f" providerId="AD" clId="Web-{A3A83EC8-9FC4-7566-439C-D6F47C56F59A}" dt="2022-11-04T11:48:44.357" v="137"/>
          <ac:grpSpMkLst>
            <pc:docMk/>
            <pc:sldMk cId="3663690679" sldId="256"/>
            <ac:grpSpMk id="46" creationId="{D763F840-D9FC-4A00-AD5E-A92B1469D253}"/>
          </ac:grpSpMkLst>
        </pc:grpChg>
        <pc:picChg chg="mod ord">
          <ac:chgData name="Colin Bonehill (2132686)" userId="S::2132686@student.uwtsd.ac.uk::ac9d7e19-6ecc-4014-9e5c-6659e098389f" providerId="AD" clId="Web-{A3A83EC8-9FC4-7566-439C-D6F47C56F59A}" dt="2022-11-04T11:48:44.342" v="136"/>
          <ac:picMkLst>
            <pc:docMk/>
            <pc:sldMk cId="3663690679" sldId="256"/>
            <ac:picMk id="22" creationId="{67C6A9E2-C4D6-5EC4-A62A-B4F2F9AA8FFB}"/>
          </ac:picMkLst>
        </pc:picChg>
      </pc:sldChg>
      <pc:sldChg chg="addSp delSp modSp mod setBg modClrScheme delDesignElem chgLayout">
        <pc:chgData name="Colin Bonehill (2132686)" userId="S::2132686@student.uwtsd.ac.uk::ac9d7e19-6ecc-4014-9e5c-6659e098389f" providerId="AD" clId="Web-{A3A83EC8-9FC4-7566-439C-D6F47C56F59A}" dt="2022-11-04T11:48:27.419" v="131"/>
        <pc:sldMkLst>
          <pc:docMk/>
          <pc:sldMk cId="1502724711" sldId="257"/>
        </pc:sldMkLst>
        <pc:spChg chg="mod ord">
          <ac:chgData name="Colin Bonehill (2132686)" userId="S::2132686@student.uwtsd.ac.uk::ac9d7e19-6ecc-4014-9e5c-6659e098389f" providerId="AD" clId="Web-{A3A83EC8-9FC4-7566-439C-D6F47C56F59A}" dt="2022-11-04T11:48:27.419" v="131"/>
          <ac:spMkLst>
            <pc:docMk/>
            <pc:sldMk cId="1502724711" sldId="257"/>
            <ac:spMk id="2" creationId="{946092DA-777B-FE73-6CE2-41A59EFCAC9C}"/>
          </ac:spMkLst>
        </pc:spChg>
        <pc:spChg chg="add del mod">
          <ac:chgData name="Colin Bonehill (2132686)" userId="S::2132686@student.uwtsd.ac.uk::ac9d7e19-6ecc-4014-9e5c-6659e098389f" providerId="AD" clId="Web-{A3A83EC8-9FC4-7566-439C-D6F47C56F59A}" dt="2022-11-04T11:47:42.058" v="88"/>
          <ac:spMkLst>
            <pc:docMk/>
            <pc:sldMk cId="1502724711" sldId="257"/>
            <ac:spMk id="5" creationId="{2D043C9E-76C9-ED85-08BD-389A0F149040}"/>
          </ac:spMkLst>
        </pc:spChg>
        <pc:spChg chg="add del">
          <ac:chgData name="Colin Bonehill (2132686)" userId="S::2132686@student.uwtsd.ac.uk::ac9d7e19-6ecc-4014-9e5c-6659e098389f" providerId="AD" clId="Web-{A3A83EC8-9FC4-7566-439C-D6F47C56F59A}" dt="2022-11-04T11:46:03.602" v="77"/>
          <ac:spMkLst>
            <pc:docMk/>
            <pc:sldMk cId="1502724711" sldId="257"/>
            <ac:spMk id="9" creationId="{94C52C56-BEF2-4E22-8C8E-A7AC96B03A72}"/>
          </ac:spMkLst>
        </pc:spChg>
        <pc:spChg chg="add del">
          <ac:chgData name="Colin Bonehill (2132686)" userId="S::2132686@student.uwtsd.ac.uk::ac9d7e19-6ecc-4014-9e5c-6659e098389f" providerId="AD" clId="Web-{A3A83EC8-9FC4-7566-439C-D6F47C56F59A}" dt="2022-11-04T11:46:03.602" v="77"/>
          <ac:spMkLst>
            <pc:docMk/>
            <pc:sldMk cId="1502724711" sldId="257"/>
            <ac:spMk id="11" creationId="{42285737-90EE-47DC-AC80-8AE156B11969}"/>
          </ac:spMkLst>
        </pc:spChg>
        <pc:spChg chg="add del">
          <ac:chgData name="Colin Bonehill (2132686)" userId="S::2132686@student.uwtsd.ac.uk::ac9d7e19-6ecc-4014-9e5c-6659e098389f" providerId="AD" clId="Web-{A3A83EC8-9FC4-7566-439C-D6F47C56F59A}" dt="2022-11-04T11:48:27.419" v="131"/>
          <ac:spMkLst>
            <pc:docMk/>
            <pc:sldMk cId="1502724711" sldId="257"/>
            <ac:spMk id="19" creationId="{A27AE693-58E8-48BC-8ED0-568ABFEABB35}"/>
          </ac:spMkLst>
        </pc:spChg>
        <pc:spChg chg="add del">
          <ac:chgData name="Colin Bonehill (2132686)" userId="S::2132686@student.uwtsd.ac.uk::ac9d7e19-6ecc-4014-9e5c-6659e098389f" providerId="AD" clId="Web-{A3A83EC8-9FC4-7566-439C-D6F47C56F59A}" dt="2022-11-04T11:48:27.419" v="131"/>
          <ac:spMkLst>
            <pc:docMk/>
            <pc:sldMk cId="1502724711" sldId="257"/>
            <ac:spMk id="21" creationId="{BED1B64B-251E-446A-A285-6626C4EC010D}"/>
          </ac:spMkLst>
        </pc:spChg>
        <pc:grpChg chg="add del">
          <ac:chgData name="Colin Bonehill (2132686)" userId="S::2132686@student.uwtsd.ac.uk::ac9d7e19-6ecc-4014-9e5c-6659e098389f" providerId="AD" clId="Web-{A3A83EC8-9FC4-7566-439C-D6F47C56F59A}" dt="2022-11-04T11:46:03.602" v="77"/>
          <ac:grpSpMkLst>
            <pc:docMk/>
            <pc:sldMk cId="1502724711" sldId="257"/>
            <ac:grpSpMk id="13" creationId="{B57BDC17-F1B3-455F-BBF1-680AA1F25C06}"/>
          </ac:grpSpMkLst>
        </pc:grpChg>
        <pc:grpChg chg="add del">
          <ac:chgData name="Colin Bonehill (2132686)" userId="S::2132686@student.uwtsd.ac.uk::ac9d7e19-6ecc-4014-9e5c-6659e098389f" providerId="AD" clId="Web-{A3A83EC8-9FC4-7566-439C-D6F47C56F59A}" dt="2022-11-04T11:48:27.419" v="131"/>
          <ac:grpSpMkLst>
            <pc:docMk/>
            <pc:sldMk cId="1502724711" sldId="257"/>
            <ac:grpSpMk id="22" creationId="{CD02B5D1-60D4-4D5B-AFD9-C986E227431B}"/>
          </ac:grpSpMkLst>
        </pc:grpChg>
        <pc:graphicFrameChg chg="mod ord modGraphic">
          <ac:chgData name="Colin Bonehill (2132686)" userId="S::2132686@student.uwtsd.ac.uk::ac9d7e19-6ecc-4014-9e5c-6659e098389f" providerId="AD" clId="Web-{A3A83EC8-9FC4-7566-439C-D6F47C56F59A}" dt="2022-11-04T11:48:27.419" v="131"/>
          <ac:graphicFrameMkLst>
            <pc:docMk/>
            <pc:sldMk cId="1502724711" sldId="257"/>
            <ac:graphicFrameMk id="4" creationId="{E98CBBD8-D8EE-F867-BE98-9382C8E3E2D7}"/>
          </ac:graphicFrameMkLst>
        </pc:graphicFrameChg>
        <pc:picChg chg="add del mod">
          <ac:chgData name="Colin Bonehill (2132686)" userId="S::2132686@student.uwtsd.ac.uk::ac9d7e19-6ecc-4014-9e5c-6659e098389f" providerId="AD" clId="Web-{A3A83EC8-9FC4-7566-439C-D6F47C56F59A}" dt="2022-11-04T11:47:42.058" v="89"/>
          <ac:picMkLst>
            <pc:docMk/>
            <pc:sldMk cId="1502724711" sldId="257"/>
            <ac:picMk id="3" creationId="{A78E0D6F-AF89-3E9E-69D2-9B64685141BB}"/>
          </ac:picMkLst>
        </pc:picChg>
      </pc:sldChg>
      <pc:sldChg chg="addSp delSp modSp mod setBg modClrScheme chgLayout">
        <pc:chgData name="Colin Bonehill (2132686)" userId="S::2132686@student.uwtsd.ac.uk::ac9d7e19-6ecc-4014-9e5c-6659e098389f" providerId="AD" clId="Web-{A3A83EC8-9FC4-7566-439C-D6F47C56F59A}" dt="2022-11-04T11:57:02.750" v="148"/>
        <pc:sldMkLst>
          <pc:docMk/>
          <pc:sldMk cId="3646662987" sldId="258"/>
        </pc:sldMkLst>
        <pc:spChg chg="mod ord">
          <ac:chgData name="Colin Bonehill (2132686)" userId="S::2132686@student.uwtsd.ac.uk::ac9d7e19-6ecc-4014-9e5c-6659e098389f" providerId="AD" clId="Web-{A3A83EC8-9FC4-7566-439C-D6F47C56F59A}" dt="2022-11-04T11:57:02.750" v="148"/>
          <ac:spMkLst>
            <pc:docMk/>
            <pc:sldMk cId="3646662987" sldId="258"/>
            <ac:spMk id="2" creationId="{750DF934-A362-7D94-265D-93D6F3DAB53B}"/>
          </ac:spMkLst>
        </pc:spChg>
        <pc:spChg chg="add del mod ord">
          <ac:chgData name="Colin Bonehill (2132686)" userId="S::2132686@student.uwtsd.ac.uk::ac9d7e19-6ecc-4014-9e5c-6659e098389f" providerId="AD" clId="Web-{A3A83EC8-9FC4-7566-439C-D6F47C56F59A}" dt="2022-11-04T11:57:02.750" v="148"/>
          <ac:spMkLst>
            <pc:docMk/>
            <pc:sldMk cId="3646662987" sldId="258"/>
            <ac:spMk id="3" creationId="{24960B16-566C-6649-2ACD-640A4E68F936}"/>
          </ac:spMkLst>
        </pc:spChg>
        <pc:spChg chg="add del">
          <ac:chgData name="Colin Bonehill (2132686)" userId="S::2132686@student.uwtsd.ac.uk::ac9d7e19-6ecc-4014-9e5c-6659e098389f" providerId="AD" clId="Web-{A3A83EC8-9FC4-7566-439C-D6F47C56F59A}" dt="2022-11-04T11:56:39.780" v="139"/>
          <ac:spMkLst>
            <pc:docMk/>
            <pc:sldMk cId="3646662987" sldId="258"/>
            <ac:spMk id="9" creationId="{5B2F4B0B-6CDE-4467-A567-7930C6692530}"/>
          </ac:spMkLst>
        </pc:spChg>
        <pc:spChg chg="add del">
          <ac:chgData name="Colin Bonehill (2132686)" userId="S::2132686@student.uwtsd.ac.uk::ac9d7e19-6ecc-4014-9e5c-6659e098389f" providerId="AD" clId="Web-{A3A83EC8-9FC4-7566-439C-D6F47C56F59A}" dt="2022-11-04T11:56:39.780" v="139"/>
          <ac:spMkLst>
            <pc:docMk/>
            <pc:sldMk cId="3646662987" sldId="258"/>
            <ac:spMk id="11" creationId="{4FBD904E-E2AA-40C0-9B75-6705C2936009}"/>
          </ac:spMkLst>
        </pc:spChg>
        <pc:spChg chg="add del">
          <ac:chgData name="Colin Bonehill (2132686)" userId="S::2132686@student.uwtsd.ac.uk::ac9d7e19-6ecc-4014-9e5c-6659e098389f" providerId="AD" clId="Web-{A3A83EC8-9FC4-7566-439C-D6F47C56F59A}" dt="2022-11-04T11:56:48.843" v="141"/>
          <ac:spMkLst>
            <pc:docMk/>
            <pc:sldMk cId="3646662987" sldId="258"/>
            <ac:spMk id="21" creationId="{6AD30037-67ED-4367-9BE0-45787510BF13}"/>
          </ac:spMkLst>
        </pc:spChg>
        <pc:spChg chg="add del">
          <ac:chgData name="Colin Bonehill (2132686)" userId="S::2132686@student.uwtsd.ac.uk::ac9d7e19-6ecc-4014-9e5c-6659e098389f" providerId="AD" clId="Web-{A3A83EC8-9FC4-7566-439C-D6F47C56F59A}" dt="2022-11-04T11:56:48.843" v="141"/>
          <ac:spMkLst>
            <pc:docMk/>
            <pc:sldMk cId="3646662987" sldId="258"/>
            <ac:spMk id="25" creationId="{24960B16-566C-6649-2ACD-640A4E68F936}"/>
          </ac:spMkLst>
        </pc:spChg>
        <pc:spChg chg="add del">
          <ac:chgData name="Colin Bonehill (2132686)" userId="S::2132686@student.uwtsd.ac.uk::ac9d7e19-6ecc-4014-9e5c-6659e098389f" providerId="AD" clId="Web-{A3A83EC8-9FC4-7566-439C-D6F47C56F59A}" dt="2022-11-04T11:57:02.718" v="147"/>
          <ac:spMkLst>
            <pc:docMk/>
            <pc:sldMk cId="3646662987" sldId="258"/>
            <ac:spMk id="31" creationId="{A791E548-71E9-4E48-95EF-028C1F694C62}"/>
          </ac:spMkLst>
        </pc:spChg>
        <pc:spChg chg="add del">
          <ac:chgData name="Colin Bonehill (2132686)" userId="S::2132686@student.uwtsd.ac.uk::ac9d7e19-6ecc-4014-9e5c-6659e098389f" providerId="AD" clId="Web-{A3A83EC8-9FC4-7566-439C-D6F47C56F59A}" dt="2022-11-04T11:57:02.718" v="147"/>
          <ac:spMkLst>
            <pc:docMk/>
            <pc:sldMk cId="3646662987" sldId="258"/>
            <ac:spMk id="32" creationId="{AAB5649A-D799-4BE2-9913-FFD6F2B4EE71}"/>
          </ac:spMkLst>
        </pc:spChg>
        <pc:spChg chg="add">
          <ac:chgData name="Colin Bonehill (2132686)" userId="S::2132686@student.uwtsd.ac.uk::ac9d7e19-6ecc-4014-9e5c-6659e098389f" providerId="AD" clId="Web-{A3A83EC8-9FC4-7566-439C-D6F47C56F59A}" dt="2022-11-04T11:57:02.750" v="148"/>
          <ac:spMkLst>
            <pc:docMk/>
            <pc:sldMk cId="3646662987" sldId="258"/>
            <ac:spMk id="36" creationId="{5B2F4B0B-6CDE-4467-A567-7930C6692530}"/>
          </ac:spMkLst>
        </pc:spChg>
        <pc:spChg chg="add">
          <ac:chgData name="Colin Bonehill (2132686)" userId="S::2132686@student.uwtsd.ac.uk::ac9d7e19-6ecc-4014-9e5c-6659e098389f" providerId="AD" clId="Web-{A3A83EC8-9FC4-7566-439C-D6F47C56F59A}" dt="2022-11-04T11:57:02.750" v="148"/>
          <ac:spMkLst>
            <pc:docMk/>
            <pc:sldMk cId="3646662987" sldId="258"/>
            <ac:spMk id="37" creationId="{4FBD904E-E2AA-40C0-9B75-6705C2936009}"/>
          </ac:spMkLst>
        </pc:spChg>
        <pc:grpChg chg="add del">
          <ac:chgData name="Colin Bonehill (2132686)" userId="S::2132686@student.uwtsd.ac.uk::ac9d7e19-6ecc-4014-9e5c-6659e098389f" providerId="AD" clId="Web-{A3A83EC8-9FC4-7566-439C-D6F47C56F59A}" dt="2022-11-04T11:56:39.780" v="139"/>
          <ac:grpSpMkLst>
            <pc:docMk/>
            <pc:sldMk cId="3646662987" sldId="258"/>
            <ac:grpSpMk id="13" creationId="{C2CA0337-9B09-4746-93D0-7E92F422020B}"/>
          </ac:grpSpMkLst>
        </pc:grpChg>
        <pc:grpChg chg="add del">
          <ac:chgData name="Colin Bonehill (2132686)" userId="S::2132686@student.uwtsd.ac.uk::ac9d7e19-6ecc-4014-9e5c-6659e098389f" providerId="AD" clId="Web-{A3A83EC8-9FC4-7566-439C-D6F47C56F59A}" dt="2022-11-04T11:56:48.843" v="141"/>
          <ac:grpSpMkLst>
            <pc:docMk/>
            <pc:sldMk cId="3646662987" sldId="258"/>
            <ac:grpSpMk id="23" creationId="{50841A4E-5BC1-44B4-83CF-D524E8AEAD64}"/>
          </ac:grpSpMkLst>
        </pc:grpChg>
        <pc:grpChg chg="add del">
          <ac:chgData name="Colin Bonehill (2132686)" userId="S::2132686@student.uwtsd.ac.uk::ac9d7e19-6ecc-4014-9e5c-6659e098389f" providerId="AD" clId="Web-{A3A83EC8-9FC4-7566-439C-D6F47C56F59A}" dt="2022-11-04T11:57:02.718" v="147"/>
          <ac:grpSpMkLst>
            <pc:docMk/>
            <pc:sldMk cId="3646662987" sldId="258"/>
            <ac:grpSpMk id="33" creationId="{2F723DE5-3668-495B-86B4-1F6867DD0043}"/>
          </ac:grpSpMkLst>
        </pc:grpChg>
        <pc:grpChg chg="add">
          <ac:chgData name="Colin Bonehill (2132686)" userId="S::2132686@student.uwtsd.ac.uk::ac9d7e19-6ecc-4014-9e5c-6659e098389f" providerId="AD" clId="Web-{A3A83EC8-9FC4-7566-439C-D6F47C56F59A}" dt="2022-11-04T11:57:02.750" v="148"/>
          <ac:grpSpMkLst>
            <pc:docMk/>
            <pc:sldMk cId="3646662987" sldId="258"/>
            <ac:grpSpMk id="38" creationId="{C2CA0337-9B09-4746-93D0-7E92F422020B}"/>
          </ac:grpSpMkLst>
        </pc:grpChg>
        <pc:graphicFrameChg chg="add del">
          <ac:chgData name="Colin Bonehill (2132686)" userId="S::2132686@student.uwtsd.ac.uk::ac9d7e19-6ecc-4014-9e5c-6659e098389f" providerId="AD" clId="Web-{A3A83EC8-9FC4-7566-439C-D6F47C56F59A}" dt="2022-11-04T11:56:39.780" v="139"/>
          <ac:graphicFrameMkLst>
            <pc:docMk/>
            <pc:sldMk cId="3646662987" sldId="258"/>
            <ac:graphicFrameMk id="5" creationId="{584BFF79-0E4A-7EEB-95F9-FB9922E98100}"/>
          </ac:graphicFrameMkLst>
        </pc:graphicFrameChg>
        <pc:graphicFrameChg chg="add del">
          <ac:chgData name="Colin Bonehill (2132686)" userId="S::2132686@student.uwtsd.ac.uk::ac9d7e19-6ecc-4014-9e5c-6659e098389f" providerId="AD" clId="Web-{A3A83EC8-9FC4-7566-439C-D6F47C56F59A}" dt="2022-11-04T11:56:51.734" v="143"/>
          <ac:graphicFrameMkLst>
            <pc:docMk/>
            <pc:sldMk cId="3646662987" sldId="258"/>
            <ac:graphicFrameMk id="27" creationId="{4427E3AE-EF3E-9A3F-4773-33765B6F57BC}"/>
          </ac:graphicFrameMkLst>
        </pc:graphicFrameChg>
        <pc:graphicFrameChg chg="add del">
          <ac:chgData name="Colin Bonehill (2132686)" userId="S::2132686@student.uwtsd.ac.uk::ac9d7e19-6ecc-4014-9e5c-6659e098389f" providerId="AD" clId="Web-{A3A83EC8-9FC4-7566-439C-D6F47C56F59A}" dt="2022-11-04T11:56:54.624" v="145"/>
          <ac:graphicFrameMkLst>
            <pc:docMk/>
            <pc:sldMk cId="3646662987" sldId="258"/>
            <ac:graphicFrameMk id="29" creationId="{2C275729-111A-7EE9-1483-A0714207FCFF}"/>
          </ac:graphicFrameMkLst>
        </pc:graphicFrameChg>
        <pc:graphicFrameChg chg="add del">
          <ac:chgData name="Colin Bonehill (2132686)" userId="S::2132686@student.uwtsd.ac.uk::ac9d7e19-6ecc-4014-9e5c-6659e098389f" providerId="AD" clId="Web-{A3A83EC8-9FC4-7566-439C-D6F47C56F59A}" dt="2022-11-04T11:57:02.718" v="147"/>
          <ac:graphicFrameMkLst>
            <pc:docMk/>
            <pc:sldMk cId="3646662987" sldId="258"/>
            <ac:graphicFrameMk id="34" creationId="{D2AECCF8-ECB3-7A11-031E-AB3F3375D534}"/>
          </ac:graphicFrameMkLst>
        </pc:graphicFrameChg>
        <pc:graphicFrameChg chg="add">
          <ac:chgData name="Colin Bonehill (2132686)" userId="S::2132686@student.uwtsd.ac.uk::ac9d7e19-6ecc-4014-9e5c-6659e098389f" providerId="AD" clId="Web-{A3A83EC8-9FC4-7566-439C-D6F47C56F59A}" dt="2022-11-04T11:57:02.750" v="148"/>
          <ac:graphicFrameMkLst>
            <pc:docMk/>
            <pc:sldMk cId="3646662987" sldId="258"/>
            <ac:graphicFrameMk id="39" creationId="{70546345-70EB-3A16-B2BC-9EBB9832EEEF}"/>
          </ac:graphicFrameMkLst>
        </pc:graphicFrameChg>
        <pc:picChg chg="add del">
          <ac:chgData name="Colin Bonehill (2132686)" userId="S::2132686@student.uwtsd.ac.uk::ac9d7e19-6ecc-4014-9e5c-6659e098389f" providerId="AD" clId="Web-{A3A83EC8-9FC4-7566-439C-D6F47C56F59A}" dt="2022-11-04T11:56:48.843" v="141"/>
          <ac:picMkLst>
            <pc:docMk/>
            <pc:sldMk cId="3646662987" sldId="258"/>
            <ac:picMk id="22" creationId="{257A6CD1-8953-B985-1C27-283B52D38B9C}"/>
          </ac:picMkLst>
        </pc:picChg>
      </pc:sldChg>
      <pc:sldMasterChg chg="del delSldLayout">
        <pc:chgData name="Colin Bonehill (2132686)" userId="S::2132686@student.uwtsd.ac.uk::ac9d7e19-6ecc-4014-9e5c-6659e098389f" providerId="AD" clId="Web-{A3A83EC8-9FC4-7566-439C-D6F47C56F59A}" dt="2022-11-04T11:45:54.820" v="75"/>
        <pc:sldMasterMkLst>
          <pc:docMk/>
          <pc:sldMasterMk cId="1582819065" sldId="2147483737"/>
        </pc:sldMasterMkLst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1582819065" sldId="2147483737"/>
            <pc:sldLayoutMk cId="3784333554" sldId="2147483726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1582819065" sldId="2147483737"/>
            <pc:sldLayoutMk cId="182530788" sldId="2147483727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1582819065" sldId="2147483737"/>
            <pc:sldLayoutMk cId="1766249515" sldId="2147483728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1582819065" sldId="2147483737"/>
            <pc:sldLayoutMk cId="1851269514" sldId="2147483729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1582819065" sldId="2147483737"/>
            <pc:sldLayoutMk cId="2281583280" sldId="2147483730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1582819065" sldId="2147483737"/>
            <pc:sldLayoutMk cId="3768009987" sldId="2147483731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1582819065" sldId="2147483737"/>
            <pc:sldLayoutMk cId="3150098662" sldId="2147483732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1582819065" sldId="2147483737"/>
            <pc:sldLayoutMk cId="2933838295" sldId="2147483733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1582819065" sldId="2147483737"/>
            <pc:sldLayoutMk cId="3897366279" sldId="2147483734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1582819065" sldId="2147483737"/>
            <pc:sldLayoutMk cId="2073965328" sldId="2147483735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1582819065" sldId="2147483737"/>
            <pc:sldLayoutMk cId="1917030208" sldId="2147483736"/>
          </pc:sldLayoutMkLst>
        </pc:sldLayoutChg>
      </pc:sldMasterChg>
      <pc:sldMasterChg chg="del delSldLayout">
        <pc:chgData name="Colin Bonehill (2132686)" userId="S::2132686@student.uwtsd.ac.uk::ac9d7e19-6ecc-4014-9e5c-6659e098389f" providerId="AD" clId="Web-{A3A83EC8-9FC4-7566-439C-D6F47C56F59A}" dt="2022-11-04T11:45:54.820" v="75"/>
        <pc:sldMasterMkLst>
          <pc:docMk/>
          <pc:sldMasterMk cId="2813957628" sldId="2147483789"/>
        </pc:sldMasterMkLst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2813957628" sldId="2147483789"/>
            <pc:sldLayoutMk cId="3098299605" sldId="2147483790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2813957628" sldId="2147483789"/>
            <pc:sldLayoutMk cId="170597627" sldId="2147483791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2813957628" sldId="2147483789"/>
            <pc:sldLayoutMk cId="3849002986" sldId="2147483792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2813957628" sldId="2147483789"/>
            <pc:sldLayoutMk cId="3173039772" sldId="2147483793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2813957628" sldId="2147483789"/>
            <pc:sldLayoutMk cId="4269741269" sldId="2147483794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2813957628" sldId="2147483789"/>
            <pc:sldLayoutMk cId="1994843834" sldId="2147483795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2813957628" sldId="2147483789"/>
            <pc:sldLayoutMk cId="2086518326" sldId="2147483796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2813957628" sldId="2147483789"/>
            <pc:sldLayoutMk cId="2890090910" sldId="2147483797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2813957628" sldId="2147483789"/>
            <pc:sldLayoutMk cId="4110887865" sldId="2147483798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2813957628" sldId="2147483789"/>
            <pc:sldLayoutMk cId="4108206724" sldId="2147483799"/>
          </pc:sldLayoutMkLst>
        </pc:sldLayoutChg>
        <pc:sldLayoutChg chg="del">
          <pc:chgData name="Colin Bonehill (2132686)" userId="S::2132686@student.uwtsd.ac.uk::ac9d7e19-6ecc-4014-9e5c-6659e098389f" providerId="AD" clId="Web-{A3A83EC8-9FC4-7566-439C-D6F47C56F59A}" dt="2022-11-04T11:45:54.820" v="75"/>
          <pc:sldLayoutMkLst>
            <pc:docMk/>
            <pc:sldMasterMk cId="2813957628" sldId="2147483789"/>
            <pc:sldLayoutMk cId="1946174253" sldId="2147483800"/>
          </pc:sldLayoutMkLst>
        </pc:sldLayoutChg>
      </pc:sldMasterChg>
      <pc:sldMasterChg chg="add del mod setBg addSldLayout delSldLayout modSldLayout">
        <pc:chgData name="Colin Bonehill (2132686)" userId="S::2132686@student.uwtsd.ac.uk::ac9d7e19-6ecc-4014-9e5c-6659e098389f" providerId="AD" clId="Web-{A3A83EC8-9FC4-7566-439C-D6F47C56F59A}" dt="2022-11-04T11:48:27.419" v="131"/>
        <pc:sldMasterMkLst>
          <pc:docMk/>
          <pc:sldMasterMk cId="1477700579" sldId="2147483801"/>
        </pc:sldMasterMkLst>
        <pc:sldLayoutChg chg="add del mod replId setFolMasterObjs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4215954054" sldId="2147483802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584103136" sldId="2147483803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523252163" sldId="2147483804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2429345383" sldId="2147483805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184231003" sldId="2147483806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4204832791" sldId="2147483807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3537164486" sldId="2147483808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2270672037" sldId="2147483809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1592523499" sldId="2147483810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2583827188" sldId="2147483811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1106619625" sldId="2147483812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3239771847" sldId="2147483813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4052477141" sldId="2147483814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837430069" sldId="2147483815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3122000089" sldId="2147483816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441234397" sldId="2147483817"/>
          </pc:sldLayoutMkLst>
        </pc:sldLayoutChg>
        <pc:sldLayoutChg chg="add del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1477700579" sldId="2147483801"/>
            <pc:sldLayoutMk cId="450494600" sldId="2147483818"/>
          </pc:sldLayoutMkLst>
        </pc:sldLayoutChg>
      </pc:sldMasterChg>
      <pc:sldMasterChg chg="add addSldLayout modSldLayout">
        <pc:chgData name="Colin Bonehill (2132686)" userId="S::2132686@student.uwtsd.ac.uk::ac9d7e19-6ecc-4014-9e5c-6659e098389f" providerId="AD" clId="Web-{A3A83EC8-9FC4-7566-439C-D6F47C56F59A}" dt="2022-11-04T11:48:27.419" v="131"/>
        <pc:sldMasterMkLst>
          <pc:docMk/>
          <pc:sldMasterMk cId="507854176" sldId="2147483819"/>
        </pc:sldMasterMkLst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904655726" sldId="2147483820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238078961" sldId="2147483821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1299209434" sldId="2147483822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4175041099" sldId="2147483823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1495655040" sldId="2147483824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3286460338" sldId="2147483825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4208737546" sldId="2147483826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771524260" sldId="2147483827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668235222" sldId="2147483828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1839205033" sldId="2147483829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3299381435" sldId="2147483830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433139451" sldId="2147483831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509589531" sldId="2147483832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3098460299" sldId="2147483833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889507149" sldId="2147483834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1161852123" sldId="2147483835"/>
          </pc:sldLayoutMkLst>
        </pc:sldLayoutChg>
        <pc:sldLayoutChg chg="add mod replId">
          <pc:chgData name="Colin Bonehill (2132686)" userId="S::2132686@student.uwtsd.ac.uk::ac9d7e19-6ecc-4014-9e5c-6659e098389f" providerId="AD" clId="Web-{A3A83EC8-9FC4-7566-439C-D6F47C56F59A}" dt="2022-11-04T11:48:27.419" v="131"/>
          <pc:sldLayoutMkLst>
            <pc:docMk/>
            <pc:sldMasterMk cId="507854176" sldId="2147483819"/>
            <pc:sldLayoutMk cId="186866729" sldId="2147483836"/>
          </pc:sldLayoutMkLst>
        </pc:sldLayoutChg>
      </pc:sldMasterChg>
    </pc:docChg>
  </pc:docChgLst>
  <pc:docChgLst>
    <pc:chgData name="Colin Bonehill (2132686)" userId="S::2132686@student.uwtsd.ac.uk::ac9d7e19-6ecc-4014-9e5c-6659e098389f" providerId="AD" clId="Web-{76CD5954-8114-FFC6-27A5-1A79F2BF098B}"/>
    <pc:docChg chg="modSld">
      <pc:chgData name="Colin Bonehill (2132686)" userId="S::2132686@student.uwtsd.ac.uk::ac9d7e19-6ecc-4014-9e5c-6659e098389f" providerId="AD" clId="Web-{76CD5954-8114-FFC6-27A5-1A79F2BF098B}" dt="2022-10-28T08:36:13.023" v="123"/>
      <pc:docMkLst>
        <pc:docMk/>
      </pc:docMkLst>
      <pc:sldChg chg="modSp">
        <pc:chgData name="Colin Bonehill (2132686)" userId="S::2132686@student.uwtsd.ac.uk::ac9d7e19-6ecc-4014-9e5c-6659e098389f" providerId="AD" clId="Web-{76CD5954-8114-FFC6-27A5-1A79F2BF098B}" dt="2022-10-28T08:25:18.593" v="10" actId="20577"/>
        <pc:sldMkLst>
          <pc:docMk/>
          <pc:sldMk cId="3663690679" sldId="256"/>
        </pc:sldMkLst>
        <pc:spChg chg="mod">
          <ac:chgData name="Colin Bonehill (2132686)" userId="S::2132686@student.uwtsd.ac.uk::ac9d7e19-6ecc-4014-9e5c-6659e098389f" providerId="AD" clId="Web-{76CD5954-8114-FFC6-27A5-1A79F2BF098B}" dt="2022-10-28T08:25:18.593" v="10" actId="20577"/>
          <ac:spMkLst>
            <pc:docMk/>
            <pc:sldMk cId="3663690679" sldId="256"/>
            <ac:spMk id="3" creationId="{B9D49A1E-37E4-F729-ED56-CA91547B9C5A}"/>
          </ac:spMkLst>
        </pc:spChg>
      </pc:sldChg>
      <pc:sldChg chg="modSp">
        <pc:chgData name="Colin Bonehill (2132686)" userId="S::2132686@student.uwtsd.ac.uk::ac9d7e19-6ecc-4014-9e5c-6659e098389f" providerId="AD" clId="Web-{76CD5954-8114-FFC6-27A5-1A79F2BF098B}" dt="2022-10-28T08:36:13.023" v="123"/>
        <pc:sldMkLst>
          <pc:docMk/>
          <pc:sldMk cId="1502724711" sldId="257"/>
        </pc:sldMkLst>
        <pc:graphicFrameChg chg="mod modGraphic">
          <ac:chgData name="Colin Bonehill (2132686)" userId="S::2132686@student.uwtsd.ac.uk::ac9d7e19-6ecc-4014-9e5c-6659e098389f" providerId="AD" clId="Web-{76CD5954-8114-FFC6-27A5-1A79F2BF098B}" dt="2022-10-28T08:36:13.023" v="123"/>
          <ac:graphicFrameMkLst>
            <pc:docMk/>
            <pc:sldMk cId="1502724711" sldId="257"/>
            <ac:graphicFrameMk id="4" creationId="{E98CBBD8-D8EE-F867-BE98-9382C8E3E2D7}"/>
          </ac:graphicFrameMkLst>
        </pc:graphicFrameChg>
      </pc:sldChg>
      <pc:sldChg chg="modSp">
        <pc:chgData name="Colin Bonehill (2132686)" userId="S::2132686@student.uwtsd.ac.uk::ac9d7e19-6ecc-4014-9e5c-6659e098389f" providerId="AD" clId="Web-{76CD5954-8114-FFC6-27A5-1A79F2BF098B}" dt="2022-10-28T08:25:37.453" v="13" actId="20577"/>
        <pc:sldMkLst>
          <pc:docMk/>
          <pc:sldMk cId="3646662987" sldId="258"/>
        </pc:sldMkLst>
        <pc:spChg chg="mod">
          <ac:chgData name="Colin Bonehill (2132686)" userId="S::2132686@student.uwtsd.ac.uk::ac9d7e19-6ecc-4014-9e5c-6659e098389f" providerId="AD" clId="Web-{76CD5954-8114-FFC6-27A5-1A79F2BF098B}" dt="2022-10-28T08:25:37.453" v="13" actId="20577"/>
          <ac:spMkLst>
            <pc:docMk/>
            <pc:sldMk cId="3646662987" sldId="258"/>
            <ac:spMk id="3" creationId="{24960B16-566C-6649-2ACD-640A4E68F936}"/>
          </ac:spMkLst>
        </pc:spChg>
      </pc:sldChg>
    </pc:docChg>
  </pc:docChgLst>
  <pc:docChgLst>
    <pc:chgData name="Colin Bonehill (2132686)" userId="S::2132686@student.uwtsd.ac.uk::ac9d7e19-6ecc-4014-9e5c-6659e098389f" providerId="AD" clId="Web-{C47FEB15-5426-4CAE-C872-B787F5EF2E50}"/>
    <pc:docChg chg="modSld">
      <pc:chgData name="Colin Bonehill (2132686)" userId="S::2132686@student.uwtsd.ac.uk::ac9d7e19-6ecc-4014-9e5c-6659e098389f" providerId="AD" clId="Web-{C47FEB15-5426-4CAE-C872-B787F5EF2E50}" dt="2022-10-24T12:23:04.668" v="81" actId="20577"/>
      <pc:docMkLst>
        <pc:docMk/>
      </pc:docMkLst>
      <pc:sldChg chg="modSp">
        <pc:chgData name="Colin Bonehill (2132686)" userId="S::2132686@student.uwtsd.ac.uk::ac9d7e19-6ecc-4014-9e5c-6659e098389f" providerId="AD" clId="Web-{C47FEB15-5426-4CAE-C872-B787F5EF2E50}" dt="2022-10-24T12:23:04.668" v="81" actId="20577"/>
        <pc:sldMkLst>
          <pc:docMk/>
          <pc:sldMk cId="3663690679" sldId="256"/>
        </pc:sldMkLst>
        <pc:spChg chg="mod">
          <ac:chgData name="Colin Bonehill (2132686)" userId="S::2132686@student.uwtsd.ac.uk::ac9d7e19-6ecc-4014-9e5c-6659e098389f" providerId="AD" clId="Web-{C47FEB15-5426-4CAE-C872-B787F5EF2E50}" dt="2022-10-24T12:23:04.668" v="81" actId="20577"/>
          <ac:spMkLst>
            <pc:docMk/>
            <pc:sldMk cId="3663690679" sldId="256"/>
            <ac:spMk id="3" creationId="{B9D49A1E-37E4-F729-ED56-CA91547B9C5A}"/>
          </ac:spMkLst>
        </pc:spChg>
      </pc:sldChg>
    </pc:docChg>
  </pc:docChgLst>
  <pc:docChgLst>
    <pc:chgData name="Colin Bonehill (2132686)" userId="S::2132686@student.uwtsd.ac.uk::ac9d7e19-6ecc-4014-9e5c-6659e098389f" providerId="AD" clId="Web-{356EB619-35CF-78BF-29CB-0ABA26073B30}"/>
    <pc:docChg chg="addSld modSld sldOrd">
      <pc:chgData name="Colin Bonehill (2132686)" userId="S::2132686@student.uwtsd.ac.uk::ac9d7e19-6ecc-4014-9e5c-6659e098389f" providerId="AD" clId="Web-{356EB619-35CF-78BF-29CB-0ABA26073B30}" dt="2022-11-04T12:53:17.532" v="1591"/>
      <pc:docMkLst>
        <pc:docMk/>
      </pc:docMkLst>
      <pc:sldChg chg="modSp">
        <pc:chgData name="Colin Bonehill (2132686)" userId="S::2132686@student.uwtsd.ac.uk::ac9d7e19-6ecc-4014-9e5c-6659e098389f" providerId="AD" clId="Web-{356EB619-35CF-78BF-29CB-0ABA26073B30}" dt="2022-11-04T12:53:17.532" v="1591"/>
        <pc:sldMkLst>
          <pc:docMk/>
          <pc:sldMk cId="1502724711" sldId="257"/>
        </pc:sldMkLst>
        <pc:graphicFrameChg chg="mod modGraphic">
          <ac:chgData name="Colin Bonehill (2132686)" userId="S::2132686@student.uwtsd.ac.uk::ac9d7e19-6ecc-4014-9e5c-6659e098389f" providerId="AD" clId="Web-{356EB619-35CF-78BF-29CB-0ABA26073B30}" dt="2022-11-04T12:53:17.532" v="1591"/>
          <ac:graphicFrameMkLst>
            <pc:docMk/>
            <pc:sldMk cId="1502724711" sldId="257"/>
            <ac:graphicFrameMk id="4" creationId="{E98CBBD8-D8EE-F867-BE98-9382C8E3E2D7}"/>
          </ac:graphicFrameMkLst>
        </pc:graphicFrameChg>
      </pc:sldChg>
      <pc:sldChg chg="modSp add replId">
        <pc:chgData name="Colin Bonehill (2132686)" userId="S::2132686@student.uwtsd.ac.uk::ac9d7e19-6ecc-4014-9e5c-6659e098389f" providerId="AD" clId="Web-{356EB619-35CF-78BF-29CB-0ABA26073B30}" dt="2022-11-04T12:27:50.322" v="337"/>
        <pc:sldMkLst>
          <pc:docMk/>
          <pc:sldMk cId="427474530" sldId="259"/>
        </pc:sldMkLst>
        <pc:graphicFrameChg chg="modGraphic">
          <ac:chgData name="Colin Bonehill (2132686)" userId="S::2132686@student.uwtsd.ac.uk::ac9d7e19-6ecc-4014-9e5c-6659e098389f" providerId="AD" clId="Web-{356EB619-35CF-78BF-29CB-0ABA26073B30}" dt="2022-11-04T12:27:50.322" v="337"/>
          <ac:graphicFrameMkLst>
            <pc:docMk/>
            <pc:sldMk cId="427474530" sldId="259"/>
            <ac:graphicFrameMk id="4" creationId="{E98CBBD8-D8EE-F867-BE98-9382C8E3E2D7}"/>
          </ac:graphicFrameMkLst>
        </pc:graphicFrameChg>
      </pc:sldChg>
      <pc:sldChg chg="addSp delSp modSp new ord">
        <pc:chgData name="Colin Bonehill (2132686)" userId="S::2132686@student.uwtsd.ac.uk::ac9d7e19-6ecc-4014-9e5c-6659e098389f" providerId="AD" clId="Web-{356EB619-35CF-78BF-29CB-0ABA26073B30}" dt="2022-11-04T12:19:57.107" v="81"/>
        <pc:sldMkLst>
          <pc:docMk/>
          <pc:sldMk cId="2899007970" sldId="260"/>
        </pc:sldMkLst>
        <pc:spChg chg="del">
          <ac:chgData name="Colin Bonehill (2132686)" userId="S::2132686@student.uwtsd.ac.uk::ac9d7e19-6ecc-4014-9e5c-6659e098389f" providerId="AD" clId="Web-{356EB619-35CF-78BF-29CB-0ABA26073B30}" dt="2022-11-04T12:19:35.278" v="76"/>
          <ac:spMkLst>
            <pc:docMk/>
            <pc:sldMk cId="2899007970" sldId="260"/>
            <ac:spMk id="3" creationId="{71A2673C-D57E-C4D8-EDCD-45B64423A6A4}"/>
          </ac:spMkLst>
        </pc:spChg>
        <pc:picChg chg="add mod ord">
          <ac:chgData name="Colin Bonehill (2132686)" userId="S::2132686@student.uwtsd.ac.uk::ac9d7e19-6ecc-4014-9e5c-6659e098389f" providerId="AD" clId="Web-{356EB619-35CF-78BF-29CB-0ABA26073B30}" dt="2022-11-04T12:19:44.622" v="80" actId="1076"/>
          <ac:picMkLst>
            <pc:docMk/>
            <pc:sldMk cId="2899007970" sldId="260"/>
            <ac:picMk id="4" creationId="{91949229-8D17-2646-4FEC-6824A9B1575B}"/>
          </ac:picMkLst>
        </pc:picChg>
      </pc:sldChg>
      <pc:sldChg chg="new">
        <pc:chgData name="Colin Bonehill (2132686)" userId="S::2132686@student.uwtsd.ac.uk::ac9d7e19-6ecc-4014-9e5c-6659e098389f" providerId="AD" clId="Web-{356EB619-35CF-78BF-29CB-0ABA26073B30}" dt="2022-11-04T12:28:33.886" v="339"/>
        <pc:sldMkLst>
          <pc:docMk/>
          <pc:sldMk cId="2336788113" sldId="261"/>
        </pc:sldMkLst>
      </pc:sldChg>
    </pc:docChg>
  </pc:docChgLst>
  <pc:docChgLst>
    <pc:chgData name="Colin Bonehill (2132686)" userId="S::2132686@student.uwtsd.ac.uk::ac9d7e19-6ecc-4014-9e5c-6659e098389f" providerId="AD" clId="Web-{043699DA-0B1C-E6E4-1233-ED9E9F63ECD2}"/>
    <pc:docChg chg="modSld">
      <pc:chgData name="Colin Bonehill (2132686)" userId="S::2132686@student.uwtsd.ac.uk::ac9d7e19-6ecc-4014-9e5c-6659e098389f" providerId="AD" clId="Web-{043699DA-0B1C-E6E4-1233-ED9E9F63ECD2}" dt="2022-10-22T18:23:19.168" v="0"/>
      <pc:docMkLst>
        <pc:docMk/>
      </pc:docMkLst>
      <pc:sldChg chg="modSp">
        <pc:chgData name="Colin Bonehill (2132686)" userId="S::2132686@student.uwtsd.ac.uk::ac9d7e19-6ecc-4014-9e5c-6659e098389f" providerId="AD" clId="Web-{043699DA-0B1C-E6E4-1233-ED9E9F63ECD2}" dt="2022-10-22T18:23:19.168" v="0"/>
        <pc:sldMkLst>
          <pc:docMk/>
          <pc:sldMk cId="4043614364" sldId="257"/>
        </pc:sldMkLst>
        <pc:graphicFrameChg chg="modGraphic">
          <ac:chgData name="Colin Bonehill (2132686)" userId="S::2132686@student.uwtsd.ac.uk::ac9d7e19-6ecc-4014-9e5c-6659e098389f" providerId="AD" clId="Web-{043699DA-0B1C-E6E4-1233-ED9E9F63ECD2}" dt="2022-10-22T18:23:19.168" v="0"/>
          <ac:graphicFrameMkLst>
            <pc:docMk/>
            <pc:sldMk cId="4043614364" sldId="257"/>
            <ac:graphicFrameMk id="4" creationId="{AD46F189-E733-1ECA-0C9B-ECB697CA28C6}"/>
          </ac:graphicFrameMkLst>
        </pc:graphicFrameChg>
      </pc:sldChg>
    </pc:docChg>
  </pc:docChgLst>
  <pc:docChgLst>
    <pc:chgData name="Colin Bonehill (2132686)" userId="S::2132686@student.uwtsd.ac.uk::ac9d7e19-6ecc-4014-9e5c-6659e098389f" providerId="AD" clId="Web-{A75BF101-69BF-5704-8FF0-BFE8A427DC35}"/>
    <pc:docChg chg="modSld">
      <pc:chgData name="Colin Bonehill (2132686)" userId="S::2132686@student.uwtsd.ac.uk::ac9d7e19-6ecc-4014-9e5c-6659e098389f" providerId="AD" clId="Web-{A75BF101-69BF-5704-8FF0-BFE8A427DC35}" dt="2022-10-21T11:59:54.093" v="17" actId="20577"/>
      <pc:docMkLst>
        <pc:docMk/>
      </pc:docMkLst>
      <pc:sldChg chg="modSp">
        <pc:chgData name="Colin Bonehill (2132686)" userId="S::2132686@student.uwtsd.ac.uk::ac9d7e19-6ecc-4014-9e5c-6659e098389f" providerId="AD" clId="Web-{A75BF101-69BF-5704-8FF0-BFE8A427DC35}" dt="2022-10-21T11:59:54.093" v="17" actId="20577"/>
        <pc:sldMkLst>
          <pc:docMk/>
          <pc:sldMk cId="812219683" sldId="258"/>
        </pc:sldMkLst>
        <pc:spChg chg="mod">
          <ac:chgData name="Colin Bonehill (2132686)" userId="S::2132686@student.uwtsd.ac.uk::ac9d7e19-6ecc-4014-9e5c-6659e098389f" providerId="AD" clId="Web-{A75BF101-69BF-5704-8FF0-BFE8A427DC35}" dt="2022-10-21T11:59:54.093" v="17" actId="20577"/>
          <ac:spMkLst>
            <pc:docMk/>
            <pc:sldMk cId="812219683" sldId="258"/>
            <ac:spMk id="3" creationId="{4B0F8E52-B768-3A4A-FA1D-54064768A6BF}"/>
          </ac:spMkLst>
        </pc:spChg>
      </pc:sldChg>
    </pc:docChg>
  </pc:docChgLst>
  <pc:docChgLst>
    <pc:chgData name="Colin Bonehill (2132686)" userId="S::2132686@student.uwtsd.ac.uk::ac9d7e19-6ecc-4014-9e5c-6659e098389f" providerId="AD" clId="Web-{CE6F7179-34C3-4E21-A5CB-E1C9A17F495E}"/>
    <pc:docChg chg="addSld delSld modSld addMainMaster delMainMaster">
      <pc:chgData name="Colin Bonehill (2132686)" userId="S::2132686@student.uwtsd.ac.uk::ac9d7e19-6ecc-4014-9e5c-6659e098389f" providerId="AD" clId="Web-{CE6F7179-34C3-4E21-A5CB-E1C9A17F495E}" dt="2022-10-21T11:00:15.114" v="112" actId="20577"/>
      <pc:docMkLst>
        <pc:docMk/>
      </pc:docMkLst>
      <pc:sldChg chg="addSp delSp modSp mod setBg modClrScheme addAnim setClrOvrMap chgLayout">
        <pc:chgData name="Colin Bonehill (2132686)" userId="S::2132686@student.uwtsd.ac.uk::ac9d7e19-6ecc-4014-9e5c-6659e098389f" providerId="AD" clId="Web-{CE6F7179-34C3-4E21-A5CB-E1C9A17F495E}" dt="2022-10-21T10:22:06.410" v="83" actId="20577"/>
        <pc:sldMkLst>
          <pc:docMk/>
          <pc:sldMk cId="109857222" sldId="256"/>
        </pc:sldMkLst>
        <pc:spChg chg="mod">
          <ac:chgData name="Colin Bonehill (2132686)" userId="S::2132686@student.uwtsd.ac.uk::ac9d7e19-6ecc-4014-9e5c-6659e098389f" providerId="AD" clId="Web-{CE6F7179-34C3-4E21-A5CB-E1C9A17F495E}" dt="2022-10-21T10:22:00.019" v="8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lin Bonehill (2132686)" userId="S::2132686@student.uwtsd.ac.uk::ac9d7e19-6ecc-4014-9e5c-6659e098389f" providerId="AD" clId="Web-{CE6F7179-34C3-4E21-A5CB-E1C9A17F495E}" dt="2022-10-21T10:22:06.410" v="83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Colin Bonehill (2132686)" userId="S::2132686@student.uwtsd.ac.uk::ac9d7e19-6ecc-4014-9e5c-6659e098389f" providerId="AD" clId="Web-{CE6F7179-34C3-4E21-A5CB-E1C9A17F495E}" dt="2022-10-21T10:21:51.566" v="81"/>
          <ac:spMkLst>
            <pc:docMk/>
            <pc:sldMk cId="109857222" sldId="256"/>
            <ac:spMk id="6" creationId="{62D1332A-1C92-804E-0B86-1A102473F58A}"/>
          </ac:spMkLst>
        </pc:spChg>
        <pc:spChg chg="add del">
          <ac:chgData name="Colin Bonehill (2132686)" userId="S::2132686@student.uwtsd.ac.uk::ac9d7e19-6ecc-4014-9e5c-6659e098389f" providerId="AD" clId="Web-{CE6F7179-34C3-4E21-A5CB-E1C9A17F495E}" dt="2022-10-21T10:14:15.757" v="1"/>
          <ac:spMkLst>
            <pc:docMk/>
            <pc:sldMk cId="109857222" sldId="256"/>
            <ac:spMk id="9" creationId="{5A59F003-E00A-43F9-91DC-CC54E3B87466}"/>
          </ac:spMkLst>
        </pc:spChg>
        <pc:spChg chg="add del">
          <ac:chgData name="Colin Bonehill (2132686)" userId="S::2132686@student.uwtsd.ac.uk::ac9d7e19-6ecc-4014-9e5c-6659e098389f" providerId="AD" clId="Web-{CE6F7179-34C3-4E21-A5CB-E1C9A17F495E}" dt="2022-10-21T10:14:15.757" v="1"/>
          <ac:spMkLst>
            <pc:docMk/>
            <pc:sldMk cId="109857222" sldId="256"/>
            <ac:spMk id="11" creationId="{D74A4382-E3AD-430A-9A1F-DFA3E0E77A7D}"/>
          </ac:spMkLst>
        </pc:spChg>
        <pc:spChg chg="add del">
          <ac:chgData name="Colin Bonehill (2132686)" userId="S::2132686@student.uwtsd.ac.uk::ac9d7e19-6ecc-4014-9e5c-6659e098389f" providerId="AD" clId="Web-{CE6F7179-34C3-4E21-A5CB-E1C9A17F495E}" dt="2022-10-21T10:14:15.757" v="1"/>
          <ac:spMkLst>
            <pc:docMk/>
            <pc:sldMk cId="109857222" sldId="256"/>
            <ac:spMk id="13" creationId="{79F40191-0F44-4FD1-82CC-ACB507C14BE6}"/>
          </ac:spMkLst>
        </pc:spChg>
        <pc:spChg chg="add del">
          <ac:chgData name="Colin Bonehill (2132686)" userId="S::2132686@student.uwtsd.ac.uk::ac9d7e19-6ecc-4014-9e5c-6659e098389f" providerId="AD" clId="Web-{CE6F7179-34C3-4E21-A5CB-E1C9A17F495E}" dt="2022-10-21T10:16:30.901" v="56"/>
          <ac:spMkLst>
            <pc:docMk/>
            <pc:sldMk cId="109857222" sldId="256"/>
            <ac:spMk id="15" creationId="{AEA7509D-F04F-40CB-A0B3-EEF16499CC9F}"/>
          </ac:spMkLst>
        </pc:spChg>
        <pc:spChg chg="add del">
          <ac:chgData name="Colin Bonehill (2132686)" userId="S::2132686@student.uwtsd.ac.uk::ac9d7e19-6ecc-4014-9e5c-6659e098389f" providerId="AD" clId="Web-{CE6F7179-34C3-4E21-A5CB-E1C9A17F495E}" dt="2022-10-21T10:16:30.901" v="56"/>
          <ac:spMkLst>
            <pc:docMk/>
            <pc:sldMk cId="109857222" sldId="256"/>
            <ac:spMk id="16" creationId="{CE3C5560-7A9C-489F-9148-18C5E1D0F0B2}"/>
          </ac:spMkLst>
        </pc:spChg>
        <pc:spChg chg="add del">
          <ac:chgData name="Colin Bonehill (2132686)" userId="S::2132686@student.uwtsd.ac.uk::ac9d7e19-6ecc-4014-9e5c-6659e098389f" providerId="AD" clId="Web-{CE6F7179-34C3-4E21-A5CB-E1C9A17F495E}" dt="2022-10-21T10:16:30.901" v="56"/>
          <ac:spMkLst>
            <pc:docMk/>
            <pc:sldMk cId="109857222" sldId="256"/>
            <ac:spMk id="18" creationId="{C5CB530E-515E-412C-9DF1-5F8FFBD6F383}"/>
          </ac:spMkLst>
        </pc:spChg>
        <pc:spChg chg="add del">
          <ac:chgData name="Colin Bonehill (2132686)" userId="S::2132686@student.uwtsd.ac.uk::ac9d7e19-6ecc-4014-9e5c-6659e098389f" providerId="AD" clId="Web-{CE6F7179-34C3-4E21-A5CB-E1C9A17F495E}" dt="2022-10-21T10:16:30.901" v="56"/>
          <ac:spMkLst>
            <pc:docMk/>
            <pc:sldMk cId="109857222" sldId="256"/>
            <ac:spMk id="20" creationId="{712D4376-A578-4FF1-94FC-245E7A6A489F}"/>
          </ac:spMkLst>
        </pc:spChg>
        <pc:spChg chg="add">
          <ac:chgData name="Colin Bonehill (2132686)" userId="S::2132686@student.uwtsd.ac.uk::ac9d7e19-6ecc-4014-9e5c-6659e098389f" providerId="AD" clId="Web-{CE6F7179-34C3-4E21-A5CB-E1C9A17F495E}" dt="2022-10-21T10:16:30.901" v="56"/>
          <ac:spMkLst>
            <pc:docMk/>
            <pc:sldMk cId="109857222" sldId="256"/>
            <ac:spMk id="28" creationId="{0671A8AE-40A1-4631-A6B8-581AFF065482}"/>
          </ac:spMkLst>
        </pc:spChg>
        <pc:spChg chg="add">
          <ac:chgData name="Colin Bonehill (2132686)" userId="S::2132686@student.uwtsd.ac.uk::ac9d7e19-6ecc-4014-9e5c-6659e098389f" providerId="AD" clId="Web-{CE6F7179-34C3-4E21-A5CB-E1C9A17F495E}" dt="2022-10-21T10:16:30.901" v="56"/>
          <ac:spMkLst>
            <pc:docMk/>
            <pc:sldMk cId="109857222" sldId="256"/>
            <ac:spMk id="30" creationId="{A44CD100-6267-4E62-AA64-2182A3A6A1C0}"/>
          </ac:spMkLst>
        </pc:spChg>
        <pc:picChg chg="add del">
          <ac:chgData name="Colin Bonehill (2132686)" userId="S::2132686@student.uwtsd.ac.uk::ac9d7e19-6ecc-4014-9e5c-6659e098389f" providerId="AD" clId="Web-{CE6F7179-34C3-4E21-A5CB-E1C9A17F495E}" dt="2022-10-21T10:14:15.757" v="1"/>
          <ac:picMkLst>
            <pc:docMk/>
            <pc:sldMk cId="109857222" sldId="256"/>
            <ac:picMk id="4" creationId="{3DAE1AB9-2407-E2C7-4290-D0C3E11ED8EC}"/>
          </ac:picMkLst>
        </pc:picChg>
        <pc:picChg chg="add del mod">
          <ac:chgData name="Colin Bonehill (2132686)" userId="S::2132686@student.uwtsd.ac.uk::ac9d7e19-6ecc-4014-9e5c-6659e098389f" providerId="AD" clId="Web-{CE6F7179-34C3-4E21-A5CB-E1C9A17F495E}" dt="2022-10-21T10:21:51.566" v="81"/>
          <ac:picMkLst>
            <pc:docMk/>
            <pc:sldMk cId="109857222" sldId="256"/>
            <ac:picMk id="5" creationId="{C5E68C5A-E1BD-3AEB-4611-74481586CAF0}"/>
          </ac:picMkLst>
        </pc:picChg>
        <pc:picChg chg="add del">
          <ac:chgData name="Colin Bonehill (2132686)" userId="S::2132686@student.uwtsd.ac.uk::ac9d7e19-6ecc-4014-9e5c-6659e098389f" providerId="AD" clId="Web-{CE6F7179-34C3-4E21-A5CB-E1C9A17F495E}" dt="2022-10-21T10:16:30.901" v="56"/>
          <ac:picMkLst>
            <pc:docMk/>
            <pc:sldMk cId="109857222" sldId="256"/>
            <ac:picMk id="19" creationId="{508BEF50-7B1E-49A4-BC19-5F4F1D755E64}"/>
          </ac:picMkLst>
        </pc:picChg>
        <pc:picChg chg="add del">
          <ac:chgData name="Colin Bonehill (2132686)" userId="S::2132686@student.uwtsd.ac.uk::ac9d7e19-6ecc-4014-9e5c-6659e098389f" providerId="AD" clId="Web-{CE6F7179-34C3-4E21-A5CB-E1C9A17F495E}" dt="2022-10-21T10:16:30.901" v="56"/>
          <ac:picMkLst>
            <pc:docMk/>
            <pc:sldMk cId="109857222" sldId="256"/>
            <ac:picMk id="21" creationId="{3FBAD350-5664-4811-A208-657FB882D350}"/>
          </ac:picMkLst>
        </pc:picChg>
        <pc:picChg chg="add mod ord">
          <ac:chgData name="Colin Bonehill (2132686)" userId="S::2132686@student.uwtsd.ac.uk::ac9d7e19-6ecc-4014-9e5c-6659e098389f" providerId="AD" clId="Web-{CE6F7179-34C3-4E21-A5CB-E1C9A17F495E}" dt="2022-10-21T10:17:52.278" v="66" actId="1076"/>
          <ac:picMkLst>
            <pc:docMk/>
            <pc:sldMk cId="109857222" sldId="256"/>
            <ac:picMk id="22" creationId="{33094044-FA74-CDD9-2958-FCD6C2F2E0A7}"/>
          </ac:picMkLst>
        </pc:picChg>
        <pc:picChg chg="add del">
          <ac:chgData name="Colin Bonehill (2132686)" userId="S::2132686@student.uwtsd.ac.uk::ac9d7e19-6ecc-4014-9e5c-6659e098389f" providerId="AD" clId="Web-{CE6F7179-34C3-4E21-A5CB-E1C9A17F495E}" dt="2022-10-21T10:16:30.901" v="56"/>
          <ac:picMkLst>
            <pc:docMk/>
            <pc:sldMk cId="109857222" sldId="256"/>
            <ac:picMk id="23" creationId="{C39ADB8F-D187-49D7-BDCF-C1B6DC727068}"/>
          </ac:picMkLst>
        </pc:picChg>
        <pc:cxnChg chg="add del">
          <ac:chgData name="Colin Bonehill (2132686)" userId="S::2132686@student.uwtsd.ac.uk::ac9d7e19-6ecc-4014-9e5c-6659e098389f" providerId="AD" clId="Web-{CE6F7179-34C3-4E21-A5CB-E1C9A17F495E}" dt="2022-10-21T10:16:30.901" v="56"/>
          <ac:cxnSpMkLst>
            <pc:docMk/>
            <pc:sldMk cId="109857222" sldId="256"/>
            <ac:cxnSpMk id="17" creationId="{56020367-4FD5-4596-8E10-C5F095CD8DBF}"/>
          </ac:cxnSpMkLst>
        </pc:cxnChg>
      </pc:sldChg>
      <pc:sldChg chg="addSp delSp modSp new del">
        <pc:chgData name="Colin Bonehill (2132686)" userId="S::2132686@student.uwtsd.ac.uk::ac9d7e19-6ecc-4014-9e5c-6659e098389f" providerId="AD" clId="Web-{CE6F7179-34C3-4E21-A5CB-E1C9A17F495E}" dt="2022-10-21T10:55:17.682" v="90"/>
        <pc:sldMkLst>
          <pc:docMk/>
          <pc:sldMk cId="760867358" sldId="257"/>
        </pc:sldMkLst>
        <pc:spChg chg="mod">
          <ac:chgData name="Colin Bonehill (2132686)" userId="S::2132686@student.uwtsd.ac.uk::ac9d7e19-6ecc-4014-9e5c-6659e098389f" providerId="AD" clId="Web-{CE6F7179-34C3-4E21-A5CB-E1C9A17F495E}" dt="2022-10-21T10:26:58.979" v="89" actId="14100"/>
          <ac:spMkLst>
            <pc:docMk/>
            <pc:sldMk cId="760867358" sldId="257"/>
            <ac:spMk id="2" creationId="{E3DDD733-447A-0EEF-165D-15D553811A3F}"/>
          </ac:spMkLst>
        </pc:spChg>
        <pc:spChg chg="del">
          <ac:chgData name="Colin Bonehill (2132686)" userId="S::2132686@student.uwtsd.ac.uk::ac9d7e19-6ecc-4014-9e5c-6659e098389f" providerId="AD" clId="Web-{CE6F7179-34C3-4E21-A5CB-E1C9A17F495E}" dt="2022-10-21T10:23:13.036" v="86"/>
          <ac:spMkLst>
            <pc:docMk/>
            <pc:sldMk cId="760867358" sldId="257"/>
            <ac:spMk id="3" creationId="{B041CB11-7FBF-CCDB-36D3-095C75C8AA70}"/>
          </ac:spMkLst>
        </pc:spChg>
        <pc:graphicFrameChg chg="add mod ord modGraphic">
          <ac:chgData name="Colin Bonehill (2132686)" userId="S::2132686@student.uwtsd.ac.uk::ac9d7e19-6ecc-4014-9e5c-6659e098389f" providerId="AD" clId="Web-{CE6F7179-34C3-4E21-A5CB-E1C9A17F495E}" dt="2022-10-21T10:25:55.478" v="88" actId="1076"/>
          <ac:graphicFrameMkLst>
            <pc:docMk/>
            <pc:sldMk cId="760867358" sldId="257"/>
            <ac:graphicFrameMk id="4" creationId="{DAA7DFAE-2D49-084B-55DC-08BAEDF604CE}"/>
          </ac:graphicFrameMkLst>
        </pc:graphicFrameChg>
      </pc:sldChg>
      <pc:sldChg chg="addSp delSp modSp new del">
        <pc:chgData name="Colin Bonehill (2132686)" userId="S::2132686@student.uwtsd.ac.uk::ac9d7e19-6ecc-4014-9e5c-6659e098389f" providerId="AD" clId="Web-{CE6F7179-34C3-4E21-A5CB-E1C9A17F495E}" dt="2022-10-21T10:21:34.034" v="79"/>
        <pc:sldMkLst>
          <pc:docMk/>
          <pc:sldMk cId="949833030" sldId="257"/>
        </pc:sldMkLst>
        <pc:spChg chg="mod">
          <ac:chgData name="Colin Bonehill (2132686)" userId="S::2132686@student.uwtsd.ac.uk::ac9d7e19-6ecc-4014-9e5c-6659e098389f" providerId="AD" clId="Web-{CE6F7179-34C3-4E21-A5CB-E1C9A17F495E}" dt="2022-10-21T10:21:18.690" v="78" actId="14100"/>
          <ac:spMkLst>
            <pc:docMk/>
            <pc:sldMk cId="949833030" sldId="257"/>
            <ac:spMk id="2" creationId="{9ADE8F83-0BFF-ECA9-D4AE-AB12516CCB6E}"/>
          </ac:spMkLst>
        </pc:spChg>
        <pc:spChg chg="del">
          <ac:chgData name="Colin Bonehill (2132686)" userId="S::2132686@student.uwtsd.ac.uk::ac9d7e19-6ecc-4014-9e5c-6659e098389f" providerId="AD" clId="Web-{CE6F7179-34C3-4E21-A5CB-E1C9A17F495E}" dt="2022-10-21T10:19:46.328" v="69"/>
          <ac:spMkLst>
            <pc:docMk/>
            <pc:sldMk cId="949833030" sldId="257"/>
            <ac:spMk id="3" creationId="{617BED17-9D9C-3CBB-3EF5-D3FBF6E38CCE}"/>
          </ac:spMkLst>
        </pc:spChg>
        <pc:spChg chg="add del mod">
          <ac:chgData name="Colin Bonehill (2132686)" userId="S::2132686@student.uwtsd.ac.uk::ac9d7e19-6ecc-4014-9e5c-6659e098389f" providerId="AD" clId="Web-{CE6F7179-34C3-4E21-A5CB-E1C9A17F495E}" dt="2022-10-21T10:20:33.626" v="74"/>
          <ac:spMkLst>
            <pc:docMk/>
            <pc:sldMk cId="949833030" sldId="257"/>
            <ac:spMk id="6" creationId="{95738AB9-7E8D-C864-CE28-A52E331E7B65}"/>
          </ac:spMkLst>
        </pc:spChg>
        <pc:graphicFrameChg chg="add mod ord modGraphic">
          <ac:chgData name="Colin Bonehill (2132686)" userId="S::2132686@student.uwtsd.ac.uk::ac9d7e19-6ecc-4014-9e5c-6659e098389f" providerId="AD" clId="Web-{CE6F7179-34C3-4E21-A5CB-E1C9A17F495E}" dt="2022-10-21T10:21:11.033" v="76" actId="1076"/>
          <ac:graphicFrameMkLst>
            <pc:docMk/>
            <pc:sldMk cId="949833030" sldId="257"/>
            <ac:graphicFrameMk id="4" creationId="{52C1A828-B0F4-D7F9-9912-84203BBF0DAC}"/>
          </ac:graphicFrameMkLst>
        </pc:graphicFrameChg>
        <pc:picChg chg="add del mod">
          <ac:chgData name="Colin Bonehill (2132686)" userId="S::2132686@student.uwtsd.ac.uk::ac9d7e19-6ecc-4014-9e5c-6659e098389f" providerId="AD" clId="Web-{CE6F7179-34C3-4E21-A5CB-E1C9A17F495E}" dt="2022-10-21T10:20:33.626" v="74"/>
          <ac:picMkLst>
            <pc:docMk/>
            <pc:sldMk cId="949833030" sldId="257"/>
            <ac:picMk id="5" creationId="{E89A1170-5428-09BA-ADFE-66DCAAF84677}"/>
          </ac:picMkLst>
        </pc:picChg>
      </pc:sldChg>
      <pc:sldChg chg="addSp delSp modSp new">
        <pc:chgData name="Colin Bonehill (2132686)" userId="S::2132686@student.uwtsd.ac.uk::ac9d7e19-6ecc-4014-9e5c-6659e098389f" providerId="AD" clId="Web-{CE6F7179-34C3-4E21-A5CB-E1C9A17F495E}" dt="2022-10-21T11:00:15.114" v="112" actId="20577"/>
        <pc:sldMkLst>
          <pc:docMk/>
          <pc:sldMk cId="4043614364" sldId="257"/>
        </pc:sldMkLst>
        <pc:spChg chg="mod">
          <ac:chgData name="Colin Bonehill (2132686)" userId="S::2132686@student.uwtsd.ac.uk::ac9d7e19-6ecc-4014-9e5c-6659e098389f" providerId="AD" clId="Web-{CE6F7179-34C3-4E21-A5CB-E1C9A17F495E}" dt="2022-10-21T11:00:15.114" v="112" actId="20577"/>
          <ac:spMkLst>
            <pc:docMk/>
            <pc:sldMk cId="4043614364" sldId="257"/>
            <ac:spMk id="2" creationId="{08767DB0-3EEE-ECDA-C76A-61D7B0C6DC17}"/>
          </ac:spMkLst>
        </pc:spChg>
        <pc:spChg chg="del">
          <ac:chgData name="Colin Bonehill (2132686)" userId="S::2132686@student.uwtsd.ac.uk::ac9d7e19-6ecc-4014-9e5c-6659e098389f" providerId="AD" clId="Web-{CE6F7179-34C3-4E21-A5CB-E1C9A17F495E}" dt="2022-10-21T10:57:02.967" v="92"/>
          <ac:spMkLst>
            <pc:docMk/>
            <pc:sldMk cId="4043614364" sldId="257"/>
            <ac:spMk id="3" creationId="{C9F4D3A0-783D-DD10-E655-CFFE5B04B204}"/>
          </ac:spMkLst>
        </pc:spChg>
        <pc:graphicFrameChg chg="add mod ord modGraphic">
          <ac:chgData name="Colin Bonehill (2132686)" userId="S::2132686@student.uwtsd.ac.uk::ac9d7e19-6ecc-4014-9e5c-6659e098389f" providerId="AD" clId="Web-{CE6F7179-34C3-4E21-A5CB-E1C9A17F495E}" dt="2022-10-21T10:57:22.952" v="100"/>
          <ac:graphicFrameMkLst>
            <pc:docMk/>
            <pc:sldMk cId="4043614364" sldId="257"/>
            <ac:graphicFrameMk id="4" creationId="{AD46F189-E733-1ECA-0C9B-ECB697CA28C6}"/>
          </ac:graphicFrameMkLst>
        </pc:graphicFrameChg>
      </pc:sldChg>
      <pc:sldChg chg="modSp new">
        <pc:chgData name="Colin Bonehill (2132686)" userId="S::2132686@student.uwtsd.ac.uk::ac9d7e19-6ecc-4014-9e5c-6659e098389f" providerId="AD" clId="Web-{CE6F7179-34C3-4E21-A5CB-E1C9A17F495E}" dt="2022-10-21T10:58:21.642" v="111" actId="20577"/>
        <pc:sldMkLst>
          <pc:docMk/>
          <pc:sldMk cId="812219683" sldId="258"/>
        </pc:sldMkLst>
        <pc:spChg chg="mod">
          <ac:chgData name="Colin Bonehill (2132686)" userId="S::2132686@student.uwtsd.ac.uk::ac9d7e19-6ecc-4014-9e5c-6659e098389f" providerId="AD" clId="Web-{CE6F7179-34C3-4E21-A5CB-E1C9A17F495E}" dt="2022-10-21T10:57:46.047" v="109" actId="20577"/>
          <ac:spMkLst>
            <pc:docMk/>
            <pc:sldMk cId="812219683" sldId="258"/>
            <ac:spMk id="2" creationId="{82A53D8D-BD7A-861B-56E2-D537CE27531D}"/>
          </ac:spMkLst>
        </pc:spChg>
        <pc:spChg chg="mod">
          <ac:chgData name="Colin Bonehill (2132686)" userId="S::2132686@student.uwtsd.ac.uk::ac9d7e19-6ecc-4014-9e5c-6659e098389f" providerId="AD" clId="Web-{CE6F7179-34C3-4E21-A5CB-E1C9A17F495E}" dt="2022-10-21T10:58:21.642" v="111" actId="20577"/>
          <ac:spMkLst>
            <pc:docMk/>
            <pc:sldMk cId="812219683" sldId="258"/>
            <ac:spMk id="3" creationId="{4B0F8E52-B768-3A4A-FA1D-54064768A6BF}"/>
          </ac:spMkLst>
        </pc:spChg>
      </pc:sldChg>
      <pc:sldChg chg="new del">
        <pc:chgData name="Colin Bonehill (2132686)" userId="S::2132686@student.uwtsd.ac.uk::ac9d7e19-6ecc-4014-9e5c-6659e098389f" providerId="AD" clId="Web-{CE6F7179-34C3-4E21-A5CB-E1C9A17F495E}" dt="2022-10-21T10:22:57.661" v="85"/>
        <pc:sldMkLst>
          <pc:docMk/>
          <pc:sldMk cId="4276057662" sldId="258"/>
        </pc:sldMkLst>
      </pc:sldChg>
      <pc:sldMasterChg chg="add del addSldLayout delSldLayout">
        <pc:chgData name="Colin Bonehill (2132686)" userId="S::2132686@student.uwtsd.ac.uk::ac9d7e19-6ecc-4014-9e5c-6659e098389f" providerId="AD" clId="Web-{CE6F7179-34C3-4E21-A5CB-E1C9A17F495E}" dt="2022-10-21T10:14:15.867" v="2"/>
        <pc:sldMasterMkLst>
          <pc:docMk/>
          <pc:sldMasterMk cId="2460954070" sldId="2147483660"/>
        </pc:sldMasterMkLst>
        <pc:sldLayoutChg chg="add del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olin Bonehill (2132686)" userId="S::2132686@student.uwtsd.ac.uk::ac9d7e19-6ecc-4014-9e5c-6659e098389f" providerId="AD" clId="Web-{CE6F7179-34C3-4E21-A5CB-E1C9A17F495E}" dt="2022-10-21T10:14:15.757" v="1"/>
        <pc:sldMasterMkLst>
          <pc:docMk/>
          <pc:sldMasterMk cId="982304040" sldId="2147483698"/>
        </pc:sldMasterMkLst>
        <pc:sldLayoutChg chg="add del">
          <pc:chgData name="Colin Bonehill (2132686)" userId="S::2132686@student.uwtsd.ac.uk::ac9d7e19-6ecc-4014-9e5c-6659e098389f" providerId="AD" clId="Web-{CE6F7179-34C3-4E21-A5CB-E1C9A17F495E}" dt="2022-10-21T10:14:15.757" v="1"/>
          <pc:sldLayoutMkLst>
            <pc:docMk/>
            <pc:sldMasterMk cId="982304040" sldId="2147483698"/>
            <pc:sldLayoutMk cId="3375924917" sldId="2147483687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757" v="1"/>
          <pc:sldLayoutMkLst>
            <pc:docMk/>
            <pc:sldMasterMk cId="982304040" sldId="2147483698"/>
            <pc:sldLayoutMk cId="3739586358" sldId="2147483688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757" v="1"/>
          <pc:sldLayoutMkLst>
            <pc:docMk/>
            <pc:sldMasterMk cId="982304040" sldId="2147483698"/>
            <pc:sldLayoutMk cId="1898660986" sldId="2147483689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757" v="1"/>
          <pc:sldLayoutMkLst>
            <pc:docMk/>
            <pc:sldMasterMk cId="982304040" sldId="2147483698"/>
            <pc:sldLayoutMk cId="4231179657" sldId="2147483690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757" v="1"/>
          <pc:sldLayoutMkLst>
            <pc:docMk/>
            <pc:sldMasterMk cId="982304040" sldId="2147483698"/>
            <pc:sldLayoutMk cId="1813318864" sldId="2147483691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757" v="1"/>
          <pc:sldLayoutMkLst>
            <pc:docMk/>
            <pc:sldMasterMk cId="982304040" sldId="2147483698"/>
            <pc:sldLayoutMk cId="2846416850" sldId="2147483692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757" v="1"/>
          <pc:sldLayoutMkLst>
            <pc:docMk/>
            <pc:sldMasterMk cId="982304040" sldId="2147483698"/>
            <pc:sldLayoutMk cId="370076866" sldId="2147483693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757" v="1"/>
          <pc:sldLayoutMkLst>
            <pc:docMk/>
            <pc:sldMasterMk cId="982304040" sldId="2147483698"/>
            <pc:sldLayoutMk cId="4263265651" sldId="2147483694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757" v="1"/>
          <pc:sldLayoutMkLst>
            <pc:docMk/>
            <pc:sldMasterMk cId="982304040" sldId="2147483698"/>
            <pc:sldLayoutMk cId="1426793889" sldId="2147483695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757" v="1"/>
          <pc:sldLayoutMkLst>
            <pc:docMk/>
            <pc:sldMasterMk cId="982304040" sldId="2147483698"/>
            <pc:sldLayoutMk cId="3876463118" sldId="2147483696"/>
          </pc:sldLayoutMkLst>
        </pc:sldLayoutChg>
        <pc:sldLayoutChg chg="add del">
          <pc:chgData name="Colin Bonehill (2132686)" userId="S::2132686@student.uwtsd.ac.uk::ac9d7e19-6ecc-4014-9e5c-6659e098389f" providerId="AD" clId="Web-{CE6F7179-34C3-4E21-A5CB-E1C9A17F495E}" dt="2022-10-21T10:14:15.757" v="1"/>
          <pc:sldLayoutMkLst>
            <pc:docMk/>
            <pc:sldMasterMk cId="982304040" sldId="2147483698"/>
            <pc:sldLayoutMk cId="1163453811" sldId="2147483697"/>
          </pc:sldLayoutMkLst>
        </pc:sldLayoutChg>
      </pc:sldMasterChg>
      <pc:sldMasterChg chg="add addSldLayout">
        <pc:chgData name="Colin Bonehill (2132686)" userId="S::2132686@student.uwtsd.ac.uk::ac9d7e19-6ecc-4014-9e5c-6659e098389f" providerId="AD" clId="Web-{CE6F7179-34C3-4E21-A5CB-E1C9A17F495E}" dt="2022-10-21T10:14:15.867" v="2"/>
        <pc:sldMasterMkLst>
          <pc:docMk/>
          <pc:sldMasterMk cId="1582819065" sldId="2147483737"/>
        </pc:sldMasterMkLst>
        <pc:sldLayoutChg chg="add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1582819065" sldId="2147483737"/>
            <pc:sldLayoutMk cId="3784333554" sldId="2147483726"/>
          </pc:sldLayoutMkLst>
        </pc:sldLayoutChg>
        <pc:sldLayoutChg chg="add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1582819065" sldId="2147483737"/>
            <pc:sldLayoutMk cId="182530788" sldId="2147483727"/>
          </pc:sldLayoutMkLst>
        </pc:sldLayoutChg>
        <pc:sldLayoutChg chg="add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1582819065" sldId="2147483737"/>
            <pc:sldLayoutMk cId="1766249515" sldId="2147483728"/>
          </pc:sldLayoutMkLst>
        </pc:sldLayoutChg>
        <pc:sldLayoutChg chg="add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1582819065" sldId="2147483737"/>
            <pc:sldLayoutMk cId="1851269514" sldId="2147483729"/>
          </pc:sldLayoutMkLst>
        </pc:sldLayoutChg>
        <pc:sldLayoutChg chg="add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1582819065" sldId="2147483737"/>
            <pc:sldLayoutMk cId="2281583280" sldId="2147483730"/>
          </pc:sldLayoutMkLst>
        </pc:sldLayoutChg>
        <pc:sldLayoutChg chg="add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1582819065" sldId="2147483737"/>
            <pc:sldLayoutMk cId="3768009987" sldId="2147483731"/>
          </pc:sldLayoutMkLst>
        </pc:sldLayoutChg>
        <pc:sldLayoutChg chg="add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1582819065" sldId="2147483737"/>
            <pc:sldLayoutMk cId="3150098662" sldId="2147483732"/>
          </pc:sldLayoutMkLst>
        </pc:sldLayoutChg>
        <pc:sldLayoutChg chg="add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1582819065" sldId="2147483737"/>
            <pc:sldLayoutMk cId="2933838295" sldId="2147483733"/>
          </pc:sldLayoutMkLst>
        </pc:sldLayoutChg>
        <pc:sldLayoutChg chg="add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1582819065" sldId="2147483737"/>
            <pc:sldLayoutMk cId="3897366279" sldId="2147483734"/>
          </pc:sldLayoutMkLst>
        </pc:sldLayoutChg>
        <pc:sldLayoutChg chg="add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1582819065" sldId="2147483737"/>
            <pc:sldLayoutMk cId="2073965328" sldId="2147483735"/>
          </pc:sldLayoutMkLst>
        </pc:sldLayoutChg>
        <pc:sldLayoutChg chg="add">
          <pc:chgData name="Colin Bonehill (2132686)" userId="S::2132686@student.uwtsd.ac.uk::ac9d7e19-6ecc-4014-9e5c-6659e098389f" providerId="AD" clId="Web-{CE6F7179-34C3-4E21-A5CB-E1C9A17F495E}" dt="2022-10-21T10:14:15.867" v="2"/>
          <pc:sldLayoutMkLst>
            <pc:docMk/>
            <pc:sldMasterMk cId="1582819065" sldId="2147483737"/>
            <pc:sldLayoutMk cId="1917030208" sldId="2147483736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9AA477-B127-4BF1-855F-1B2BDCC9A51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1CBAD7-E8FC-49F1-9E43-3BFEFA3B3C33}">
      <dgm:prSet/>
      <dgm:spPr/>
      <dgm:t>
        <a:bodyPr/>
        <a:lstStyle/>
        <a:p>
          <a:r>
            <a:rPr lang="en-GB"/>
            <a:t>[1] Careercake$$FCareercake. (2018). How to Develop your Career Plan.</a:t>
          </a:r>
          <a:endParaRPr lang="en-US"/>
        </a:p>
      </dgm:t>
    </dgm:pt>
    <dgm:pt modelId="{467CB9A2-5364-4771-B120-4A0537D8575B}" type="parTrans" cxnId="{9A0505BD-7763-4DC1-A0EA-D8A6FD482071}">
      <dgm:prSet/>
      <dgm:spPr/>
      <dgm:t>
        <a:bodyPr/>
        <a:lstStyle/>
        <a:p>
          <a:endParaRPr lang="en-US"/>
        </a:p>
      </dgm:t>
    </dgm:pt>
    <dgm:pt modelId="{986E9ADC-5ACA-4951-A5ED-6486BDD33452}" type="sibTrans" cxnId="{9A0505BD-7763-4DC1-A0EA-D8A6FD482071}">
      <dgm:prSet/>
      <dgm:spPr/>
      <dgm:t>
        <a:bodyPr/>
        <a:lstStyle/>
        <a:p>
          <a:endParaRPr lang="en-US"/>
        </a:p>
      </dgm:t>
    </dgm:pt>
    <dgm:pt modelId="{56ED0C09-0E75-4A26-91C5-553D09DB86EC}">
      <dgm:prSet/>
      <dgm:spPr/>
      <dgm:t>
        <a:bodyPr/>
        <a:lstStyle/>
        <a:p>
          <a:r>
            <a:rPr lang="en-GB"/>
            <a:t>[2] S. Cottrell, Skills for success : the personal development planning handbook, 2nd ed. Basingstoke: Palgrave Macmillan, 2010. </a:t>
          </a:r>
          <a:endParaRPr lang="en-US"/>
        </a:p>
      </dgm:t>
    </dgm:pt>
    <dgm:pt modelId="{454FE5E3-36BC-428B-9056-1FCE09B9D33E}" type="parTrans" cxnId="{CB6D3CA7-862F-4C6E-BD19-B8AA6D04B7E7}">
      <dgm:prSet/>
      <dgm:spPr/>
      <dgm:t>
        <a:bodyPr/>
        <a:lstStyle/>
        <a:p>
          <a:endParaRPr lang="en-US"/>
        </a:p>
      </dgm:t>
    </dgm:pt>
    <dgm:pt modelId="{24ADF763-BB0F-45E8-8E93-EED235CF63AC}" type="sibTrans" cxnId="{CB6D3CA7-862F-4C6E-BD19-B8AA6D04B7E7}">
      <dgm:prSet/>
      <dgm:spPr/>
      <dgm:t>
        <a:bodyPr/>
        <a:lstStyle/>
        <a:p>
          <a:endParaRPr lang="en-US"/>
        </a:p>
      </dgm:t>
    </dgm:pt>
    <dgm:pt modelId="{C8B23F25-22B8-4939-893C-6DAFD6DA893F}">
      <dgm:prSet/>
      <dgm:spPr/>
      <dgm:t>
        <a:bodyPr/>
        <a:lstStyle/>
        <a:p>
          <a:r>
            <a:rPr lang="en-GB"/>
            <a:t>[3] B. Smale and J. Fowlie, How to succeed at university an essential guide to academic skills and personal development. Los Angeles, [Calif: SAGE, 2009. </a:t>
          </a:r>
          <a:endParaRPr lang="en-US"/>
        </a:p>
      </dgm:t>
    </dgm:pt>
    <dgm:pt modelId="{CF6AD70E-0CDC-4B92-93BA-3E54D41F187E}" type="parTrans" cxnId="{DB4ACCF5-BEE2-4E83-87A5-E4BF02F508EE}">
      <dgm:prSet/>
      <dgm:spPr/>
      <dgm:t>
        <a:bodyPr/>
        <a:lstStyle/>
        <a:p>
          <a:endParaRPr lang="en-US"/>
        </a:p>
      </dgm:t>
    </dgm:pt>
    <dgm:pt modelId="{DE390431-D8D1-4DC8-9C40-27DAC3D3A76E}" type="sibTrans" cxnId="{DB4ACCF5-BEE2-4E83-87A5-E4BF02F508EE}">
      <dgm:prSet/>
      <dgm:spPr/>
      <dgm:t>
        <a:bodyPr/>
        <a:lstStyle/>
        <a:p>
          <a:endParaRPr lang="en-US"/>
        </a:p>
      </dgm:t>
    </dgm:pt>
    <dgm:pt modelId="{23C3A2A4-0CFE-4947-A079-B2CE312B66CE}">
      <dgm:prSet/>
      <dgm:spPr/>
      <dgm:t>
        <a:bodyPr/>
        <a:lstStyle/>
        <a:p>
          <a:r>
            <a:rPr lang="en-GB"/>
            <a:t>[4]S. Cottrell, Skills for success : personal development and employability, 3rd ed. Basingstoke: Palgrave Macmillan, 2015. </a:t>
          </a:r>
          <a:endParaRPr lang="en-US"/>
        </a:p>
      </dgm:t>
    </dgm:pt>
    <dgm:pt modelId="{82D176E4-CCD3-41F6-8C23-6076D46C8F5B}" type="parTrans" cxnId="{8E7E7DDD-F8DE-4476-B2FB-A188684629A2}">
      <dgm:prSet/>
      <dgm:spPr/>
      <dgm:t>
        <a:bodyPr/>
        <a:lstStyle/>
        <a:p>
          <a:endParaRPr lang="en-US"/>
        </a:p>
      </dgm:t>
    </dgm:pt>
    <dgm:pt modelId="{6C49724B-BD5D-4CEE-8F7D-B757326428EA}" type="sibTrans" cxnId="{8E7E7DDD-F8DE-4476-B2FB-A188684629A2}">
      <dgm:prSet/>
      <dgm:spPr/>
      <dgm:t>
        <a:bodyPr/>
        <a:lstStyle/>
        <a:p>
          <a:endParaRPr lang="en-US"/>
        </a:p>
      </dgm:t>
    </dgm:pt>
    <dgm:pt modelId="{3F2809B9-7CA3-463E-AE13-11381B046B79}" type="pres">
      <dgm:prSet presAssocID="{189AA477-B127-4BF1-855F-1B2BDCC9A511}" presName="vert0" presStyleCnt="0">
        <dgm:presLayoutVars>
          <dgm:dir/>
          <dgm:animOne val="branch"/>
          <dgm:animLvl val="lvl"/>
        </dgm:presLayoutVars>
      </dgm:prSet>
      <dgm:spPr/>
    </dgm:pt>
    <dgm:pt modelId="{263999E9-3F3B-4217-95B7-3349C500CB2B}" type="pres">
      <dgm:prSet presAssocID="{6A1CBAD7-E8FC-49F1-9E43-3BFEFA3B3C33}" presName="thickLine" presStyleLbl="alignNode1" presStyleIdx="0" presStyleCnt="4"/>
      <dgm:spPr/>
    </dgm:pt>
    <dgm:pt modelId="{503890DB-F508-4579-94E3-8D361BE7BF43}" type="pres">
      <dgm:prSet presAssocID="{6A1CBAD7-E8FC-49F1-9E43-3BFEFA3B3C33}" presName="horz1" presStyleCnt="0"/>
      <dgm:spPr/>
    </dgm:pt>
    <dgm:pt modelId="{1C83EEF5-EE2E-4327-A2C2-8E284B748ECF}" type="pres">
      <dgm:prSet presAssocID="{6A1CBAD7-E8FC-49F1-9E43-3BFEFA3B3C33}" presName="tx1" presStyleLbl="revTx" presStyleIdx="0" presStyleCnt="4"/>
      <dgm:spPr/>
    </dgm:pt>
    <dgm:pt modelId="{B3B9209D-6740-4DAD-B503-63461D514CBB}" type="pres">
      <dgm:prSet presAssocID="{6A1CBAD7-E8FC-49F1-9E43-3BFEFA3B3C33}" presName="vert1" presStyleCnt="0"/>
      <dgm:spPr/>
    </dgm:pt>
    <dgm:pt modelId="{A3FB4F8B-BD63-4162-8440-990ECAFC00A6}" type="pres">
      <dgm:prSet presAssocID="{56ED0C09-0E75-4A26-91C5-553D09DB86EC}" presName="thickLine" presStyleLbl="alignNode1" presStyleIdx="1" presStyleCnt="4"/>
      <dgm:spPr/>
    </dgm:pt>
    <dgm:pt modelId="{E4C644C1-FC51-4DF3-B3CB-8FDD20D58B27}" type="pres">
      <dgm:prSet presAssocID="{56ED0C09-0E75-4A26-91C5-553D09DB86EC}" presName="horz1" presStyleCnt="0"/>
      <dgm:spPr/>
    </dgm:pt>
    <dgm:pt modelId="{C9F0698F-0359-45D1-8733-71700FBA584E}" type="pres">
      <dgm:prSet presAssocID="{56ED0C09-0E75-4A26-91C5-553D09DB86EC}" presName="tx1" presStyleLbl="revTx" presStyleIdx="1" presStyleCnt="4"/>
      <dgm:spPr/>
    </dgm:pt>
    <dgm:pt modelId="{4C4E4261-6035-4167-A8AF-0B59079F8ECD}" type="pres">
      <dgm:prSet presAssocID="{56ED0C09-0E75-4A26-91C5-553D09DB86EC}" presName="vert1" presStyleCnt="0"/>
      <dgm:spPr/>
    </dgm:pt>
    <dgm:pt modelId="{389B68EA-012D-45C7-B489-423FD6923F89}" type="pres">
      <dgm:prSet presAssocID="{C8B23F25-22B8-4939-893C-6DAFD6DA893F}" presName="thickLine" presStyleLbl="alignNode1" presStyleIdx="2" presStyleCnt="4"/>
      <dgm:spPr/>
    </dgm:pt>
    <dgm:pt modelId="{CA0614CC-E432-4A8F-B39F-6F1A3CF7CF74}" type="pres">
      <dgm:prSet presAssocID="{C8B23F25-22B8-4939-893C-6DAFD6DA893F}" presName="horz1" presStyleCnt="0"/>
      <dgm:spPr/>
    </dgm:pt>
    <dgm:pt modelId="{5FCE4C98-800D-48D9-B402-B71B2E731B80}" type="pres">
      <dgm:prSet presAssocID="{C8B23F25-22B8-4939-893C-6DAFD6DA893F}" presName="tx1" presStyleLbl="revTx" presStyleIdx="2" presStyleCnt="4"/>
      <dgm:spPr/>
    </dgm:pt>
    <dgm:pt modelId="{C8BE0AD8-5C6E-471B-B736-138C59A8D281}" type="pres">
      <dgm:prSet presAssocID="{C8B23F25-22B8-4939-893C-6DAFD6DA893F}" presName="vert1" presStyleCnt="0"/>
      <dgm:spPr/>
    </dgm:pt>
    <dgm:pt modelId="{AC72E331-85F3-480C-835C-1C266BC7E0D2}" type="pres">
      <dgm:prSet presAssocID="{23C3A2A4-0CFE-4947-A079-B2CE312B66CE}" presName="thickLine" presStyleLbl="alignNode1" presStyleIdx="3" presStyleCnt="4"/>
      <dgm:spPr/>
    </dgm:pt>
    <dgm:pt modelId="{6FDACC4B-71CE-4815-86B4-B19540F66775}" type="pres">
      <dgm:prSet presAssocID="{23C3A2A4-0CFE-4947-A079-B2CE312B66CE}" presName="horz1" presStyleCnt="0"/>
      <dgm:spPr/>
    </dgm:pt>
    <dgm:pt modelId="{B2A81038-A8F4-4D02-B753-761FC31D810A}" type="pres">
      <dgm:prSet presAssocID="{23C3A2A4-0CFE-4947-A079-B2CE312B66CE}" presName="tx1" presStyleLbl="revTx" presStyleIdx="3" presStyleCnt="4"/>
      <dgm:spPr/>
    </dgm:pt>
    <dgm:pt modelId="{0D797C47-3F56-4559-87F6-D8D0FE333A32}" type="pres">
      <dgm:prSet presAssocID="{23C3A2A4-0CFE-4947-A079-B2CE312B66CE}" presName="vert1" presStyleCnt="0"/>
      <dgm:spPr/>
    </dgm:pt>
  </dgm:ptLst>
  <dgm:cxnLst>
    <dgm:cxn modelId="{2D55802A-9084-4039-BFDA-41F2AA0C0BB4}" type="presOf" srcId="{6A1CBAD7-E8FC-49F1-9E43-3BFEFA3B3C33}" destId="{1C83EEF5-EE2E-4327-A2C2-8E284B748ECF}" srcOrd="0" destOrd="0" presId="urn:microsoft.com/office/officeart/2008/layout/LinedList"/>
    <dgm:cxn modelId="{F610BC42-4CF9-4341-8294-09EC584DF3E1}" type="presOf" srcId="{23C3A2A4-0CFE-4947-A079-B2CE312B66CE}" destId="{B2A81038-A8F4-4D02-B753-761FC31D810A}" srcOrd="0" destOrd="0" presId="urn:microsoft.com/office/officeart/2008/layout/LinedList"/>
    <dgm:cxn modelId="{3D0FFD9D-56D1-419F-AB45-1B16EECB1FAA}" type="presOf" srcId="{C8B23F25-22B8-4939-893C-6DAFD6DA893F}" destId="{5FCE4C98-800D-48D9-B402-B71B2E731B80}" srcOrd="0" destOrd="0" presId="urn:microsoft.com/office/officeart/2008/layout/LinedList"/>
    <dgm:cxn modelId="{CB6D3CA7-862F-4C6E-BD19-B8AA6D04B7E7}" srcId="{189AA477-B127-4BF1-855F-1B2BDCC9A511}" destId="{56ED0C09-0E75-4A26-91C5-553D09DB86EC}" srcOrd="1" destOrd="0" parTransId="{454FE5E3-36BC-428B-9056-1FCE09B9D33E}" sibTransId="{24ADF763-BB0F-45E8-8E93-EED235CF63AC}"/>
    <dgm:cxn modelId="{989061B5-A889-4CD3-9EFE-44B0541FE609}" type="presOf" srcId="{56ED0C09-0E75-4A26-91C5-553D09DB86EC}" destId="{C9F0698F-0359-45D1-8733-71700FBA584E}" srcOrd="0" destOrd="0" presId="urn:microsoft.com/office/officeart/2008/layout/LinedList"/>
    <dgm:cxn modelId="{9A0505BD-7763-4DC1-A0EA-D8A6FD482071}" srcId="{189AA477-B127-4BF1-855F-1B2BDCC9A511}" destId="{6A1CBAD7-E8FC-49F1-9E43-3BFEFA3B3C33}" srcOrd="0" destOrd="0" parTransId="{467CB9A2-5364-4771-B120-4A0537D8575B}" sibTransId="{986E9ADC-5ACA-4951-A5ED-6486BDD33452}"/>
    <dgm:cxn modelId="{EB7526C8-D27D-448B-9862-1AD6E88FF205}" type="presOf" srcId="{189AA477-B127-4BF1-855F-1B2BDCC9A511}" destId="{3F2809B9-7CA3-463E-AE13-11381B046B79}" srcOrd="0" destOrd="0" presId="urn:microsoft.com/office/officeart/2008/layout/LinedList"/>
    <dgm:cxn modelId="{8E7E7DDD-F8DE-4476-B2FB-A188684629A2}" srcId="{189AA477-B127-4BF1-855F-1B2BDCC9A511}" destId="{23C3A2A4-0CFE-4947-A079-B2CE312B66CE}" srcOrd="3" destOrd="0" parTransId="{82D176E4-CCD3-41F6-8C23-6076D46C8F5B}" sibTransId="{6C49724B-BD5D-4CEE-8F7D-B757326428EA}"/>
    <dgm:cxn modelId="{DB4ACCF5-BEE2-4E83-87A5-E4BF02F508EE}" srcId="{189AA477-B127-4BF1-855F-1B2BDCC9A511}" destId="{C8B23F25-22B8-4939-893C-6DAFD6DA893F}" srcOrd="2" destOrd="0" parTransId="{CF6AD70E-0CDC-4B92-93BA-3E54D41F187E}" sibTransId="{DE390431-D8D1-4DC8-9C40-27DAC3D3A76E}"/>
    <dgm:cxn modelId="{39C68422-7FFD-4C4A-B47E-0D998861379F}" type="presParOf" srcId="{3F2809B9-7CA3-463E-AE13-11381B046B79}" destId="{263999E9-3F3B-4217-95B7-3349C500CB2B}" srcOrd="0" destOrd="0" presId="urn:microsoft.com/office/officeart/2008/layout/LinedList"/>
    <dgm:cxn modelId="{9A5543A6-4AB3-4EE4-BD16-00AE69A58562}" type="presParOf" srcId="{3F2809B9-7CA3-463E-AE13-11381B046B79}" destId="{503890DB-F508-4579-94E3-8D361BE7BF43}" srcOrd="1" destOrd="0" presId="urn:microsoft.com/office/officeart/2008/layout/LinedList"/>
    <dgm:cxn modelId="{0B044ACF-DFA1-4355-81EB-F2A2EF053A67}" type="presParOf" srcId="{503890DB-F508-4579-94E3-8D361BE7BF43}" destId="{1C83EEF5-EE2E-4327-A2C2-8E284B748ECF}" srcOrd="0" destOrd="0" presId="urn:microsoft.com/office/officeart/2008/layout/LinedList"/>
    <dgm:cxn modelId="{53AF491F-47FF-4414-AA9B-25D9B93A9A5D}" type="presParOf" srcId="{503890DB-F508-4579-94E3-8D361BE7BF43}" destId="{B3B9209D-6740-4DAD-B503-63461D514CBB}" srcOrd="1" destOrd="0" presId="urn:microsoft.com/office/officeart/2008/layout/LinedList"/>
    <dgm:cxn modelId="{1129D408-0638-4C6D-BDC1-747C62802FEB}" type="presParOf" srcId="{3F2809B9-7CA3-463E-AE13-11381B046B79}" destId="{A3FB4F8B-BD63-4162-8440-990ECAFC00A6}" srcOrd="2" destOrd="0" presId="urn:microsoft.com/office/officeart/2008/layout/LinedList"/>
    <dgm:cxn modelId="{37701A18-C9C7-40BB-B385-EE77DC87F5AA}" type="presParOf" srcId="{3F2809B9-7CA3-463E-AE13-11381B046B79}" destId="{E4C644C1-FC51-4DF3-B3CB-8FDD20D58B27}" srcOrd="3" destOrd="0" presId="urn:microsoft.com/office/officeart/2008/layout/LinedList"/>
    <dgm:cxn modelId="{9176F17B-6F92-4D86-A2B6-D1091C5D291F}" type="presParOf" srcId="{E4C644C1-FC51-4DF3-B3CB-8FDD20D58B27}" destId="{C9F0698F-0359-45D1-8733-71700FBA584E}" srcOrd="0" destOrd="0" presId="urn:microsoft.com/office/officeart/2008/layout/LinedList"/>
    <dgm:cxn modelId="{D0B515ED-C945-499D-8E81-7EDBAAE9A619}" type="presParOf" srcId="{E4C644C1-FC51-4DF3-B3CB-8FDD20D58B27}" destId="{4C4E4261-6035-4167-A8AF-0B59079F8ECD}" srcOrd="1" destOrd="0" presId="urn:microsoft.com/office/officeart/2008/layout/LinedList"/>
    <dgm:cxn modelId="{574E008E-4AE6-43B6-A26A-79C0AE08F461}" type="presParOf" srcId="{3F2809B9-7CA3-463E-AE13-11381B046B79}" destId="{389B68EA-012D-45C7-B489-423FD6923F89}" srcOrd="4" destOrd="0" presId="urn:microsoft.com/office/officeart/2008/layout/LinedList"/>
    <dgm:cxn modelId="{C19C1DCF-F266-47D2-9463-5DBBC319CA16}" type="presParOf" srcId="{3F2809B9-7CA3-463E-AE13-11381B046B79}" destId="{CA0614CC-E432-4A8F-B39F-6F1A3CF7CF74}" srcOrd="5" destOrd="0" presId="urn:microsoft.com/office/officeart/2008/layout/LinedList"/>
    <dgm:cxn modelId="{1AE5A411-492B-4AC7-A213-70B47F447FEC}" type="presParOf" srcId="{CA0614CC-E432-4A8F-B39F-6F1A3CF7CF74}" destId="{5FCE4C98-800D-48D9-B402-B71B2E731B80}" srcOrd="0" destOrd="0" presId="urn:microsoft.com/office/officeart/2008/layout/LinedList"/>
    <dgm:cxn modelId="{776EC823-C293-4C20-A674-5B19B26149D4}" type="presParOf" srcId="{CA0614CC-E432-4A8F-B39F-6F1A3CF7CF74}" destId="{C8BE0AD8-5C6E-471B-B736-138C59A8D281}" srcOrd="1" destOrd="0" presId="urn:microsoft.com/office/officeart/2008/layout/LinedList"/>
    <dgm:cxn modelId="{8F97BE66-74DC-48D7-A166-591270658A72}" type="presParOf" srcId="{3F2809B9-7CA3-463E-AE13-11381B046B79}" destId="{AC72E331-85F3-480C-835C-1C266BC7E0D2}" srcOrd="6" destOrd="0" presId="urn:microsoft.com/office/officeart/2008/layout/LinedList"/>
    <dgm:cxn modelId="{6985A89B-C2B4-4CA6-9952-722071C55150}" type="presParOf" srcId="{3F2809B9-7CA3-463E-AE13-11381B046B79}" destId="{6FDACC4B-71CE-4815-86B4-B19540F66775}" srcOrd="7" destOrd="0" presId="urn:microsoft.com/office/officeart/2008/layout/LinedList"/>
    <dgm:cxn modelId="{D537D7BC-8716-441D-AA05-4F10FE5B9F02}" type="presParOf" srcId="{6FDACC4B-71CE-4815-86B4-B19540F66775}" destId="{B2A81038-A8F4-4D02-B753-761FC31D810A}" srcOrd="0" destOrd="0" presId="urn:microsoft.com/office/officeart/2008/layout/LinedList"/>
    <dgm:cxn modelId="{C95CA72C-CC14-4108-A275-7AA70353C192}" type="presParOf" srcId="{6FDACC4B-71CE-4815-86B4-B19540F66775}" destId="{0D797C47-3F56-4559-87F6-D8D0FE333A3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3999E9-3F3B-4217-95B7-3349C500CB2B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83EEF5-EE2E-4327-A2C2-8E284B748ECF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[1] Careercake$$FCareercake. (2018). How to Develop your Career Plan.</a:t>
          </a:r>
          <a:endParaRPr lang="en-US" sz="2100" kern="1200"/>
        </a:p>
      </dsp:txBody>
      <dsp:txXfrm>
        <a:off x="0" y="0"/>
        <a:ext cx="6492875" cy="1276350"/>
      </dsp:txXfrm>
    </dsp:sp>
    <dsp:sp modelId="{A3FB4F8B-BD63-4162-8440-990ECAFC00A6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2">
            <a:hueOff val="496577"/>
            <a:satOff val="-15941"/>
            <a:lumOff val="2875"/>
            <a:alphaOff val="0"/>
          </a:schemeClr>
        </a:solidFill>
        <a:ln w="15875" cap="rnd" cmpd="sng" algn="ctr">
          <a:solidFill>
            <a:schemeClr val="accent2">
              <a:hueOff val="496577"/>
              <a:satOff val="-15941"/>
              <a:lumOff val="28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0698F-0359-45D1-8733-71700FBA584E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[2] S. Cottrell, Skills for success : the personal development planning handbook, 2nd ed. Basingstoke: Palgrave Macmillan, 2010. </a:t>
          </a:r>
          <a:endParaRPr lang="en-US" sz="2100" kern="1200"/>
        </a:p>
      </dsp:txBody>
      <dsp:txXfrm>
        <a:off x="0" y="1276350"/>
        <a:ext cx="6492875" cy="1276350"/>
      </dsp:txXfrm>
    </dsp:sp>
    <dsp:sp modelId="{389B68EA-012D-45C7-B489-423FD6923F89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993154"/>
            <a:satOff val="-31882"/>
            <a:lumOff val="5751"/>
            <a:alphaOff val="0"/>
          </a:schemeClr>
        </a:solidFill>
        <a:ln w="15875" cap="rnd" cmpd="sng" algn="ctr">
          <a:solidFill>
            <a:schemeClr val="accent2">
              <a:hueOff val="993154"/>
              <a:satOff val="-31882"/>
              <a:lumOff val="57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E4C98-800D-48D9-B402-B71B2E731B80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[3] B. Smale and J. Fowlie, How to succeed at university an essential guide to academic skills and personal development. Los Angeles, [Calif: SAGE, 2009. </a:t>
          </a:r>
          <a:endParaRPr lang="en-US" sz="2100" kern="1200"/>
        </a:p>
      </dsp:txBody>
      <dsp:txXfrm>
        <a:off x="0" y="2552700"/>
        <a:ext cx="6492875" cy="1276350"/>
      </dsp:txXfrm>
    </dsp:sp>
    <dsp:sp modelId="{AC72E331-85F3-480C-835C-1C266BC7E0D2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2">
            <a:hueOff val="1489731"/>
            <a:satOff val="-47823"/>
            <a:lumOff val="8626"/>
            <a:alphaOff val="0"/>
          </a:schemeClr>
        </a:solidFill>
        <a:ln w="15875" cap="rnd" cmpd="sng" algn="ctr">
          <a:solidFill>
            <a:schemeClr val="accent2">
              <a:hueOff val="1489731"/>
              <a:satOff val="-47823"/>
              <a:lumOff val="86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A81038-A8F4-4D02-B753-761FC31D810A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[4]S. Cottrell, Skills for success : personal development and employability, 3rd ed. Basingstoke: Palgrave Macmillan, 2015. </a:t>
          </a:r>
          <a:endParaRPr lang="en-US" sz="2100" kern="1200"/>
        </a:p>
      </dsp:txBody>
      <dsp:txXfrm>
        <a:off x="0" y="3829050"/>
        <a:ext cx="6492875" cy="12763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655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78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209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041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655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460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737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524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235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205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3814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139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5895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4602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5071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8521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66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854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  <p:sldLayoutId id="2147483832" r:id="rId13"/>
    <p:sldLayoutId id="2147483833" r:id="rId14"/>
    <p:sldLayoutId id="2147483834" r:id="rId15"/>
    <p:sldLayoutId id="2147483835" r:id="rId16"/>
    <p:sldLayoutId id="214748383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26">
            <a:extLst>
              <a:ext uri="{FF2B5EF4-FFF2-40B4-BE49-F238E27FC236}">
                <a16:creationId xmlns:a16="http://schemas.microsoft.com/office/drawing/2014/main" id="{573F9D11-20BD-4755-B131-A5F531520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67C6A9E2-C4D6-5EC4-A62A-B4F2F9AA8F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079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5" name="Freeform 13">
            <a:extLst>
              <a:ext uri="{FF2B5EF4-FFF2-40B4-BE49-F238E27FC236}">
                <a16:creationId xmlns:a16="http://schemas.microsoft.com/office/drawing/2014/main" id="{8EB90C4A-98AE-4031-9ED8-4063AF898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7340600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40600" h="6883400">
                <a:moveTo>
                  <a:pt x="5427133" y="8466"/>
                </a:moveTo>
                <a:lnTo>
                  <a:pt x="4783666" y="2573866"/>
                </a:lnTo>
                <a:lnTo>
                  <a:pt x="7340600" y="6874933"/>
                </a:lnTo>
                <a:lnTo>
                  <a:pt x="0" y="6883400"/>
                </a:lnTo>
                <a:lnTo>
                  <a:pt x="8466" y="0"/>
                </a:lnTo>
                <a:lnTo>
                  <a:pt x="5427133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3CAE14-AE0B-CB11-D284-F245CA5105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634067"/>
            <a:ext cx="4080932" cy="3310468"/>
          </a:xfrm>
        </p:spPr>
        <p:txBody>
          <a:bodyPr>
            <a:normAutofit/>
          </a:bodyPr>
          <a:lstStyle/>
          <a:p>
            <a:pPr algn="l"/>
            <a:r>
              <a:rPr lang="en-GB" sz="5400">
                <a:solidFill>
                  <a:schemeClr val="bg1"/>
                </a:solidFill>
              </a:rPr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D49A1E-37E4-F729-ED56-CA91547B9C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4944534"/>
            <a:ext cx="4080933" cy="939799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1300" u="sng">
                <a:solidFill>
                  <a:schemeClr val="bg1"/>
                </a:solidFill>
              </a:rPr>
              <a:t>Assignment -component 2</a:t>
            </a:r>
          </a:p>
          <a:p>
            <a:pPr algn="l">
              <a:lnSpc>
                <a:spcPct val="90000"/>
              </a:lnSpc>
            </a:pPr>
            <a:r>
              <a:rPr lang="en-GB" sz="1300" u="sng">
                <a:solidFill>
                  <a:schemeClr val="bg1"/>
                </a:solidFill>
              </a:rPr>
              <a:t>Colin Bonehill </a:t>
            </a:r>
          </a:p>
          <a:p>
            <a:pPr algn="l">
              <a:lnSpc>
                <a:spcPct val="90000"/>
              </a:lnSpc>
            </a:pPr>
            <a:r>
              <a:rPr lang="en-GB" sz="1300" u="sng">
                <a:solidFill>
                  <a:schemeClr val="bg1"/>
                </a:solidFill>
              </a:rPr>
              <a:t>Student Number: 2132686</a:t>
            </a:r>
          </a:p>
        </p:txBody>
      </p:sp>
      <p:grpSp>
        <p:nvGrpSpPr>
          <p:cNvPr id="46" name="Group 30">
            <a:extLst>
              <a:ext uri="{FF2B5EF4-FFF2-40B4-BE49-F238E27FC236}">
                <a16:creationId xmlns:a16="http://schemas.microsoft.com/office/drawing/2014/main" id="{D763F840-D9FC-4A00-AD5E-A92B1469D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64100" y="-4763"/>
            <a:ext cx="5014912" cy="6862763"/>
            <a:chOff x="2928938" y="-4763"/>
            <a:chExt cx="5014912" cy="6862763"/>
          </a:xfrm>
        </p:grpSpPr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8D38D45D-EF27-4B10-ACF6-5709ECC2B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7E738667-74E2-4FA0-9B05-260D9F3D7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A5044C01-88A9-414D-ACC3-1A13B71FC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5" name="Freeform 10">
              <a:extLst>
                <a:ext uri="{FF2B5EF4-FFF2-40B4-BE49-F238E27FC236}">
                  <a16:creationId xmlns:a16="http://schemas.microsoft.com/office/drawing/2014/main" id="{5883D39A-EF33-4BD1-AA7F-AD7CC905D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7C98FB2E-0AE9-4B67-BBA2-65D60B7603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B5ECBF49-84ED-4A43-BDB5-7B89B3E77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</p:spTree>
    <p:extLst>
      <p:ext uri="{BB962C8B-B14F-4D97-AF65-F5344CB8AC3E}">
        <p14:creationId xmlns:p14="http://schemas.microsoft.com/office/powerpoint/2010/main" val="3663690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092DA-777B-FE73-6CE2-41A59EFCA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284051"/>
            <a:ext cx="2812385" cy="3723836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000000"/>
                </a:solidFill>
              </a:rPr>
              <a:t>.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98CBBD8-D8EE-F867-BE98-9382C8E3E2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2630001"/>
              </p:ext>
            </p:extLst>
          </p:nvPr>
        </p:nvGraphicFramePr>
        <p:xfrm>
          <a:off x="1514230" y="263769"/>
          <a:ext cx="10137318" cy="6239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7230">
                  <a:extLst>
                    <a:ext uri="{9D8B030D-6E8A-4147-A177-3AD203B41FA5}">
                      <a16:colId xmlns:a16="http://schemas.microsoft.com/office/drawing/2014/main" val="876168481"/>
                    </a:ext>
                  </a:extLst>
                </a:gridCol>
                <a:gridCol w="1543619">
                  <a:extLst>
                    <a:ext uri="{9D8B030D-6E8A-4147-A177-3AD203B41FA5}">
                      <a16:colId xmlns:a16="http://schemas.microsoft.com/office/drawing/2014/main" val="2300606439"/>
                    </a:ext>
                  </a:extLst>
                </a:gridCol>
                <a:gridCol w="1983153">
                  <a:extLst>
                    <a:ext uri="{9D8B030D-6E8A-4147-A177-3AD203B41FA5}">
                      <a16:colId xmlns:a16="http://schemas.microsoft.com/office/drawing/2014/main" val="2144661854"/>
                    </a:ext>
                  </a:extLst>
                </a:gridCol>
                <a:gridCol w="1569226">
                  <a:extLst>
                    <a:ext uri="{9D8B030D-6E8A-4147-A177-3AD203B41FA5}">
                      <a16:colId xmlns:a16="http://schemas.microsoft.com/office/drawing/2014/main" val="741925693"/>
                    </a:ext>
                  </a:extLst>
                </a:gridCol>
                <a:gridCol w="1563475">
                  <a:extLst>
                    <a:ext uri="{9D8B030D-6E8A-4147-A177-3AD203B41FA5}">
                      <a16:colId xmlns:a16="http://schemas.microsoft.com/office/drawing/2014/main" val="2827354034"/>
                    </a:ext>
                  </a:extLst>
                </a:gridCol>
                <a:gridCol w="2090615">
                  <a:extLst>
                    <a:ext uri="{9D8B030D-6E8A-4147-A177-3AD203B41FA5}">
                      <a16:colId xmlns:a16="http://schemas.microsoft.com/office/drawing/2014/main" val="25639485"/>
                    </a:ext>
                  </a:extLst>
                </a:gridCol>
              </a:tblGrid>
              <a:tr h="1466238">
                <a:tc>
                  <a:txBody>
                    <a:bodyPr/>
                    <a:lstStyle/>
                    <a:p>
                      <a:r>
                        <a:rPr lang="en-GB" sz="1600" dirty="0"/>
                        <a:t>What are your long-term goals?</a:t>
                      </a:r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What are your specific career goals? </a:t>
                      </a:r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 i="0" u="none" strike="noStrike" noProof="0" dirty="0">
                          <a:latin typeface="Avenir Next LT Pro"/>
                        </a:rPr>
                        <a:t>What are the key </a:t>
                      </a:r>
                      <a:r>
                        <a:rPr lang="en-GB" sz="1600" b="1" i="0" u="none" strike="noStrike" noProof="0" dirty="0">
                          <a:solidFill>
                            <a:schemeClr val="bg1"/>
                          </a:solidFill>
                          <a:latin typeface="Avenir Next LT Pro"/>
                        </a:rPr>
                        <a:t>skills</a:t>
                      </a:r>
                      <a:r>
                        <a:rPr lang="en-GB" sz="1600" b="1" i="0" u="none" strike="noStrike" noProof="0" dirty="0">
                          <a:solidFill>
                            <a:srgbClr val="FF0000"/>
                          </a:solidFill>
                          <a:latin typeface="Avenir Next LT Pro"/>
                        </a:rPr>
                        <a:t> </a:t>
                      </a:r>
                      <a:r>
                        <a:rPr lang="en-GB" sz="1600" b="1" i="0" u="none" strike="noStrike" noProof="0" dirty="0">
                          <a:latin typeface="Avenir Next LT Pro"/>
                        </a:rPr>
                        <a:t>needed for each goal?</a:t>
                      </a:r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 i="0" u="none" strike="noStrike" noProof="0" dirty="0"/>
                        <a:t>What are the key</a:t>
                      </a:r>
                      <a:r>
                        <a:rPr lang="en-GB" sz="1600" b="1" i="0" u="none" strike="noStrike" noProof="0" dirty="0">
                          <a:solidFill>
                            <a:schemeClr val="bg1"/>
                          </a:solidFill>
                        </a:rPr>
                        <a:t> skills do you need  to work on?</a:t>
                      </a:r>
                      <a:endParaRPr lang="en-US" sz="1600" dirty="0">
                        <a:solidFill>
                          <a:schemeClr val="bg1"/>
                        </a:solidFill>
                      </a:endParaRPr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 i="0" u="none" strike="noStrike" noProof="0" dirty="0">
                          <a:latin typeface="Avenir Next LT Pro"/>
                        </a:rPr>
                        <a:t>What </a:t>
                      </a:r>
                      <a:r>
                        <a:rPr lang="en-GB" sz="1600" b="1" i="0" u="none" strike="noStrike" noProof="0" dirty="0">
                          <a:solidFill>
                            <a:schemeClr val="bg1"/>
                          </a:solidFill>
                          <a:latin typeface="Avenir Next LT Pro"/>
                        </a:rPr>
                        <a:t>actions</a:t>
                      </a:r>
                      <a:r>
                        <a:rPr lang="en-GB" sz="1600" b="1" i="0" u="none" strike="noStrike" noProof="0" dirty="0">
                          <a:latin typeface="Avenir Next LT Pro"/>
                        </a:rPr>
                        <a:t> are you to take?</a:t>
                      </a:r>
                      <a:endParaRPr lang="en-US" sz="1600" dirty="0"/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 i="0" u="none" strike="noStrike" noProof="0" dirty="0">
                          <a:solidFill>
                            <a:schemeClr val="bg1"/>
                          </a:solidFill>
                          <a:latin typeface="Avenir Next LT Pro"/>
                        </a:rPr>
                        <a:t>When ar</a:t>
                      </a:r>
                      <a:r>
                        <a:rPr lang="en-GB" sz="1600" b="1" i="0" u="none" strike="noStrike" noProof="0" dirty="0">
                          <a:latin typeface="Avenir Next LT Pro"/>
                        </a:rPr>
                        <a:t>e you going to complete  your training by? </a:t>
                      </a:r>
                      <a:endParaRPr lang="en-US" sz="1600" dirty="0"/>
                    </a:p>
                  </a:txBody>
                  <a:tcPr marL="33106" marR="33106" marT="16553" marB="16553"/>
                </a:tc>
                <a:extLst>
                  <a:ext uri="{0D108BD9-81ED-4DB2-BD59-A6C34878D82A}">
                    <a16:rowId xmlns:a16="http://schemas.microsoft.com/office/drawing/2014/main" val="2329981823"/>
                  </a:ext>
                </a:extLst>
              </a:tr>
              <a:tr h="1668478">
                <a:tc rowSpan="3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Run my own successful company </a:t>
                      </a:r>
                      <a:endParaRPr lang="en-US" dirty="0"/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To complete my studies and </a:t>
                      </a:r>
                      <a:r>
                        <a:rPr lang="en-GB" sz="1600" b="0" i="0" u="none" strike="noStrike" noProof="0" dirty="0">
                          <a:latin typeface="Corbel"/>
                        </a:rPr>
                        <a:t>gain all the right knowledge</a:t>
                      </a:r>
                      <a:endParaRPr lang="en-US" dirty="0"/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/>
                        <a:t>Critical Thinking</a:t>
                      </a:r>
                      <a:endParaRPr lang="en-US" sz="1600" b="0" i="0" u="none" strike="noStrike" noProof="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/>
                        <a:t>Reseach  skills </a:t>
                      </a:r>
                      <a:endParaRPr lang="en-US" sz="1600" b="0" i="0" u="none" strike="noStrike" noProof="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/>
                        <a:t>Good time management </a:t>
                      </a:r>
                      <a:endParaRPr lang="en-GB" dirty="0"/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dirty="0"/>
                        <a:t>Critical Thinking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dirty="0"/>
                        <a:t>Reseach  skills 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dirty="0"/>
                        <a:t>Good time management </a:t>
                      </a:r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Attend classes</a:t>
                      </a:r>
                    </a:p>
                    <a:p>
                      <a:pPr lvl="0">
                        <a:buNone/>
                      </a:pPr>
                      <a:r>
                        <a:rPr lang="en-GB" sz="1600" dirty="0"/>
                        <a:t>Complete assessment and exams</a:t>
                      </a:r>
                    </a:p>
                    <a:p>
                      <a:pPr lvl="0">
                        <a:buNone/>
                      </a:pPr>
                      <a:endParaRPr lang="en-GB" sz="1600" dirty="0"/>
                    </a:p>
                    <a:p>
                      <a:pPr lvl="0">
                        <a:buNone/>
                      </a:pPr>
                      <a:endParaRPr lang="en-GB" sz="1600" dirty="0"/>
                    </a:p>
                    <a:p>
                      <a:pPr lvl="0">
                        <a:buNone/>
                      </a:pPr>
                      <a:endParaRPr lang="en-GB" sz="1600" dirty="0"/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12 months</a:t>
                      </a:r>
                    </a:p>
                  </a:txBody>
                  <a:tcPr marL="33106" marR="33106" marT="16553" marB="16553"/>
                </a:tc>
                <a:extLst>
                  <a:ext uri="{0D108BD9-81ED-4DB2-BD59-A6C34878D82A}">
                    <a16:rowId xmlns:a16="http://schemas.microsoft.com/office/drawing/2014/main" val="1397933951"/>
                  </a:ext>
                </a:extLst>
              </a:tr>
              <a:tr h="171903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Start my own brand </a:t>
                      </a:r>
                      <a:endParaRPr lang="en-US" dirty="0"/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dirty="0"/>
                        <a:t>Marketing skills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dirty="0"/>
                        <a:t>Research skills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dirty="0"/>
                        <a:t>Advertising skills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dirty="0"/>
                        <a:t>Branding skills</a:t>
                      </a:r>
                    </a:p>
                    <a:p>
                      <a:pPr lvl="0">
                        <a:buNone/>
                      </a:pPr>
                      <a:endParaRPr lang="en-GB" sz="1600" dirty="0"/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latin typeface="Corbel"/>
                        </a:rPr>
                        <a:t>Marketing skills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/>
                        <a:t>Branding skills</a:t>
                      </a:r>
                      <a:endParaRPr lang="en-GB" sz="1600" b="0" i="0" u="none" strike="noStrike" noProof="0" dirty="0">
                        <a:latin typeface="Corbel"/>
                      </a:endParaRPr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latin typeface="Corbel"/>
                        </a:rPr>
                        <a:t>create a logo </a:t>
                      </a:r>
                      <a:endParaRPr lang="en-US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dirty="0"/>
                        <a:t>make it friendly and easy to understand </a:t>
                      </a:r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24 months </a:t>
                      </a:r>
                    </a:p>
                  </a:txBody>
                  <a:tcPr marL="33106" marR="33106" marT="16553" marB="16553"/>
                </a:tc>
                <a:extLst>
                  <a:ext uri="{0D108BD9-81ED-4DB2-BD59-A6C34878D82A}">
                    <a16:rowId xmlns:a16="http://schemas.microsoft.com/office/drawing/2014/main" val="895909798"/>
                  </a:ext>
                </a:extLst>
              </a:tr>
              <a:tr h="131455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Start my own website </a:t>
                      </a:r>
                      <a:endParaRPr lang="en-US" sz="1600" dirty="0"/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To use my skills and </a:t>
                      </a:r>
                      <a:endParaRPr lang="en-GB" sz="1600"/>
                    </a:p>
                    <a:p>
                      <a:pPr lvl="0">
                        <a:buNone/>
                      </a:pPr>
                      <a:r>
                        <a:rPr lang="en-GB" sz="1600" dirty="0"/>
                        <a:t>Develop  a my website </a:t>
                      </a:r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To bring my logo  to the next stage and make my website  a work of art </a:t>
                      </a:r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dirty="0"/>
                        <a:t>Register  as a new  business 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dirty="0"/>
                        <a:t>To promote business </a:t>
                      </a:r>
                    </a:p>
                  </a:txBody>
                  <a:tcPr marL="33106" marR="33106" marT="16553" marB="165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36 months</a:t>
                      </a:r>
                    </a:p>
                  </a:txBody>
                  <a:tcPr marL="33106" marR="33106" marT="16553" marB="16553"/>
                </a:tc>
                <a:extLst>
                  <a:ext uri="{0D108BD9-81ED-4DB2-BD59-A6C34878D82A}">
                    <a16:rowId xmlns:a16="http://schemas.microsoft.com/office/drawing/2014/main" val="30914607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2724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8">
            <a:extLst>
              <a:ext uri="{FF2B5EF4-FFF2-40B4-BE49-F238E27FC236}">
                <a16:creationId xmlns:a16="http://schemas.microsoft.com/office/drawing/2014/main" id="{5B2F4B0B-6CDE-4467-A567-7930C6692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10">
            <a:extLst>
              <a:ext uri="{FF2B5EF4-FFF2-40B4-BE49-F238E27FC236}">
                <a16:creationId xmlns:a16="http://schemas.microsoft.com/office/drawing/2014/main" id="{4FBD904E-E2AA-40C0-9B75-6705C2936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0DF934-A362-7D94-265D-93D6F3DAB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  <a:latin typeface="Aharoni"/>
                <a:cs typeface="Angsana New"/>
              </a:rPr>
              <a:t>My References </a:t>
            </a:r>
            <a:endParaRPr lang="en-US" sz="3400">
              <a:solidFill>
                <a:srgbClr val="FFFFFF"/>
              </a:solidFill>
              <a:latin typeface="Aharoni"/>
              <a:cs typeface="Angsana New"/>
            </a:endParaRPr>
          </a:p>
        </p:txBody>
      </p:sp>
      <p:grpSp>
        <p:nvGrpSpPr>
          <p:cNvPr id="38" name="Group 12">
            <a:extLst>
              <a:ext uri="{FF2B5EF4-FFF2-40B4-BE49-F238E27FC236}">
                <a16:creationId xmlns:a16="http://schemas.microsoft.com/office/drawing/2014/main" id="{C2CA0337-9B09-4746-93D0-7E92F422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9400DCF3-F870-42BD-9169-1B4BD854DE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4C6F6B-30DD-4B7F-8169-7A575C25C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6C1E1CC-3625-43BC-98A8-A1C67FADC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7C6358A-C557-444E-A1F5-149AD3B6C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E1981B58-ABB6-4FEB-BE0A-17F8AD1B4D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828B56B0-6617-4529-B84C-73B093A8F2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70546345-70EB-3A16-B2BC-9EBB9832EE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5508043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66629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Parallax</vt:lpstr>
      <vt:lpstr>Learning in digital era</vt:lpstr>
      <vt:lpstr>.</vt:lpstr>
      <vt:lpstr>My 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157</cp:revision>
  <dcterms:created xsi:type="dcterms:W3CDTF">2022-10-21T10:14:01Z</dcterms:created>
  <dcterms:modified xsi:type="dcterms:W3CDTF">2022-11-11T09:51:37Z</dcterms:modified>
</cp:coreProperties>
</file>