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135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3745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870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7976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913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265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0737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8061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329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343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395803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3621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629498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6380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75910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427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8595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archive.org/details/processeffectsof00schr" TargetMode="External"/><Relationship Id="rId2" Type="http://schemas.openxmlformats.org/officeDocument/2006/relationships/hyperlink" Target="https://archive.org/details/mathematicaltheo00sha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rchive.org/details/processofcommuni00berl/page/n13/mode/2up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us.sagepub.com/en-us/nam/bridging-differences/book226728" TargetMode="External"/><Relationship Id="rId2" Type="http://schemas.openxmlformats.org/officeDocument/2006/relationships/hyperlink" Target="https://doi.org/10.9707/2307-0919.101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ibrary.atu.edu.kz/files/154471.pdf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news-room/fact-sheets/detail/food-safety" TargetMode="External"/><Relationship Id="rId2" Type="http://schemas.openxmlformats.org/officeDocument/2006/relationships/hyperlink" Target="https://www.food.gov.uk/business-guidance/food-hygiene-for-your-busines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1632156"/>
            <a:ext cx="6768965" cy="1523999"/>
          </a:xfrm>
        </p:spPr>
        <p:txBody>
          <a:bodyPr>
            <a:normAutofit/>
          </a:bodyPr>
          <a:lstStyle/>
          <a:p>
            <a:r>
              <a:rPr lang="en-US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Communication Problems at </a:t>
            </a:r>
            <a:r>
              <a:rPr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Flight Foods Ltd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1"/>
            <a:ext cx="5067984" cy="925330"/>
          </a:xfrm>
        </p:spPr>
        <p:txBody>
          <a:bodyPr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Name 						Abdul Sattar</a:t>
            </a:r>
            <a:r>
              <a:rPr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Registration No.			</a:t>
            </a:r>
            <a:endParaRPr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u="sng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 algn="just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Background of the case</a:t>
            </a:r>
          </a:p>
          <a:p>
            <a:pPr algn="just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Key communication barriers</a:t>
            </a:r>
          </a:p>
          <a:p>
            <a:pPr algn="just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Theoretical models explaining barriers</a:t>
            </a:r>
          </a:p>
          <a:p>
            <a:pPr algn="just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Solutions and recommendations</a:t>
            </a:r>
          </a:p>
          <a:p>
            <a:pPr algn="just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BACKGROUND </a:t>
            </a:r>
            <a:endParaRPr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Medium-sized business named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Flight Foods Ltd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They deals in the making, as well as in the sale of ready meals to airline.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issue they are facing is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decline in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market share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Reason behind the decline are the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Complaints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that includes poor packaging,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undercooked food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many other errors. 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u="sng" dirty="0">
                <a:latin typeface="Arial" panose="020B0604020202020204" pitchFamily="34" charset="0"/>
                <a:cs typeface="Arial" panose="020B0604020202020204" pitchFamily="34" charset="0"/>
              </a:rPr>
              <a:t>Factory</a:t>
            </a: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 Situation</a:t>
            </a:r>
            <a:endParaRPr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is a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Large, spacious factory with good ventilation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machinery is old and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noisy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There are forty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staff members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their age vary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from sixteen to sixty.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Majority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of the staff are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immigrants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from five different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cultural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language groups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u="sng" dirty="0">
                <a:latin typeface="Arial" panose="020B0604020202020204" pitchFamily="34" charset="0"/>
                <a:cs typeface="Arial" panose="020B0604020202020204" pitchFamily="34" charset="0"/>
              </a:rPr>
              <a:t>Manager’s </a:t>
            </a: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Viewpoint</a:t>
            </a:r>
            <a:endParaRPr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most common issue includes is that no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food hygiene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as staff is not being trained properly 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Instructions should be c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ommunicate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daily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diverse staff creates challenge as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Language barriers prevent understanding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of instructions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Mostly y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oung workers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does not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follow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instructions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properly.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u="sng" dirty="0">
                <a:latin typeface="Arial" panose="020B0604020202020204" pitchFamily="34" charset="0"/>
                <a:cs typeface="Arial" panose="020B0604020202020204" pitchFamily="34" charset="0"/>
              </a:rPr>
              <a:t>Signs Used by Manager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“Keep your hairnets on at all times”</a:t>
            </a:r>
          </a:p>
          <a:p>
            <a:pPr algn="just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“Wash your hands regularly”</a:t>
            </a:r>
          </a:p>
          <a:p>
            <a:pPr algn="just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“Do not chat when operating machinery”</a:t>
            </a:r>
          </a:p>
          <a:p>
            <a:pPr algn="just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“Keep fresh meat chilled”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major problem with the signs is that they are not effective because of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poor communication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Major </a:t>
            </a:r>
            <a:r>
              <a:rPr b="1" u="sng" dirty="0">
                <a:latin typeface="Arial" panose="020B0604020202020204" pitchFamily="34" charset="0"/>
                <a:cs typeface="Arial" panose="020B0604020202020204" pitchFamily="34" charset="0"/>
              </a:rPr>
              <a:t>Communication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Diverse Culture and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 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Old and Noisy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machinery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 proper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training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hygiene sessions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Stress and time pressure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b="1" u="sng" dirty="0">
                <a:latin typeface="Arial" panose="020B0604020202020204" pitchFamily="34" charset="0"/>
                <a:cs typeface="Arial" panose="020B0604020202020204" pitchFamily="34" charset="0"/>
              </a:rPr>
              <a:t>Model Application</a:t>
            </a: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 (Shannon &amp; Weaver)</a:t>
            </a:r>
            <a:endParaRPr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Noise of the machinery usually cause disruption during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instructions are given by the manger in English that causes communication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issues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due to diverse languages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Workers face issue during decoding the message of manager to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understand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Ultimately,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workers follow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their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own interpretation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as a results of ineffective communication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864502" cy="1280890"/>
          </a:xfrm>
        </p:spPr>
        <p:txBody>
          <a:bodyPr>
            <a:normAutofit/>
          </a:bodyPr>
          <a:lstStyle/>
          <a:p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Application Model (</a:t>
            </a:r>
            <a:r>
              <a:rPr b="1" u="sng" dirty="0">
                <a:latin typeface="Arial" panose="020B0604020202020204" pitchFamily="34" charset="0"/>
                <a:cs typeface="Arial" panose="020B0604020202020204" pitchFamily="34" charset="0"/>
              </a:rPr>
              <a:t>Schramm</a:t>
            </a: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487561"/>
            <a:ext cx="6591985" cy="1612492"/>
          </a:xfrm>
        </p:spPr>
        <p:txBody>
          <a:bodyPr/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Insufficient experience in the same field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Language and cultural mismatch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Instead of having interactive, communication becomes one-way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884167" cy="1280890"/>
          </a:xfrm>
        </p:spPr>
        <p:txBody>
          <a:bodyPr/>
          <a:lstStyle/>
          <a:p>
            <a:r>
              <a:rPr b="1" u="sng" dirty="0">
                <a:latin typeface="Arial" panose="020B0604020202020204" pitchFamily="34" charset="0"/>
                <a:cs typeface="Arial" panose="020B0604020202020204" pitchFamily="34" charset="0"/>
              </a:rPr>
              <a:t>Application</a:t>
            </a: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 Model (Berlo’s SMCR)</a:t>
            </a:r>
            <a:endParaRPr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s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ender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(manager) in this case has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good knowledge but limited adaptation</a:t>
            </a:r>
          </a:p>
          <a:p>
            <a:pPr algn="just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Message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such as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hygiene rules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are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unclear to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diverse workers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medium and c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hanne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 must include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spoken instructions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written signs</a:t>
            </a:r>
          </a:p>
          <a:p>
            <a:pPr algn="just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Receiver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workers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this case are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with diverse literacy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language levels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u="sng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Visual instructions and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multilingual 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igns must be provided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ormal food hygiene training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must be provided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 better communication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interpreters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bilingual supervisors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must be appointed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Use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straightforward and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simple demonstrations instead of verbal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instructions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Use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communication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gadgets and reduce noise 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u="sng" dirty="0">
                <a:latin typeface="Arial" panose="020B0604020202020204" pitchFamily="34" charset="0"/>
                <a:cs typeface="Arial" panose="020B0604020202020204" pitchFamily="34" charset="0"/>
              </a:rPr>
              <a:t>Further 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Comments and reviews from employees must be e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ncourage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Encourage cooperation between cultural groups 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Frequent refresher training and updating outdated equipment to enhance communication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u="sng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afety and productivity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are affected due to lake of proper Communication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Several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barriers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obstacles were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identified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Root causes are thoroughly explained by t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heoretical models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Performance and compliance will increase with the implementation of solutions.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Shannon &amp; Weaver (1949)Claude E Shannon and Warren Weaver, The Mathematical Theory of Communication (University of Illinois Press 1949).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https://archive.org/details/mathematicaltheo00shan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shanSchramm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(1954)Wilbur Schramm, ‘How Communication Works’ in Wilbur Schramm (ed), The Process and Effects of Mass Communication (University of Illinois Press 1954).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https://archive.org/details/processeffectsof00schr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Berlo (1960)David K Berlo, The Process of Communication (Holt, Rinehart and Winston 1960). (Digital copy not fully open-source; reliable info page)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https://archive.org/details/processofcommuni00berl/page/n13/mode/2up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CA29D2-C5A5-A96E-726F-B9FC964A04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8A939-9A09-AFE4-521A-6950BB291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01B24A-3A7B-DD59-4B7B-2481400764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Hofstede (2011)Geert Hofstede, ‘Dimensionalizing Cultures: The Hofstede Model in Context’ (2011) 2(1) Online Readings in Psychology and Culture.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https://doi.org/10.9707/2307-0919.1014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Texts Gudykunst (2004)WB Gudykunst, Bridging Differences: Effective Intergroup Communication (4th edn, Sage Publishing 2004.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https://us.sagepub.com/en-us/nam/bridging-differences/book226728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Robbins &amp; Judge (2019)SP Robbins and TA Judge, Organizational Behavior (18th edn, Pearson 2019).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https://library.atu.edu.kz/files/154471.pdf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5437765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B3627-C976-8637-C1B3-655F359CD1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B448F-25E3-B20D-B66B-8792F4234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Organisations Food Standards Agency (2019)Food Standards Agency, Food Hygiene: A Guide for Businesses (FSA 2019).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https://www.food.gov.uk/business-guidance/food-hygiene-for-your-business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(2020)World Health Organization, Food Safety: Key Facts (WHO 2020).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https://www.who.int/news-room/fact-sheets/detail/food-safety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142158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162</TotalTime>
  <Words>815</Words>
  <Application>Microsoft Office PowerPoint</Application>
  <PresentationFormat>On-screen Show (4:3)</PresentationFormat>
  <Paragraphs>89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Century Gothic</vt:lpstr>
      <vt:lpstr>Wingdings 3</vt:lpstr>
      <vt:lpstr>Wisp</vt:lpstr>
      <vt:lpstr>Communication Problems at Flight Foods Ltd</vt:lpstr>
      <vt:lpstr>Overview</vt:lpstr>
      <vt:lpstr>BACKGROUND </vt:lpstr>
      <vt:lpstr>Factory Situation</vt:lpstr>
      <vt:lpstr>Manager’s Viewpoint</vt:lpstr>
      <vt:lpstr>Signs Used by Manager</vt:lpstr>
      <vt:lpstr>Major Communication Barriers</vt:lpstr>
      <vt:lpstr>Model Application (Shannon &amp; Weaver)</vt:lpstr>
      <vt:lpstr>Application Model (Schramm)</vt:lpstr>
      <vt:lpstr>Application Model (Berlo’s SMCR)</vt:lpstr>
      <vt:lpstr>Recommendations</vt:lpstr>
      <vt:lpstr>Further Solutions</vt:lpstr>
      <vt:lpstr>Conclusion</vt:lpstr>
      <vt:lpstr>References</vt:lpstr>
      <vt:lpstr>References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ARIES</dc:creator>
  <cp:keywords/>
  <dc:description>generated using python-pptx</dc:description>
  <cp:lastModifiedBy>QAMAR ZAMAN</cp:lastModifiedBy>
  <cp:revision>3</cp:revision>
  <dcterms:created xsi:type="dcterms:W3CDTF">2013-01-27T09:14:16Z</dcterms:created>
  <dcterms:modified xsi:type="dcterms:W3CDTF">2025-12-08T01:55:59Z</dcterms:modified>
  <cp:category/>
</cp:coreProperties>
</file>