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2.xml" ContentType="application/vnd.openxmlformats-officedocument.presentationml.notesSlide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notesSlides/notesSlide5.xml" ContentType="application/vnd.openxmlformats-officedocument.presentationml.notesSlide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diagrams/data6.xml" ContentType="application/vnd.openxmlformats-officedocument.drawingml.diagramData+xml"/>
  <Override PartName="/ppt/diagrams/layout6.xml" ContentType="application/vnd.openxmlformats-officedocument.drawingml.diagramLayout+xml"/>
  <Override PartName="/ppt/diagrams/quickStyle6.xml" ContentType="application/vnd.openxmlformats-officedocument.drawingml.diagramStyle+xml"/>
  <Override PartName="/ppt/diagrams/colors6.xml" ContentType="application/vnd.openxmlformats-officedocument.drawingml.diagramColors+xml"/>
  <Override PartName="/ppt/diagrams/drawing6.xml" ContentType="application/vnd.ms-office.drawingml.diagramDrawing+xml"/>
  <Override PartName="/ppt/notesSlides/notesSlide11.xml" ContentType="application/vnd.openxmlformats-officedocument.presentationml.notesSlide+xml"/>
  <Override PartName="/ppt/diagrams/data7.xml" ContentType="application/vnd.openxmlformats-officedocument.drawingml.diagramData+xml"/>
  <Override PartName="/ppt/diagrams/layout7.xml" ContentType="application/vnd.openxmlformats-officedocument.drawingml.diagramLayout+xml"/>
  <Override PartName="/ppt/diagrams/quickStyle7.xml" ContentType="application/vnd.openxmlformats-officedocument.drawingml.diagramStyle+xml"/>
  <Override PartName="/ppt/diagrams/colors7.xml" ContentType="application/vnd.openxmlformats-officedocument.drawingml.diagramColors+xml"/>
  <Override PartName="/ppt/diagrams/drawing7.xml" ContentType="application/vnd.ms-office.drawingml.diagramDrawing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ppt/diagrams/data8.xml" ContentType="application/vnd.openxmlformats-officedocument.drawingml.diagramData+xml"/>
  <Override PartName="/ppt/diagrams/layout8.xml" ContentType="application/vnd.openxmlformats-officedocument.drawingml.diagramLayout+xml"/>
  <Override PartName="/ppt/diagrams/quickStyle8.xml" ContentType="application/vnd.openxmlformats-officedocument.drawingml.diagramStyle+xml"/>
  <Override PartName="/ppt/diagrams/colors8.xml" ContentType="application/vnd.openxmlformats-officedocument.drawingml.diagramColors+xml"/>
  <Override PartName="/ppt/diagrams/drawing8.xml" ContentType="application/vnd.ms-office.drawingml.diagramDrawing+xml"/>
  <Override PartName="/ppt/notesSlides/notesSlide21.xml" ContentType="application/vnd.openxmlformats-officedocument.presentationml.notesSlide+xml"/>
  <Override PartName="/ppt/diagrams/data9.xml" ContentType="application/vnd.openxmlformats-officedocument.drawingml.diagramData+xml"/>
  <Override PartName="/ppt/diagrams/layout9.xml" ContentType="application/vnd.openxmlformats-officedocument.drawingml.diagramLayout+xml"/>
  <Override PartName="/ppt/diagrams/quickStyle9.xml" ContentType="application/vnd.openxmlformats-officedocument.drawingml.diagramStyle+xml"/>
  <Override PartName="/ppt/diagrams/colors9.xml" ContentType="application/vnd.openxmlformats-officedocument.drawingml.diagramColors+xml"/>
  <Override PartName="/ppt/diagrams/drawing9.xml" ContentType="application/vnd.ms-office.drawingml.diagramDrawing+xml"/>
  <Override PartName="/ppt/notesSlides/notesSlide22.xml" ContentType="application/vnd.openxmlformats-officedocument.presentationml.notesSlide+xml"/>
  <Override PartName="/ppt/notesSlides/notesSlide23.xml" ContentType="application/vnd.openxmlformats-officedocument.presentationml.notesSlide+xml"/>
  <Override PartName="/ppt/notesSlides/notesSlide24.xml" ContentType="application/vnd.openxmlformats-officedocument.presentationml.notesSlide+xml"/>
  <Override PartName="/ppt/notesSlides/notesSlide25.xml" ContentType="application/vnd.openxmlformats-officedocument.presentationml.notesSlide+xml"/>
  <Override PartName="/ppt/notesSlides/notesSlide26.xml" ContentType="application/vnd.openxmlformats-officedocument.presentationml.notesSlide+xml"/>
  <Override PartName="/ppt/notesSlides/notesSlide27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notesMasterIdLst>
    <p:notesMasterId r:id="rId32"/>
  </p:notesMasterIdLst>
  <p:sldIdLst>
    <p:sldId id="365" r:id="rId2"/>
    <p:sldId id="257" r:id="rId3"/>
    <p:sldId id="366" r:id="rId4"/>
    <p:sldId id="367" r:id="rId5"/>
    <p:sldId id="339" r:id="rId6"/>
    <p:sldId id="342" r:id="rId7"/>
    <p:sldId id="368" r:id="rId8"/>
    <p:sldId id="341" r:id="rId9"/>
    <p:sldId id="340" r:id="rId10"/>
    <p:sldId id="343" r:id="rId11"/>
    <p:sldId id="344" r:id="rId12"/>
    <p:sldId id="369" r:id="rId13"/>
    <p:sldId id="370" r:id="rId14"/>
    <p:sldId id="371" r:id="rId15"/>
    <p:sldId id="372" r:id="rId16"/>
    <p:sldId id="373" r:id="rId17"/>
    <p:sldId id="374" r:id="rId18"/>
    <p:sldId id="346" r:id="rId19"/>
    <p:sldId id="375" r:id="rId20"/>
    <p:sldId id="376" r:id="rId21"/>
    <p:sldId id="377" r:id="rId22"/>
    <p:sldId id="348" r:id="rId23"/>
    <p:sldId id="351" r:id="rId24"/>
    <p:sldId id="353" r:id="rId25"/>
    <p:sldId id="354" r:id="rId26"/>
    <p:sldId id="357" r:id="rId27"/>
    <p:sldId id="358" r:id="rId28"/>
    <p:sldId id="359" r:id="rId29"/>
    <p:sldId id="360" r:id="rId30"/>
    <p:sldId id="256" r:id="rId31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8621"/>
    <p:restoredTop sz="56871"/>
  </p:normalViewPr>
  <p:slideViewPr>
    <p:cSldViewPr snapToGrid="0">
      <p:cViewPr varScale="1">
        <p:scale>
          <a:sx n="70" d="100"/>
          <a:sy n="70" d="100"/>
        </p:scale>
        <p:origin x="3160" y="17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viewProps" Target="view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theme" Target="theme/theme1.xml"/><Relationship Id="rId8" Type="http://schemas.openxmlformats.org/officeDocument/2006/relationships/slide" Target="slides/slide7.xml"/></Relationships>
</file>

<file path=ppt/diagrams/_rels/data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jpeg"/><Relationship Id="rId2" Type="http://schemas.openxmlformats.org/officeDocument/2006/relationships/image" Target="../media/image24.jpeg"/><Relationship Id="rId1" Type="http://schemas.openxmlformats.org/officeDocument/2006/relationships/image" Target="../media/image23.png"/></Relationships>
</file>

<file path=ppt/diagrams/_rels/drawing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jpeg"/><Relationship Id="rId2" Type="http://schemas.openxmlformats.org/officeDocument/2006/relationships/image" Target="../media/image24.jpeg"/><Relationship Id="rId1" Type="http://schemas.openxmlformats.org/officeDocument/2006/relationships/image" Target="../media/image23.pn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6_2">
  <dgm:title val=""/>
  <dgm:desc val=""/>
  <dgm:catLst>
    <dgm:cat type="accent6" pri="11200"/>
  </dgm:catLst>
  <dgm:styleLbl name="node0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6"/>
    </dgm:fillClrLst>
    <dgm:linClrLst meth="repeat">
      <a:schemeClr val="accent6"/>
    </dgm:linClrLst>
    <dgm:effectClrLst/>
    <dgm:txLinClrLst/>
    <dgm:txFillClrLst/>
    <dgm:txEffectClrLst/>
  </dgm:styleLbl>
  <dgm:styleLbl name="lnNode1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6">
        <a:tint val="60000"/>
      </a:schemeClr>
    </dgm:fillClrLst>
    <dgm:linClrLst meth="repeat">
      <a:schemeClr val="accent6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6">
        <a:tint val="60000"/>
      </a:schemeClr>
    </dgm:fillClrLst>
    <dgm:linClrLst meth="repeat">
      <a:schemeClr val="accent6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6">
        <a:tint val="60000"/>
      </a:schemeClr>
    </dgm:fillClrLst>
    <dgm:linClrLst meth="repeat">
      <a:schemeClr val="accent6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6"/>
    </dgm:fillClrLst>
    <dgm:linClrLst meth="repeat">
      <a:schemeClr val="accent6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6">
        <a:tint val="60000"/>
      </a:schemeClr>
    </dgm:fillClrLst>
    <dgm:linClrLst meth="repeat">
      <a:schemeClr val="accent6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6"/>
    </dgm:fillClrLst>
    <dgm:linClrLst meth="repeat">
      <a:schemeClr val="accent6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/>
    </dgm:fillClrLst>
    <dgm:linClrLst meth="repeat">
      <a:schemeClr val="accent6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/>
    </dgm:fillClrLst>
    <dgm:linClrLst meth="repeat">
      <a:schemeClr val="accent6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/>
    </dgm:fillClrLst>
    <dgm:linClrLst meth="repeat">
      <a:schemeClr val="accent6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6">
        <a:alpha val="90000"/>
        <a:tint val="40000"/>
      </a:schemeClr>
    </dgm:fillClrLst>
    <dgm:linClrLst meth="repeat">
      <a:schemeClr val="accent6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6">
        <a:alpha val="90000"/>
        <a:tint val="40000"/>
      </a:schemeClr>
    </dgm:fillClrLst>
    <dgm:linClrLst meth="repeat">
      <a:schemeClr val="accent6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6">
        <a:alpha val="90000"/>
        <a:tint val="40000"/>
      </a:schemeClr>
    </dgm:fillClrLst>
    <dgm:linClrLst meth="repeat">
      <a:schemeClr val="accent6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6">
        <a:tint val="4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6">
        <a:shade val="80000"/>
      </a:schemeClr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6">
        <a:tint val="50000"/>
        <a:alpha val="40000"/>
      </a:schemeClr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6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colorful3">
  <dgm:title val=""/>
  <dgm:desc val=""/>
  <dgm:catLst>
    <dgm:cat type="colorful" pri="10300"/>
  </dgm:catLst>
  <dgm:styleLbl name="node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3"/>
      <a:schemeClr val="accent4"/>
    </dgm:fillClrLst>
    <dgm:linClrLst>
      <a:schemeClr val="accent3"/>
      <a:schemeClr val="accent4"/>
    </dgm:linClrLst>
    <dgm:effectClrLst/>
    <dgm:txLinClrLst/>
    <dgm:txFillClrLst/>
    <dgm:txEffectClrLst/>
  </dgm:styleLbl>
  <dgm:styleLbl name="lnNode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3">
        <a:alpha val="50000"/>
      </a:schemeClr>
      <a:schemeClr val="accent4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3">
        <a:tint val="50000"/>
      </a:schemeClr>
      <a:schemeClr val="accent4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3">
        <a:tint val="50000"/>
      </a:schemeClr>
      <a:schemeClr val="accent4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3">
        <a:tint val="50000"/>
      </a:schemeClr>
      <a:schemeClr val="accent4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3"/>
      <a:schemeClr val="accent4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3"/>
    </dgm:fillClrLst>
    <dgm:linClrLst meth="repeat">
      <a:schemeClr val="accent3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4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3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3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3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accent2_2">
  <dgm:title val=""/>
  <dgm:desc val=""/>
  <dgm:catLst>
    <dgm:cat type="accent2" pri="11200"/>
  </dgm:catLst>
  <dgm:styleLbl name="node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</dgm:fillClrLst>
    <dgm:linClrLst meth="repeat">
      <a:schemeClr val="accent2"/>
    </dgm:linClrLst>
    <dgm:effectClrLst/>
    <dgm:txLinClrLst/>
    <dgm:txFillClrLst/>
    <dgm:txEffectClrLst/>
  </dgm:styleLbl>
  <dgm:styleLbl name="lnNode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8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accent6_2">
  <dgm:title val=""/>
  <dgm:desc val=""/>
  <dgm:catLst>
    <dgm:cat type="accent6" pri="11200"/>
  </dgm:catLst>
  <dgm:styleLbl name="node0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6"/>
    </dgm:fillClrLst>
    <dgm:linClrLst meth="repeat">
      <a:schemeClr val="accent6"/>
    </dgm:linClrLst>
    <dgm:effectClrLst/>
    <dgm:txLinClrLst/>
    <dgm:txFillClrLst/>
    <dgm:txEffectClrLst/>
  </dgm:styleLbl>
  <dgm:styleLbl name="lnNode1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6">
        <a:tint val="60000"/>
      </a:schemeClr>
    </dgm:fillClrLst>
    <dgm:linClrLst meth="repeat">
      <a:schemeClr val="accent6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6">
        <a:tint val="60000"/>
      </a:schemeClr>
    </dgm:fillClrLst>
    <dgm:linClrLst meth="repeat">
      <a:schemeClr val="accent6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6">
        <a:tint val="60000"/>
      </a:schemeClr>
    </dgm:fillClrLst>
    <dgm:linClrLst meth="repeat">
      <a:schemeClr val="accent6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6"/>
    </dgm:fillClrLst>
    <dgm:linClrLst meth="repeat">
      <a:schemeClr val="accent6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6">
        <a:tint val="60000"/>
      </a:schemeClr>
    </dgm:fillClrLst>
    <dgm:linClrLst meth="repeat">
      <a:schemeClr val="accent6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6"/>
    </dgm:fillClrLst>
    <dgm:linClrLst meth="repeat">
      <a:schemeClr val="accent6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/>
    </dgm:fillClrLst>
    <dgm:linClrLst meth="repeat">
      <a:schemeClr val="accent6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/>
    </dgm:fillClrLst>
    <dgm:linClrLst meth="repeat">
      <a:schemeClr val="accent6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/>
    </dgm:fillClrLst>
    <dgm:linClrLst meth="repeat">
      <a:schemeClr val="accent6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6">
        <a:alpha val="90000"/>
        <a:tint val="40000"/>
      </a:schemeClr>
    </dgm:fillClrLst>
    <dgm:linClrLst meth="repeat">
      <a:schemeClr val="accent6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6">
        <a:alpha val="90000"/>
        <a:tint val="40000"/>
      </a:schemeClr>
    </dgm:fillClrLst>
    <dgm:linClrLst meth="repeat">
      <a:schemeClr val="accent6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6">
        <a:alpha val="90000"/>
        <a:tint val="40000"/>
      </a:schemeClr>
    </dgm:fillClrLst>
    <dgm:linClrLst meth="repeat">
      <a:schemeClr val="accent6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6">
        <a:tint val="4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6">
        <a:shade val="80000"/>
      </a:schemeClr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6">
        <a:tint val="50000"/>
        <a:alpha val="40000"/>
      </a:schemeClr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6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6.xml><?xml version="1.0" encoding="utf-8"?>
<dgm:colorsDef xmlns:dgm="http://schemas.openxmlformats.org/drawingml/2006/diagram" xmlns:a="http://schemas.openxmlformats.org/drawingml/2006/main" uniqueId="urn:microsoft.com/office/officeart/2005/8/colors/colorful3">
  <dgm:title val=""/>
  <dgm:desc val=""/>
  <dgm:catLst>
    <dgm:cat type="colorful" pri="10300"/>
  </dgm:catLst>
  <dgm:styleLbl name="node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3"/>
      <a:schemeClr val="accent4"/>
    </dgm:fillClrLst>
    <dgm:linClrLst>
      <a:schemeClr val="accent3"/>
      <a:schemeClr val="accent4"/>
    </dgm:linClrLst>
    <dgm:effectClrLst/>
    <dgm:txLinClrLst/>
    <dgm:txFillClrLst/>
    <dgm:txEffectClrLst/>
  </dgm:styleLbl>
  <dgm:styleLbl name="lnNode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3">
        <a:alpha val="50000"/>
      </a:schemeClr>
      <a:schemeClr val="accent4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3">
        <a:tint val="50000"/>
      </a:schemeClr>
      <a:schemeClr val="accent4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3">
        <a:tint val="50000"/>
      </a:schemeClr>
      <a:schemeClr val="accent4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3">
        <a:tint val="50000"/>
      </a:schemeClr>
      <a:schemeClr val="accent4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3"/>
      <a:schemeClr val="accent4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3"/>
    </dgm:fillClrLst>
    <dgm:linClrLst meth="repeat">
      <a:schemeClr val="accent3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4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3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3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3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7.xml><?xml version="1.0" encoding="utf-8"?>
<dgm:colorsDef xmlns:dgm="http://schemas.openxmlformats.org/drawingml/2006/diagram" xmlns:a="http://schemas.openxmlformats.org/drawingml/2006/main" uniqueId="urn:microsoft.com/office/officeart/2005/8/colors/accent6_4">
  <dgm:title val=""/>
  <dgm:desc val=""/>
  <dgm:catLst>
    <dgm:cat type="accent6" pri="11400"/>
  </dgm:catLst>
  <dgm:styleLbl name="node0">
    <dgm:fillClrLst meth="cycle">
      <a:schemeClr val="accent6">
        <a:shade val="60000"/>
      </a:schemeClr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cycle">
      <a:schemeClr val="accent6">
        <a:shade val="50000"/>
      </a:schemeClr>
      <a:schemeClr val="accent6">
        <a:tint val="55000"/>
      </a:schemeClr>
    </dgm:fillClrLst>
    <dgm:linClrLst meth="cycle">
      <a:schemeClr val="accent6">
        <a:shade val="50000"/>
      </a:schemeClr>
      <a:schemeClr val="accent6">
        <a:tint val="55000"/>
      </a:schemeClr>
    </dgm:linClrLst>
    <dgm:effectClrLst/>
    <dgm:txLinClrLst/>
    <dgm:txFillClrLst/>
    <dgm:txEffectClrLst/>
  </dgm:styleLbl>
  <dgm:styleLbl name="node1">
    <dgm:fillClrLst meth="cycle">
      <a:schemeClr val="accent6">
        <a:shade val="50000"/>
      </a:schemeClr>
      <a:schemeClr val="accent6">
        <a:tint val="55000"/>
      </a:schemeClr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cycle">
      <a:schemeClr val="accent6">
        <a:shade val="50000"/>
      </a:schemeClr>
      <a:schemeClr val="accent6">
        <a:tint val="55000"/>
      </a:schemeClr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cycle">
      <a:schemeClr val="accent6">
        <a:shade val="80000"/>
        <a:alpha val="50000"/>
      </a:schemeClr>
      <a:schemeClr val="accent6">
        <a:tint val="50000"/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6">
        <a:tint val="99000"/>
      </a:schemeClr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6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6">
        <a:tint val="50000"/>
      </a:schemeClr>
      <a:schemeClr val="accent6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6">
        <a:tint val="50000"/>
      </a:schemeClr>
      <a:schemeClr val="accent6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6">
        <a:tint val="50000"/>
      </a:schemeClr>
      <a:schemeClr val="accent6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cycle">
      <a:schemeClr val="accent6">
        <a:shade val="90000"/>
      </a:schemeClr>
      <a:schemeClr val="accent6">
        <a:tint val="50000"/>
      </a:schemeClr>
    </dgm:fillClrLst>
    <dgm:linClrLst meth="cycle">
      <a:schemeClr val="accent6">
        <a:shade val="90000"/>
      </a:schemeClr>
      <a:schemeClr val="accent6">
        <a:tint val="50000"/>
      </a:schemeClr>
    </dgm:linClrLst>
    <dgm:effectClrLst/>
    <dgm:txLinClrLst/>
    <dgm:txFillClrLst/>
    <dgm:txEffectClrLst/>
  </dgm:styleLbl>
  <dgm:styleLbl name="fgSibTrans2D1">
    <dgm:fillClrLst meth="cycle">
      <a:schemeClr val="accent6">
        <a:shade val="90000"/>
      </a:schemeClr>
      <a:schemeClr val="accent6">
        <a:tint val="50000"/>
      </a:schemeClr>
    </dgm:fillClrLst>
    <dgm:linClrLst meth="cycle">
      <a:schemeClr val="accent6">
        <a:shade val="90000"/>
      </a:schemeClr>
      <a:schemeClr val="accent6">
        <a:tint val="50000"/>
      </a:schemeClr>
    </dgm:linClrLst>
    <dgm:effectClrLst/>
    <dgm:txLinClrLst/>
    <dgm:txFillClrLst/>
    <dgm:txEffectClrLst/>
  </dgm:styleLbl>
  <dgm:styleLbl name="bgSibTrans2D1">
    <dgm:fillClrLst meth="cycle">
      <a:schemeClr val="accent6">
        <a:shade val="90000"/>
      </a:schemeClr>
      <a:schemeClr val="accent6">
        <a:tint val="50000"/>
      </a:schemeClr>
    </dgm:fillClrLst>
    <dgm:linClrLst meth="cycle">
      <a:schemeClr val="accent6">
        <a:shade val="90000"/>
      </a:schemeClr>
      <a:schemeClr val="accent6">
        <a:tint val="50000"/>
      </a:schemeClr>
    </dgm:linClrLst>
    <dgm:effectClrLst/>
    <dgm:txLinClrLst/>
    <dgm:txFillClrLst/>
    <dgm:txEffectClrLst/>
  </dgm:styleLbl>
  <dgm:styleLbl name="sibTrans1D1">
    <dgm:fillClrLst meth="cycle">
      <a:schemeClr val="accent6">
        <a:shade val="90000"/>
      </a:schemeClr>
      <a:schemeClr val="accent6">
        <a:tint val="50000"/>
      </a:schemeClr>
    </dgm:fillClrLst>
    <dgm:linClrLst meth="cycle">
      <a:schemeClr val="accent6">
        <a:shade val="90000"/>
      </a:schemeClr>
      <a:schemeClr val="accent6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6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6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6">
        <a:tint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6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>
        <a:tint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6">
        <a:tint val="60000"/>
      </a:schemeClr>
    </dgm:fillClrLst>
    <dgm:linClrLst meth="repeat">
      <a:schemeClr val="accent6">
        <a:shade val="80000"/>
      </a:schemeClr>
    </dgm:linClrLst>
    <dgm:effectClrLst/>
    <dgm:txLinClrLst/>
    <dgm:txFillClrLst/>
    <dgm:txEffectClrLst/>
  </dgm:styleLbl>
  <dgm:styleLbl name="parChTrans2D2">
    <dgm:fillClrLst meth="repeat">
      <a:schemeClr val="accent6">
        <a:tint val="90000"/>
      </a:schemeClr>
    </dgm:fillClrLst>
    <dgm:linClrLst meth="repeat">
      <a:schemeClr val="accent6">
        <a:tint val="90000"/>
      </a:schemeClr>
    </dgm:linClrLst>
    <dgm:effectClrLst/>
    <dgm:txLinClrLst/>
    <dgm:txFillClrLst/>
    <dgm:txEffectClrLst/>
  </dgm:styleLbl>
  <dgm:styleLbl name="parChTrans2D3">
    <dgm:fillClrLst meth="repeat">
      <a:schemeClr val="accent6">
        <a:tint val="70000"/>
      </a:schemeClr>
    </dgm:fillClrLst>
    <dgm:linClrLst meth="repeat">
      <a:schemeClr val="accent6">
        <a:tint val="70000"/>
      </a:schemeClr>
    </dgm:linClrLst>
    <dgm:effectClrLst/>
    <dgm:txLinClrLst/>
    <dgm:txFillClrLst/>
    <dgm:txEffectClrLst/>
  </dgm:styleLbl>
  <dgm:styleLbl name="parChTrans2D4">
    <dgm:fillClrLst meth="repeat">
      <a:schemeClr val="accent6">
        <a:tint val="50000"/>
      </a:schemeClr>
    </dgm:fillClrLst>
    <dgm:linClrLst meth="repeat">
      <a:schemeClr val="accent6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parChTrans1D1">
    <dgm:fillClrLst meth="repeat">
      <a:schemeClr val="accent6">
        <a:shade val="80000"/>
      </a:schemeClr>
    </dgm:fillClrLst>
    <dgm:linClrLst meth="repeat">
      <a:schemeClr val="accent6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>
        <a:tint val="9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6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6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cycle">
      <a:schemeClr val="accent6">
        <a:shade val="50000"/>
      </a:schemeClr>
      <a:schemeClr val="accent6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cycle">
      <a:schemeClr val="accent6">
        <a:shade val="50000"/>
      </a:schemeClr>
      <a:schemeClr val="accent6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cycle">
      <a:schemeClr val="accent6">
        <a:shade val="50000"/>
      </a:schemeClr>
      <a:schemeClr val="accent6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55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cycle">
      <a:schemeClr val="accent6">
        <a:shade val="50000"/>
      </a:schemeClr>
      <a:schemeClr val="accent6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cycle">
      <a:schemeClr val="accent6">
        <a:shade val="50000"/>
      </a:schemeClr>
      <a:schemeClr val="accent6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6">
        <a:alpha val="90000"/>
        <a:tint val="55000"/>
      </a:schemeClr>
    </dgm:fillClrLst>
    <dgm:linClrLst meth="repeat">
      <a:schemeClr val="accent6">
        <a:alpha val="90000"/>
        <a:tint val="55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6">
        <a:alpha val="90000"/>
        <a:tint val="55000"/>
      </a:schemeClr>
    </dgm:fillClrLst>
    <dgm:linClrLst meth="repeat">
      <a:schemeClr val="accent6">
        <a:alpha val="90000"/>
        <a:tint val="55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6">
        <a:alpha val="90000"/>
        <a:tint val="55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6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6">
        <a:tint val="90000"/>
      </a:schemeClr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6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6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6">
        <a:tint val="5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6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6">
        <a:tint val="50000"/>
        <a:alpha val="55000"/>
      </a:schemeClr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6">
        <a:tint val="55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8.xml><?xml version="1.0" encoding="utf-8"?>
<dgm:colorsDef xmlns:dgm="http://schemas.openxmlformats.org/drawingml/2006/diagram" xmlns:a="http://schemas.openxmlformats.org/drawingml/2006/main" uniqueId="urn:microsoft.com/office/officeart/2005/8/colors/accent6_2">
  <dgm:title val=""/>
  <dgm:desc val=""/>
  <dgm:catLst>
    <dgm:cat type="accent6" pri="11200"/>
  </dgm:catLst>
  <dgm:styleLbl name="node0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6"/>
    </dgm:fillClrLst>
    <dgm:linClrLst meth="repeat">
      <a:schemeClr val="accent6"/>
    </dgm:linClrLst>
    <dgm:effectClrLst/>
    <dgm:txLinClrLst/>
    <dgm:txFillClrLst/>
    <dgm:txEffectClrLst/>
  </dgm:styleLbl>
  <dgm:styleLbl name="lnNode1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6">
        <a:tint val="60000"/>
      </a:schemeClr>
    </dgm:fillClrLst>
    <dgm:linClrLst meth="repeat">
      <a:schemeClr val="accent6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6">
        <a:tint val="60000"/>
      </a:schemeClr>
    </dgm:fillClrLst>
    <dgm:linClrLst meth="repeat">
      <a:schemeClr val="accent6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6">
        <a:tint val="60000"/>
      </a:schemeClr>
    </dgm:fillClrLst>
    <dgm:linClrLst meth="repeat">
      <a:schemeClr val="accent6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6"/>
    </dgm:fillClrLst>
    <dgm:linClrLst meth="repeat">
      <a:schemeClr val="accent6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6">
        <a:tint val="60000"/>
      </a:schemeClr>
    </dgm:fillClrLst>
    <dgm:linClrLst meth="repeat">
      <a:schemeClr val="accent6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6"/>
    </dgm:fillClrLst>
    <dgm:linClrLst meth="repeat">
      <a:schemeClr val="accent6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/>
    </dgm:fillClrLst>
    <dgm:linClrLst meth="repeat">
      <a:schemeClr val="accent6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/>
    </dgm:fillClrLst>
    <dgm:linClrLst meth="repeat">
      <a:schemeClr val="accent6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/>
    </dgm:fillClrLst>
    <dgm:linClrLst meth="repeat">
      <a:schemeClr val="accent6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6">
        <a:alpha val="90000"/>
        <a:tint val="40000"/>
      </a:schemeClr>
    </dgm:fillClrLst>
    <dgm:linClrLst meth="repeat">
      <a:schemeClr val="accent6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6">
        <a:alpha val="90000"/>
        <a:tint val="40000"/>
      </a:schemeClr>
    </dgm:fillClrLst>
    <dgm:linClrLst meth="repeat">
      <a:schemeClr val="accent6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6">
        <a:alpha val="90000"/>
        <a:tint val="40000"/>
      </a:schemeClr>
    </dgm:fillClrLst>
    <dgm:linClrLst meth="repeat">
      <a:schemeClr val="accent6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6">
        <a:tint val="4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6">
        <a:shade val="80000"/>
      </a:schemeClr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6">
        <a:tint val="50000"/>
        <a:alpha val="40000"/>
      </a:schemeClr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6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9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AEA0A802-19E3-4C63-824C-964909365309}" type="doc">
      <dgm:prSet loTypeId="urn:microsoft.com/office/officeart/2016/7/layout/VerticalHollowActionList" loCatId="List" qsTypeId="urn:microsoft.com/office/officeart/2005/8/quickstyle/simple2" qsCatId="simple" csTypeId="urn:microsoft.com/office/officeart/2005/8/colors/accent6_2" csCatId="accent6"/>
      <dgm:spPr/>
      <dgm:t>
        <a:bodyPr/>
        <a:lstStyle/>
        <a:p>
          <a:endParaRPr lang="en-US"/>
        </a:p>
      </dgm:t>
    </dgm:pt>
    <dgm:pt modelId="{8BAE3539-000C-4251-8B7B-29BCCBB2ECD9}">
      <dgm:prSet/>
      <dgm:spPr/>
      <dgm:t>
        <a:bodyPr/>
        <a:lstStyle/>
        <a:p>
          <a:r>
            <a:rPr lang="en-US"/>
            <a:t>Explain</a:t>
          </a:r>
        </a:p>
      </dgm:t>
    </dgm:pt>
    <dgm:pt modelId="{CBD929C6-FE10-4095-8EFB-A4AD7B0CAB80}" type="parTrans" cxnId="{CD88005A-1022-45FA-BB88-908C6A9621A5}">
      <dgm:prSet/>
      <dgm:spPr/>
      <dgm:t>
        <a:bodyPr/>
        <a:lstStyle/>
        <a:p>
          <a:endParaRPr lang="en-US"/>
        </a:p>
      </dgm:t>
    </dgm:pt>
    <dgm:pt modelId="{BA7D375D-E756-4F67-83AF-7484811790D6}" type="sibTrans" cxnId="{CD88005A-1022-45FA-BB88-908C6A9621A5}">
      <dgm:prSet/>
      <dgm:spPr/>
      <dgm:t>
        <a:bodyPr/>
        <a:lstStyle/>
        <a:p>
          <a:endParaRPr lang="en-US"/>
        </a:p>
      </dgm:t>
    </dgm:pt>
    <dgm:pt modelId="{C86B654D-29B1-4031-BF60-18FF1502C359}">
      <dgm:prSet/>
      <dgm:spPr/>
      <dgm:t>
        <a:bodyPr/>
        <a:lstStyle/>
        <a:p>
          <a:r>
            <a:rPr lang="en-US"/>
            <a:t>Explain the legislation relating to Sec 1(1) Prevention of Crime Act 1953</a:t>
          </a:r>
        </a:p>
      </dgm:t>
    </dgm:pt>
    <dgm:pt modelId="{15660D2A-573B-4FA4-AC24-43014668E8CD}" type="parTrans" cxnId="{FF4BDE32-AEBF-473D-8F4A-A00C59F82CD9}">
      <dgm:prSet/>
      <dgm:spPr/>
      <dgm:t>
        <a:bodyPr/>
        <a:lstStyle/>
        <a:p>
          <a:endParaRPr lang="en-US"/>
        </a:p>
      </dgm:t>
    </dgm:pt>
    <dgm:pt modelId="{F9423CDA-1F0D-4984-BAA0-E86FE8B3E29F}" type="sibTrans" cxnId="{FF4BDE32-AEBF-473D-8F4A-A00C59F82CD9}">
      <dgm:prSet/>
      <dgm:spPr/>
      <dgm:t>
        <a:bodyPr/>
        <a:lstStyle/>
        <a:p>
          <a:endParaRPr lang="en-US"/>
        </a:p>
      </dgm:t>
    </dgm:pt>
    <dgm:pt modelId="{A37BCC55-3E39-43EB-ACF9-C303D1D61262}">
      <dgm:prSet/>
      <dgm:spPr/>
      <dgm:t>
        <a:bodyPr/>
        <a:lstStyle/>
        <a:p>
          <a:r>
            <a:rPr lang="en-US"/>
            <a:t>Explain</a:t>
          </a:r>
        </a:p>
      </dgm:t>
    </dgm:pt>
    <dgm:pt modelId="{42B08923-5460-4E7B-9DEC-D6E3117021A7}" type="parTrans" cxnId="{C241A972-D770-4141-883C-7C5AB4D4C12F}">
      <dgm:prSet/>
      <dgm:spPr/>
      <dgm:t>
        <a:bodyPr/>
        <a:lstStyle/>
        <a:p>
          <a:endParaRPr lang="en-US"/>
        </a:p>
      </dgm:t>
    </dgm:pt>
    <dgm:pt modelId="{61358F1F-932F-43D0-8DD7-B77CF50681A8}" type="sibTrans" cxnId="{C241A972-D770-4141-883C-7C5AB4D4C12F}">
      <dgm:prSet/>
      <dgm:spPr/>
      <dgm:t>
        <a:bodyPr/>
        <a:lstStyle/>
        <a:p>
          <a:endParaRPr lang="en-US"/>
        </a:p>
      </dgm:t>
    </dgm:pt>
    <dgm:pt modelId="{160CF435-60DB-403E-B8C3-BF38AED1B874}">
      <dgm:prSet/>
      <dgm:spPr/>
      <dgm:t>
        <a:bodyPr/>
        <a:lstStyle/>
        <a:p>
          <a:r>
            <a:rPr lang="en-US"/>
            <a:t>Explain the legislation relating to Sec 139(1) Criminal Justice Act 1988.</a:t>
          </a:r>
        </a:p>
      </dgm:t>
    </dgm:pt>
    <dgm:pt modelId="{6D2066CC-E28C-49CE-AFAF-C891508E8787}" type="parTrans" cxnId="{A9707A85-03A8-414C-ACD3-B95FEBFC9A54}">
      <dgm:prSet/>
      <dgm:spPr/>
      <dgm:t>
        <a:bodyPr/>
        <a:lstStyle/>
        <a:p>
          <a:endParaRPr lang="en-US"/>
        </a:p>
      </dgm:t>
    </dgm:pt>
    <dgm:pt modelId="{66807E8D-717B-41FE-A0BF-A2D2A83C59B9}" type="sibTrans" cxnId="{A9707A85-03A8-414C-ACD3-B95FEBFC9A54}">
      <dgm:prSet/>
      <dgm:spPr/>
      <dgm:t>
        <a:bodyPr/>
        <a:lstStyle/>
        <a:p>
          <a:endParaRPr lang="en-US"/>
        </a:p>
      </dgm:t>
    </dgm:pt>
    <dgm:pt modelId="{34126E6D-440D-47C7-A2AF-06E874A11FE5}">
      <dgm:prSet/>
      <dgm:spPr/>
      <dgm:t>
        <a:bodyPr/>
        <a:lstStyle/>
        <a:p>
          <a:r>
            <a:rPr lang="en-US"/>
            <a:t>Explain</a:t>
          </a:r>
        </a:p>
      </dgm:t>
    </dgm:pt>
    <dgm:pt modelId="{82EAAAC3-E594-436B-BF0C-3B4E91303D9C}" type="parTrans" cxnId="{C9F489CA-F9BA-4606-971B-BEEF534DC367}">
      <dgm:prSet/>
      <dgm:spPr/>
      <dgm:t>
        <a:bodyPr/>
        <a:lstStyle/>
        <a:p>
          <a:endParaRPr lang="en-US"/>
        </a:p>
      </dgm:t>
    </dgm:pt>
    <dgm:pt modelId="{83428D48-DF7A-4B2C-B5D7-ABCF850C36EC}" type="sibTrans" cxnId="{C9F489CA-F9BA-4606-971B-BEEF534DC367}">
      <dgm:prSet/>
      <dgm:spPr/>
      <dgm:t>
        <a:bodyPr/>
        <a:lstStyle/>
        <a:p>
          <a:endParaRPr lang="en-US"/>
        </a:p>
      </dgm:t>
    </dgm:pt>
    <dgm:pt modelId="{999661DC-25BA-475B-9C42-7041D27074B5}">
      <dgm:prSet/>
      <dgm:spPr/>
      <dgm:t>
        <a:bodyPr/>
        <a:lstStyle/>
        <a:p>
          <a:r>
            <a:rPr lang="en-US"/>
            <a:t>Explain the legislation relating to Section 25(1) Theft Act 1968 </a:t>
          </a:r>
        </a:p>
      </dgm:t>
    </dgm:pt>
    <dgm:pt modelId="{D90D6C0A-0786-490B-8E7D-0E7CF5875BCA}" type="parTrans" cxnId="{65620C9D-C6C0-4E39-AAE4-D8B10240F920}">
      <dgm:prSet/>
      <dgm:spPr/>
      <dgm:t>
        <a:bodyPr/>
        <a:lstStyle/>
        <a:p>
          <a:endParaRPr lang="en-US"/>
        </a:p>
      </dgm:t>
    </dgm:pt>
    <dgm:pt modelId="{1096FB8D-440A-4A2F-A5DD-97DAA86408C0}" type="sibTrans" cxnId="{65620C9D-C6C0-4E39-AAE4-D8B10240F920}">
      <dgm:prSet/>
      <dgm:spPr/>
      <dgm:t>
        <a:bodyPr/>
        <a:lstStyle/>
        <a:p>
          <a:endParaRPr lang="en-US"/>
        </a:p>
      </dgm:t>
    </dgm:pt>
    <dgm:pt modelId="{4A5F69EC-D1FE-164C-881F-C85D617CD80B}" type="pres">
      <dgm:prSet presAssocID="{AEA0A802-19E3-4C63-824C-964909365309}" presName="Name0" presStyleCnt="0">
        <dgm:presLayoutVars>
          <dgm:dir/>
          <dgm:animLvl val="lvl"/>
          <dgm:resizeHandles val="exact"/>
        </dgm:presLayoutVars>
      </dgm:prSet>
      <dgm:spPr/>
    </dgm:pt>
    <dgm:pt modelId="{1002022E-3348-FC49-8619-79A06A76DA79}" type="pres">
      <dgm:prSet presAssocID="{8BAE3539-000C-4251-8B7B-29BCCBB2ECD9}" presName="linNode" presStyleCnt="0"/>
      <dgm:spPr/>
    </dgm:pt>
    <dgm:pt modelId="{38CC64F7-5786-B34E-8823-6A81B417A03B}" type="pres">
      <dgm:prSet presAssocID="{8BAE3539-000C-4251-8B7B-29BCCBB2ECD9}" presName="parentText" presStyleLbl="solidFgAcc1" presStyleIdx="0" presStyleCnt="3">
        <dgm:presLayoutVars>
          <dgm:chMax val="1"/>
          <dgm:bulletEnabled/>
        </dgm:presLayoutVars>
      </dgm:prSet>
      <dgm:spPr/>
    </dgm:pt>
    <dgm:pt modelId="{0F400B80-DDB4-0442-BA33-5A113BAF8CF5}" type="pres">
      <dgm:prSet presAssocID="{8BAE3539-000C-4251-8B7B-29BCCBB2ECD9}" presName="descendantText" presStyleLbl="alignNode1" presStyleIdx="0" presStyleCnt="3">
        <dgm:presLayoutVars>
          <dgm:bulletEnabled/>
        </dgm:presLayoutVars>
      </dgm:prSet>
      <dgm:spPr/>
    </dgm:pt>
    <dgm:pt modelId="{31F0A78D-7118-AB4B-9E8B-875EFC56D491}" type="pres">
      <dgm:prSet presAssocID="{BA7D375D-E756-4F67-83AF-7484811790D6}" presName="sp" presStyleCnt="0"/>
      <dgm:spPr/>
    </dgm:pt>
    <dgm:pt modelId="{0E36714A-F57A-9B4F-AEEF-F70827705FF3}" type="pres">
      <dgm:prSet presAssocID="{A37BCC55-3E39-43EB-ACF9-C303D1D61262}" presName="linNode" presStyleCnt="0"/>
      <dgm:spPr/>
    </dgm:pt>
    <dgm:pt modelId="{24C91D36-CFF6-A54E-8B2D-F7F60B0EBD2C}" type="pres">
      <dgm:prSet presAssocID="{A37BCC55-3E39-43EB-ACF9-C303D1D61262}" presName="parentText" presStyleLbl="solidFgAcc1" presStyleIdx="1" presStyleCnt="3">
        <dgm:presLayoutVars>
          <dgm:chMax val="1"/>
          <dgm:bulletEnabled/>
        </dgm:presLayoutVars>
      </dgm:prSet>
      <dgm:spPr/>
    </dgm:pt>
    <dgm:pt modelId="{67F5BBD3-D585-C84C-BDD0-C6C4A95EA8C2}" type="pres">
      <dgm:prSet presAssocID="{A37BCC55-3E39-43EB-ACF9-C303D1D61262}" presName="descendantText" presStyleLbl="alignNode1" presStyleIdx="1" presStyleCnt="3">
        <dgm:presLayoutVars>
          <dgm:bulletEnabled/>
        </dgm:presLayoutVars>
      </dgm:prSet>
      <dgm:spPr/>
    </dgm:pt>
    <dgm:pt modelId="{4568B8A6-357C-6F46-8357-460459688096}" type="pres">
      <dgm:prSet presAssocID="{61358F1F-932F-43D0-8DD7-B77CF50681A8}" presName="sp" presStyleCnt="0"/>
      <dgm:spPr/>
    </dgm:pt>
    <dgm:pt modelId="{76DBB3EF-D39E-9A4C-A926-23C5F5134A0E}" type="pres">
      <dgm:prSet presAssocID="{34126E6D-440D-47C7-A2AF-06E874A11FE5}" presName="linNode" presStyleCnt="0"/>
      <dgm:spPr/>
    </dgm:pt>
    <dgm:pt modelId="{02340917-04D2-2B44-BBD5-C227FBD3E186}" type="pres">
      <dgm:prSet presAssocID="{34126E6D-440D-47C7-A2AF-06E874A11FE5}" presName="parentText" presStyleLbl="solidFgAcc1" presStyleIdx="2" presStyleCnt="3">
        <dgm:presLayoutVars>
          <dgm:chMax val="1"/>
          <dgm:bulletEnabled/>
        </dgm:presLayoutVars>
      </dgm:prSet>
      <dgm:spPr/>
    </dgm:pt>
    <dgm:pt modelId="{51DEF975-38FC-B643-BD6B-E135C82CE682}" type="pres">
      <dgm:prSet presAssocID="{34126E6D-440D-47C7-A2AF-06E874A11FE5}" presName="descendantText" presStyleLbl="alignNode1" presStyleIdx="2" presStyleCnt="3">
        <dgm:presLayoutVars>
          <dgm:bulletEnabled/>
        </dgm:presLayoutVars>
      </dgm:prSet>
      <dgm:spPr/>
    </dgm:pt>
  </dgm:ptLst>
  <dgm:cxnLst>
    <dgm:cxn modelId="{FF4BDE32-AEBF-473D-8F4A-A00C59F82CD9}" srcId="{8BAE3539-000C-4251-8B7B-29BCCBB2ECD9}" destId="{C86B654D-29B1-4031-BF60-18FF1502C359}" srcOrd="0" destOrd="0" parTransId="{15660D2A-573B-4FA4-AC24-43014668E8CD}" sibTransId="{F9423CDA-1F0D-4984-BAA0-E86FE8B3E29F}"/>
    <dgm:cxn modelId="{2B515E42-1BCD-A446-AA8A-022EFD1DA3B3}" type="presOf" srcId="{A37BCC55-3E39-43EB-ACF9-C303D1D61262}" destId="{24C91D36-CFF6-A54E-8B2D-F7F60B0EBD2C}" srcOrd="0" destOrd="0" presId="urn:microsoft.com/office/officeart/2016/7/layout/VerticalHollowActionList"/>
    <dgm:cxn modelId="{AEB9F058-1576-0148-98D0-CEFBA030B893}" type="presOf" srcId="{AEA0A802-19E3-4C63-824C-964909365309}" destId="{4A5F69EC-D1FE-164C-881F-C85D617CD80B}" srcOrd="0" destOrd="0" presId="urn:microsoft.com/office/officeart/2016/7/layout/VerticalHollowActionList"/>
    <dgm:cxn modelId="{CD88005A-1022-45FA-BB88-908C6A9621A5}" srcId="{AEA0A802-19E3-4C63-824C-964909365309}" destId="{8BAE3539-000C-4251-8B7B-29BCCBB2ECD9}" srcOrd="0" destOrd="0" parTransId="{CBD929C6-FE10-4095-8EFB-A4AD7B0CAB80}" sibTransId="{BA7D375D-E756-4F67-83AF-7484811790D6}"/>
    <dgm:cxn modelId="{D126F261-900E-4144-A486-88F2DABBC5DA}" type="presOf" srcId="{34126E6D-440D-47C7-A2AF-06E874A11FE5}" destId="{02340917-04D2-2B44-BBD5-C227FBD3E186}" srcOrd="0" destOrd="0" presId="urn:microsoft.com/office/officeart/2016/7/layout/VerticalHollowActionList"/>
    <dgm:cxn modelId="{C241A972-D770-4141-883C-7C5AB4D4C12F}" srcId="{AEA0A802-19E3-4C63-824C-964909365309}" destId="{A37BCC55-3E39-43EB-ACF9-C303D1D61262}" srcOrd="1" destOrd="0" parTransId="{42B08923-5460-4E7B-9DEC-D6E3117021A7}" sibTransId="{61358F1F-932F-43D0-8DD7-B77CF50681A8}"/>
    <dgm:cxn modelId="{B118F883-115E-6A46-8974-2C7F744969B2}" type="presOf" srcId="{C86B654D-29B1-4031-BF60-18FF1502C359}" destId="{0F400B80-DDB4-0442-BA33-5A113BAF8CF5}" srcOrd="0" destOrd="0" presId="urn:microsoft.com/office/officeart/2016/7/layout/VerticalHollowActionList"/>
    <dgm:cxn modelId="{A9707A85-03A8-414C-ACD3-B95FEBFC9A54}" srcId="{A37BCC55-3E39-43EB-ACF9-C303D1D61262}" destId="{160CF435-60DB-403E-B8C3-BF38AED1B874}" srcOrd="0" destOrd="0" parTransId="{6D2066CC-E28C-49CE-AFAF-C891508E8787}" sibTransId="{66807E8D-717B-41FE-A0BF-A2D2A83C59B9}"/>
    <dgm:cxn modelId="{65620C9D-C6C0-4E39-AAE4-D8B10240F920}" srcId="{34126E6D-440D-47C7-A2AF-06E874A11FE5}" destId="{999661DC-25BA-475B-9C42-7041D27074B5}" srcOrd="0" destOrd="0" parTransId="{D90D6C0A-0786-490B-8E7D-0E7CF5875BCA}" sibTransId="{1096FB8D-440A-4A2F-A5DD-97DAA86408C0}"/>
    <dgm:cxn modelId="{592CD19E-08C6-CE4C-9EDC-821C0684B40E}" type="presOf" srcId="{999661DC-25BA-475B-9C42-7041D27074B5}" destId="{51DEF975-38FC-B643-BD6B-E135C82CE682}" srcOrd="0" destOrd="0" presId="urn:microsoft.com/office/officeart/2016/7/layout/VerticalHollowActionList"/>
    <dgm:cxn modelId="{5BC108A2-A00C-D942-9809-31428041204F}" type="presOf" srcId="{8BAE3539-000C-4251-8B7B-29BCCBB2ECD9}" destId="{38CC64F7-5786-B34E-8823-6A81B417A03B}" srcOrd="0" destOrd="0" presId="urn:microsoft.com/office/officeart/2016/7/layout/VerticalHollowActionList"/>
    <dgm:cxn modelId="{C9F489CA-F9BA-4606-971B-BEEF534DC367}" srcId="{AEA0A802-19E3-4C63-824C-964909365309}" destId="{34126E6D-440D-47C7-A2AF-06E874A11FE5}" srcOrd="2" destOrd="0" parTransId="{82EAAAC3-E594-436B-BF0C-3B4E91303D9C}" sibTransId="{83428D48-DF7A-4B2C-B5D7-ABCF850C36EC}"/>
    <dgm:cxn modelId="{830337F6-01F1-4F49-8EDA-EEF9808688E0}" type="presOf" srcId="{160CF435-60DB-403E-B8C3-BF38AED1B874}" destId="{67F5BBD3-D585-C84C-BDD0-C6C4A95EA8C2}" srcOrd="0" destOrd="0" presId="urn:microsoft.com/office/officeart/2016/7/layout/VerticalHollowActionList"/>
    <dgm:cxn modelId="{F967853A-3E61-934B-9BE9-93F3ACAB486A}" type="presParOf" srcId="{4A5F69EC-D1FE-164C-881F-C85D617CD80B}" destId="{1002022E-3348-FC49-8619-79A06A76DA79}" srcOrd="0" destOrd="0" presId="urn:microsoft.com/office/officeart/2016/7/layout/VerticalHollowActionList"/>
    <dgm:cxn modelId="{6F630CE7-6B03-3F46-858C-D43E7D05192C}" type="presParOf" srcId="{1002022E-3348-FC49-8619-79A06A76DA79}" destId="{38CC64F7-5786-B34E-8823-6A81B417A03B}" srcOrd="0" destOrd="0" presId="urn:microsoft.com/office/officeart/2016/7/layout/VerticalHollowActionList"/>
    <dgm:cxn modelId="{C55414BE-8F20-E046-8C21-B4316E2DCD20}" type="presParOf" srcId="{1002022E-3348-FC49-8619-79A06A76DA79}" destId="{0F400B80-DDB4-0442-BA33-5A113BAF8CF5}" srcOrd="1" destOrd="0" presId="urn:microsoft.com/office/officeart/2016/7/layout/VerticalHollowActionList"/>
    <dgm:cxn modelId="{FB834F0C-9F23-9544-8346-597E58A116F9}" type="presParOf" srcId="{4A5F69EC-D1FE-164C-881F-C85D617CD80B}" destId="{31F0A78D-7118-AB4B-9E8B-875EFC56D491}" srcOrd="1" destOrd="0" presId="urn:microsoft.com/office/officeart/2016/7/layout/VerticalHollowActionList"/>
    <dgm:cxn modelId="{F185BFFB-9724-9640-864C-EE6FE7AAC677}" type="presParOf" srcId="{4A5F69EC-D1FE-164C-881F-C85D617CD80B}" destId="{0E36714A-F57A-9B4F-AEEF-F70827705FF3}" srcOrd="2" destOrd="0" presId="urn:microsoft.com/office/officeart/2016/7/layout/VerticalHollowActionList"/>
    <dgm:cxn modelId="{3A3FEA63-51E0-2E44-9520-33A715DE2674}" type="presParOf" srcId="{0E36714A-F57A-9B4F-AEEF-F70827705FF3}" destId="{24C91D36-CFF6-A54E-8B2D-F7F60B0EBD2C}" srcOrd="0" destOrd="0" presId="urn:microsoft.com/office/officeart/2016/7/layout/VerticalHollowActionList"/>
    <dgm:cxn modelId="{D2B9C102-AA7D-8E4D-B8C7-E64EE16CFB74}" type="presParOf" srcId="{0E36714A-F57A-9B4F-AEEF-F70827705FF3}" destId="{67F5BBD3-D585-C84C-BDD0-C6C4A95EA8C2}" srcOrd="1" destOrd="0" presId="urn:microsoft.com/office/officeart/2016/7/layout/VerticalHollowActionList"/>
    <dgm:cxn modelId="{5D33F188-D497-FC4C-9B50-B00D6D61F28C}" type="presParOf" srcId="{4A5F69EC-D1FE-164C-881F-C85D617CD80B}" destId="{4568B8A6-357C-6F46-8357-460459688096}" srcOrd="3" destOrd="0" presId="urn:microsoft.com/office/officeart/2016/7/layout/VerticalHollowActionList"/>
    <dgm:cxn modelId="{53D76544-3E67-A94A-A2CE-8EC1C8855B21}" type="presParOf" srcId="{4A5F69EC-D1FE-164C-881F-C85D617CD80B}" destId="{76DBB3EF-D39E-9A4C-A926-23C5F5134A0E}" srcOrd="4" destOrd="0" presId="urn:microsoft.com/office/officeart/2016/7/layout/VerticalHollowActionList"/>
    <dgm:cxn modelId="{FFB1001E-1B9F-F044-A3E7-9894920A18A6}" type="presParOf" srcId="{76DBB3EF-D39E-9A4C-A926-23C5F5134A0E}" destId="{02340917-04D2-2B44-BBD5-C227FBD3E186}" srcOrd="0" destOrd="0" presId="urn:microsoft.com/office/officeart/2016/7/layout/VerticalHollowActionList"/>
    <dgm:cxn modelId="{58D656EF-7C46-2340-8883-9173DF32290B}" type="presParOf" srcId="{76DBB3EF-D39E-9A4C-A926-23C5F5134A0E}" destId="{51DEF975-38FC-B643-BD6B-E135C82CE682}" srcOrd="1" destOrd="0" presId="urn:microsoft.com/office/officeart/2016/7/layout/VerticalHollowAction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47D7F7F8-34B3-4339-8C74-BFE1DA339E7C}" type="doc">
      <dgm:prSet loTypeId="urn:microsoft.com/office/officeart/2005/8/layout/vProcess5" loCatId="process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A02825F7-A8A1-4570-A12A-403C1E3F0BFE}">
      <dgm:prSet/>
      <dgm:spPr/>
      <dgm:t>
        <a:bodyPr/>
        <a:lstStyle/>
        <a:p>
          <a:r>
            <a:rPr lang="en-US" dirty="0"/>
            <a:t>-without lawful authority </a:t>
          </a:r>
        </a:p>
      </dgm:t>
    </dgm:pt>
    <dgm:pt modelId="{EF2AD733-5072-480E-B822-340FB8196E7D}" type="parTrans" cxnId="{7AF6E74E-BED2-4E81-82F6-ADA338E12A75}">
      <dgm:prSet/>
      <dgm:spPr/>
      <dgm:t>
        <a:bodyPr/>
        <a:lstStyle/>
        <a:p>
          <a:endParaRPr lang="en-US"/>
        </a:p>
      </dgm:t>
    </dgm:pt>
    <dgm:pt modelId="{3788CDEA-EBBE-43B5-8EF1-7CC813F41C8F}" type="sibTrans" cxnId="{7AF6E74E-BED2-4E81-82F6-ADA338E12A75}">
      <dgm:prSet/>
      <dgm:spPr/>
      <dgm:t>
        <a:bodyPr/>
        <a:lstStyle/>
        <a:p>
          <a:endParaRPr lang="en-US"/>
        </a:p>
      </dgm:t>
    </dgm:pt>
    <dgm:pt modelId="{49A62BEC-AE26-4323-A191-B591277D958F}">
      <dgm:prSet/>
      <dgm:spPr/>
      <dgm:t>
        <a:bodyPr/>
        <a:lstStyle/>
        <a:p>
          <a:r>
            <a:rPr lang="en-US"/>
            <a:t>-without reasonable excuse</a:t>
          </a:r>
        </a:p>
      </dgm:t>
    </dgm:pt>
    <dgm:pt modelId="{3F13D76C-B2D0-4A42-9A5E-58F5ADED568B}" type="parTrans" cxnId="{11E95519-BBE4-4B7D-92B4-B569D83C4A0B}">
      <dgm:prSet/>
      <dgm:spPr/>
      <dgm:t>
        <a:bodyPr/>
        <a:lstStyle/>
        <a:p>
          <a:endParaRPr lang="en-US"/>
        </a:p>
      </dgm:t>
    </dgm:pt>
    <dgm:pt modelId="{E13EB0D9-D958-4817-B785-B415D2452AAD}" type="sibTrans" cxnId="{11E95519-BBE4-4B7D-92B4-B569D83C4A0B}">
      <dgm:prSet/>
      <dgm:spPr/>
      <dgm:t>
        <a:bodyPr/>
        <a:lstStyle/>
        <a:p>
          <a:endParaRPr lang="en-US"/>
        </a:p>
      </dgm:t>
    </dgm:pt>
    <dgm:pt modelId="{7E011A70-1513-4F90-8226-BA0201638F34}">
      <dgm:prSet/>
      <dgm:spPr/>
      <dgm:t>
        <a:bodyPr/>
        <a:lstStyle/>
        <a:p>
          <a:r>
            <a:rPr lang="en-US"/>
            <a:t>-in any public place </a:t>
          </a:r>
        </a:p>
      </dgm:t>
    </dgm:pt>
    <dgm:pt modelId="{FCEAD0FD-BF67-4367-9B1C-B51ED0873204}" type="parTrans" cxnId="{5E6B478C-E855-47C1-AEEA-4D46F3A13E30}">
      <dgm:prSet/>
      <dgm:spPr/>
      <dgm:t>
        <a:bodyPr/>
        <a:lstStyle/>
        <a:p>
          <a:endParaRPr lang="en-US"/>
        </a:p>
      </dgm:t>
    </dgm:pt>
    <dgm:pt modelId="{D2C53CB6-337B-440F-B1E3-B7D8DCB73345}" type="sibTrans" cxnId="{5E6B478C-E855-47C1-AEEA-4D46F3A13E30}">
      <dgm:prSet/>
      <dgm:spPr/>
      <dgm:t>
        <a:bodyPr/>
        <a:lstStyle/>
        <a:p>
          <a:endParaRPr lang="en-US"/>
        </a:p>
      </dgm:t>
    </dgm:pt>
    <dgm:pt modelId="{D56BCB9E-FA20-4C43-96E3-5DD386D9AFDD}">
      <dgm:prSet/>
      <dgm:spPr/>
      <dgm:t>
        <a:bodyPr/>
        <a:lstStyle/>
        <a:p>
          <a:r>
            <a:rPr lang="en-US"/>
            <a:t>-any offensive weapon </a:t>
          </a:r>
        </a:p>
      </dgm:t>
    </dgm:pt>
    <dgm:pt modelId="{6E8C14D5-9A00-40DF-AA26-EADC0D22A635}" type="parTrans" cxnId="{05AA8663-A94D-4C8C-A9DF-1202D4C7FEB7}">
      <dgm:prSet/>
      <dgm:spPr/>
      <dgm:t>
        <a:bodyPr/>
        <a:lstStyle/>
        <a:p>
          <a:endParaRPr lang="en-US"/>
        </a:p>
      </dgm:t>
    </dgm:pt>
    <dgm:pt modelId="{874DB092-B674-4A3A-9185-4DA461A6870E}" type="sibTrans" cxnId="{05AA8663-A94D-4C8C-A9DF-1202D4C7FEB7}">
      <dgm:prSet/>
      <dgm:spPr/>
      <dgm:t>
        <a:bodyPr/>
        <a:lstStyle/>
        <a:p>
          <a:endParaRPr lang="en-US"/>
        </a:p>
      </dgm:t>
    </dgm:pt>
    <dgm:pt modelId="{EE8FEE6F-132F-6B4C-B13D-2500A7AA96B4}" type="pres">
      <dgm:prSet presAssocID="{47D7F7F8-34B3-4339-8C74-BFE1DA339E7C}" presName="outerComposite" presStyleCnt="0">
        <dgm:presLayoutVars>
          <dgm:chMax val="5"/>
          <dgm:dir/>
          <dgm:resizeHandles val="exact"/>
        </dgm:presLayoutVars>
      </dgm:prSet>
      <dgm:spPr/>
    </dgm:pt>
    <dgm:pt modelId="{88E701BE-41D2-6E49-BA3E-700FFA055AB2}" type="pres">
      <dgm:prSet presAssocID="{47D7F7F8-34B3-4339-8C74-BFE1DA339E7C}" presName="dummyMaxCanvas" presStyleCnt="0">
        <dgm:presLayoutVars/>
      </dgm:prSet>
      <dgm:spPr/>
    </dgm:pt>
    <dgm:pt modelId="{A1E612A3-1D3D-5F49-A24A-CCC6B9249F1E}" type="pres">
      <dgm:prSet presAssocID="{47D7F7F8-34B3-4339-8C74-BFE1DA339E7C}" presName="FourNodes_1" presStyleLbl="node1" presStyleIdx="0" presStyleCnt="4">
        <dgm:presLayoutVars>
          <dgm:bulletEnabled val="1"/>
        </dgm:presLayoutVars>
      </dgm:prSet>
      <dgm:spPr/>
    </dgm:pt>
    <dgm:pt modelId="{928CD7E3-888C-4642-A785-CF2E977E802E}" type="pres">
      <dgm:prSet presAssocID="{47D7F7F8-34B3-4339-8C74-BFE1DA339E7C}" presName="FourNodes_2" presStyleLbl="node1" presStyleIdx="1" presStyleCnt="4">
        <dgm:presLayoutVars>
          <dgm:bulletEnabled val="1"/>
        </dgm:presLayoutVars>
      </dgm:prSet>
      <dgm:spPr/>
    </dgm:pt>
    <dgm:pt modelId="{E5EB5AC6-60A4-0B4F-9C02-B0F8832DD87C}" type="pres">
      <dgm:prSet presAssocID="{47D7F7F8-34B3-4339-8C74-BFE1DA339E7C}" presName="FourNodes_3" presStyleLbl="node1" presStyleIdx="2" presStyleCnt="4">
        <dgm:presLayoutVars>
          <dgm:bulletEnabled val="1"/>
        </dgm:presLayoutVars>
      </dgm:prSet>
      <dgm:spPr/>
    </dgm:pt>
    <dgm:pt modelId="{3A31938D-0468-BA4C-B933-7CE87FAC1A57}" type="pres">
      <dgm:prSet presAssocID="{47D7F7F8-34B3-4339-8C74-BFE1DA339E7C}" presName="FourNodes_4" presStyleLbl="node1" presStyleIdx="3" presStyleCnt="4">
        <dgm:presLayoutVars>
          <dgm:bulletEnabled val="1"/>
        </dgm:presLayoutVars>
      </dgm:prSet>
      <dgm:spPr/>
    </dgm:pt>
    <dgm:pt modelId="{9FFEEBA1-3440-984D-BC16-02A7C352B0E8}" type="pres">
      <dgm:prSet presAssocID="{47D7F7F8-34B3-4339-8C74-BFE1DA339E7C}" presName="FourConn_1-2" presStyleLbl="fgAccFollowNode1" presStyleIdx="0" presStyleCnt="3">
        <dgm:presLayoutVars>
          <dgm:bulletEnabled val="1"/>
        </dgm:presLayoutVars>
      </dgm:prSet>
      <dgm:spPr/>
    </dgm:pt>
    <dgm:pt modelId="{748DE391-C0B3-FB42-83C7-7217EB966C89}" type="pres">
      <dgm:prSet presAssocID="{47D7F7F8-34B3-4339-8C74-BFE1DA339E7C}" presName="FourConn_2-3" presStyleLbl="fgAccFollowNode1" presStyleIdx="1" presStyleCnt="3">
        <dgm:presLayoutVars>
          <dgm:bulletEnabled val="1"/>
        </dgm:presLayoutVars>
      </dgm:prSet>
      <dgm:spPr/>
    </dgm:pt>
    <dgm:pt modelId="{5A4325EE-E872-1443-9D67-1CA855FD9E64}" type="pres">
      <dgm:prSet presAssocID="{47D7F7F8-34B3-4339-8C74-BFE1DA339E7C}" presName="FourConn_3-4" presStyleLbl="fgAccFollowNode1" presStyleIdx="2" presStyleCnt="3">
        <dgm:presLayoutVars>
          <dgm:bulletEnabled val="1"/>
        </dgm:presLayoutVars>
      </dgm:prSet>
      <dgm:spPr/>
    </dgm:pt>
    <dgm:pt modelId="{52D810CC-5389-6E45-BD71-E0135AA26465}" type="pres">
      <dgm:prSet presAssocID="{47D7F7F8-34B3-4339-8C74-BFE1DA339E7C}" presName="FourNodes_1_text" presStyleLbl="node1" presStyleIdx="3" presStyleCnt="4">
        <dgm:presLayoutVars>
          <dgm:bulletEnabled val="1"/>
        </dgm:presLayoutVars>
      </dgm:prSet>
      <dgm:spPr/>
    </dgm:pt>
    <dgm:pt modelId="{339A93A6-F1BA-B04F-80F3-0DC47E70C9DB}" type="pres">
      <dgm:prSet presAssocID="{47D7F7F8-34B3-4339-8C74-BFE1DA339E7C}" presName="FourNodes_2_text" presStyleLbl="node1" presStyleIdx="3" presStyleCnt="4">
        <dgm:presLayoutVars>
          <dgm:bulletEnabled val="1"/>
        </dgm:presLayoutVars>
      </dgm:prSet>
      <dgm:spPr/>
    </dgm:pt>
    <dgm:pt modelId="{260A36AD-00A6-4C49-87DC-6A5B0D35BFE9}" type="pres">
      <dgm:prSet presAssocID="{47D7F7F8-34B3-4339-8C74-BFE1DA339E7C}" presName="FourNodes_3_text" presStyleLbl="node1" presStyleIdx="3" presStyleCnt="4">
        <dgm:presLayoutVars>
          <dgm:bulletEnabled val="1"/>
        </dgm:presLayoutVars>
      </dgm:prSet>
      <dgm:spPr/>
    </dgm:pt>
    <dgm:pt modelId="{BB398D04-31D5-7943-B15A-97568E6CA52B}" type="pres">
      <dgm:prSet presAssocID="{47D7F7F8-34B3-4339-8C74-BFE1DA339E7C}" presName="FourNodes_4_text" presStyleLbl="node1" presStyleIdx="3" presStyleCnt="4">
        <dgm:presLayoutVars>
          <dgm:bulletEnabled val="1"/>
        </dgm:presLayoutVars>
      </dgm:prSet>
      <dgm:spPr/>
    </dgm:pt>
  </dgm:ptLst>
  <dgm:cxnLst>
    <dgm:cxn modelId="{5E7D860E-7C04-2D4C-B006-48425DD50906}" type="presOf" srcId="{D2C53CB6-337B-440F-B1E3-B7D8DCB73345}" destId="{5A4325EE-E872-1443-9D67-1CA855FD9E64}" srcOrd="0" destOrd="0" presId="urn:microsoft.com/office/officeart/2005/8/layout/vProcess5"/>
    <dgm:cxn modelId="{5A01BC18-9B63-784A-AF47-FD3D5D6AF913}" type="presOf" srcId="{49A62BEC-AE26-4323-A191-B591277D958F}" destId="{928CD7E3-888C-4642-A785-CF2E977E802E}" srcOrd="0" destOrd="0" presId="urn:microsoft.com/office/officeart/2005/8/layout/vProcess5"/>
    <dgm:cxn modelId="{11E95519-BBE4-4B7D-92B4-B569D83C4A0B}" srcId="{47D7F7F8-34B3-4339-8C74-BFE1DA339E7C}" destId="{49A62BEC-AE26-4323-A191-B591277D958F}" srcOrd="1" destOrd="0" parTransId="{3F13D76C-B2D0-4A42-9A5E-58F5ADED568B}" sibTransId="{E13EB0D9-D958-4817-B785-B415D2452AAD}"/>
    <dgm:cxn modelId="{EC4ADC26-05D8-8B4D-9B6B-F89D95783A01}" type="presOf" srcId="{D56BCB9E-FA20-4C43-96E3-5DD386D9AFDD}" destId="{BB398D04-31D5-7943-B15A-97568E6CA52B}" srcOrd="1" destOrd="0" presId="urn:microsoft.com/office/officeart/2005/8/layout/vProcess5"/>
    <dgm:cxn modelId="{93D6AA28-D710-5648-A544-003EE4A27E07}" type="presOf" srcId="{A02825F7-A8A1-4570-A12A-403C1E3F0BFE}" destId="{52D810CC-5389-6E45-BD71-E0135AA26465}" srcOrd="1" destOrd="0" presId="urn:microsoft.com/office/officeart/2005/8/layout/vProcess5"/>
    <dgm:cxn modelId="{AC012646-36D3-134A-8CAC-BE6C8F225E33}" type="presOf" srcId="{3788CDEA-EBBE-43B5-8EF1-7CC813F41C8F}" destId="{9FFEEBA1-3440-984D-BC16-02A7C352B0E8}" srcOrd="0" destOrd="0" presId="urn:microsoft.com/office/officeart/2005/8/layout/vProcess5"/>
    <dgm:cxn modelId="{57CFC54C-B90B-D34A-AACE-B6D4668CBD6D}" type="presOf" srcId="{D56BCB9E-FA20-4C43-96E3-5DD386D9AFDD}" destId="{3A31938D-0468-BA4C-B933-7CE87FAC1A57}" srcOrd="0" destOrd="0" presId="urn:microsoft.com/office/officeart/2005/8/layout/vProcess5"/>
    <dgm:cxn modelId="{7AF6E74E-BED2-4E81-82F6-ADA338E12A75}" srcId="{47D7F7F8-34B3-4339-8C74-BFE1DA339E7C}" destId="{A02825F7-A8A1-4570-A12A-403C1E3F0BFE}" srcOrd="0" destOrd="0" parTransId="{EF2AD733-5072-480E-B822-340FB8196E7D}" sibTransId="{3788CDEA-EBBE-43B5-8EF1-7CC813F41C8F}"/>
    <dgm:cxn modelId="{6CC2295B-6122-5B45-A797-1C8C2A279220}" type="presOf" srcId="{7E011A70-1513-4F90-8226-BA0201638F34}" destId="{E5EB5AC6-60A4-0B4F-9C02-B0F8832DD87C}" srcOrd="0" destOrd="0" presId="urn:microsoft.com/office/officeart/2005/8/layout/vProcess5"/>
    <dgm:cxn modelId="{05AA8663-A94D-4C8C-A9DF-1202D4C7FEB7}" srcId="{47D7F7F8-34B3-4339-8C74-BFE1DA339E7C}" destId="{D56BCB9E-FA20-4C43-96E3-5DD386D9AFDD}" srcOrd="3" destOrd="0" parTransId="{6E8C14D5-9A00-40DF-AA26-EADC0D22A635}" sibTransId="{874DB092-B674-4A3A-9185-4DA461A6870E}"/>
    <dgm:cxn modelId="{61A02B6A-96CC-C947-BD66-5CD978D10559}" type="presOf" srcId="{7E011A70-1513-4F90-8226-BA0201638F34}" destId="{260A36AD-00A6-4C49-87DC-6A5B0D35BFE9}" srcOrd="1" destOrd="0" presId="urn:microsoft.com/office/officeart/2005/8/layout/vProcess5"/>
    <dgm:cxn modelId="{5E6B478C-E855-47C1-AEEA-4D46F3A13E30}" srcId="{47D7F7F8-34B3-4339-8C74-BFE1DA339E7C}" destId="{7E011A70-1513-4F90-8226-BA0201638F34}" srcOrd="2" destOrd="0" parTransId="{FCEAD0FD-BF67-4367-9B1C-B51ED0873204}" sibTransId="{D2C53CB6-337B-440F-B1E3-B7D8DCB73345}"/>
    <dgm:cxn modelId="{459594AB-452A-D144-B455-A2B0B5DDF2DD}" type="presOf" srcId="{49A62BEC-AE26-4323-A191-B591277D958F}" destId="{339A93A6-F1BA-B04F-80F3-0DC47E70C9DB}" srcOrd="1" destOrd="0" presId="urn:microsoft.com/office/officeart/2005/8/layout/vProcess5"/>
    <dgm:cxn modelId="{4E9C04CE-6AF0-D04A-841B-1194FA0B92EF}" type="presOf" srcId="{47D7F7F8-34B3-4339-8C74-BFE1DA339E7C}" destId="{EE8FEE6F-132F-6B4C-B13D-2500A7AA96B4}" srcOrd="0" destOrd="0" presId="urn:microsoft.com/office/officeart/2005/8/layout/vProcess5"/>
    <dgm:cxn modelId="{A96515D6-88B2-1248-A571-ECD96C83602C}" type="presOf" srcId="{E13EB0D9-D958-4817-B785-B415D2452AAD}" destId="{748DE391-C0B3-FB42-83C7-7217EB966C89}" srcOrd="0" destOrd="0" presId="urn:microsoft.com/office/officeart/2005/8/layout/vProcess5"/>
    <dgm:cxn modelId="{274044DF-E490-1048-ADE5-A56AE00E81ED}" type="presOf" srcId="{A02825F7-A8A1-4570-A12A-403C1E3F0BFE}" destId="{A1E612A3-1D3D-5F49-A24A-CCC6B9249F1E}" srcOrd="0" destOrd="0" presId="urn:microsoft.com/office/officeart/2005/8/layout/vProcess5"/>
    <dgm:cxn modelId="{CBA30F50-BF1D-5041-8E7B-D69427AD417F}" type="presParOf" srcId="{EE8FEE6F-132F-6B4C-B13D-2500A7AA96B4}" destId="{88E701BE-41D2-6E49-BA3E-700FFA055AB2}" srcOrd="0" destOrd="0" presId="urn:microsoft.com/office/officeart/2005/8/layout/vProcess5"/>
    <dgm:cxn modelId="{C214D1DE-AE73-C242-A0FE-0F8B19C0803F}" type="presParOf" srcId="{EE8FEE6F-132F-6B4C-B13D-2500A7AA96B4}" destId="{A1E612A3-1D3D-5F49-A24A-CCC6B9249F1E}" srcOrd="1" destOrd="0" presId="urn:microsoft.com/office/officeart/2005/8/layout/vProcess5"/>
    <dgm:cxn modelId="{E50003D4-CD34-6E47-8291-BAA7071031B4}" type="presParOf" srcId="{EE8FEE6F-132F-6B4C-B13D-2500A7AA96B4}" destId="{928CD7E3-888C-4642-A785-CF2E977E802E}" srcOrd="2" destOrd="0" presId="urn:microsoft.com/office/officeart/2005/8/layout/vProcess5"/>
    <dgm:cxn modelId="{56635941-3D7E-C64B-925D-2B754E405324}" type="presParOf" srcId="{EE8FEE6F-132F-6B4C-B13D-2500A7AA96B4}" destId="{E5EB5AC6-60A4-0B4F-9C02-B0F8832DD87C}" srcOrd="3" destOrd="0" presId="urn:microsoft.com/office/officeart/2005/8/layout/vProcess5"/>
    <dgm:cxn modelId="{3AB47B6B-89B0-1D45-83E7-53926ADBCFEC}" type="presParOf" srcId="{EE8FEE6F-132F-6B4C-B13D-2500A7AA96B4}" destId="{3A31938D-0468-BA4C-B933-7CE87FAC1A57}" srcOrd="4" destOrd="0" presId="urn:microsoft.com/office/officeart/2005/8/layout/vProcess5"/>
    <dgm:cxn modelId="{C180CA2C-4C20-B64E-8625-C4EA2C32D7B8}" type="presParOf" srcId="{EE8FEE6F-132F-6B4C-B13D-2500A7AA96B4}" destId="{9FFEEBA1-3440-984D-BC16-02A7C352B0E8}" srcOrd="5" destOrd="0" presId="urn:microsoft.com/office/officeart/2005/8/layout/vProcess5"/>
    <dgm:cxn modelId="{7D2B037B-E21B-0F47-94CB-68A2626D0853}" type="presParOf" srcId="{EE8FEE6F-132F-6B4C-B13D-2500A7AA96B4}" destId="{748DE391-C0B3-FB42-83C7-7217EB966C89}" srcOrd="6" destOrd="0" presId="urn:microsoft.com/office/officeart/2005/8/layout/vProcess5"/>
    <dgm:cxn modelId="{70CD6CE4-FEDA-CC42-A70B-C7938F145BCD}" type="presParOf" srcId="{EE8FEE6F-132F-6B4C-B13D-2500A7AA96B4}" destId="{5A4325EE-E872-1443-9D67-1CA855FD9E64}" srcOrd="7" destOrd="0" presId="urn:microsoft.com/office/officeart/2005/8/layout/vProcess5"/>
    <dgm:cxn modelId="{BCF11C25-C133-D149-9914-09EA3CD727E3}" type="presParOf" srcId="{EE8FEE6F-132F-6B4C-B13D-2500A7AA96B4}" destId="{52D810CC-5389-6E45-BD71-E0135AA26465}" srcOrd="8" destOrd="0" presId="urn:microsoft.com/office/officeart/2005/8/layout/vProcess5"/>
    <dgm:cxn modelId="{B8D039EB-CF9E-0F49-915E-5449BEAB5375}" type="presParOf" srcId="{EE8FEE6F-132F-6B4C-B13D-2500A7AA96B4}" destId="{339A93A6-F1BA-B04F-80F3-0DC47E70C9DB}" srcOrd="9" destOrd="0" presId="urn:microsoft.com/office/officeart/2005/8/layout/vProcess5"/>
    <dgm:cxn modelId="{952E226F-3774-9D43-A731-C6C69CB171A0}" type="presParOf" srcId="{EE8FEE6F-132F-6B4C-B13D-2500A7AA96B4}" destId="{260A36AD-00A6-4C49-87DC-6A5B0D35BFE9}" srcOrd="10" destOrd="0" presId="urn:microsoft.com/office/officeart/2005/8/layout/vProcess5"/>
    <dgm:cxn modelId="{4B78530B-8D16-9E49-91B7-4960DC356B9F}" type="presParOf" srcId="{EE8FEE6F-132F-6B4C-B13D-2500A7AA96B4}" destId="{BB398D04-31D5-7943-B15A-97568E6CA52B}" srcOrd="11" destOrd="0" presId="urn:microsoft.com/office/officeart/2005/8/layout/vProcess5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E1F89BF7-07D2-40A5-9592-A3D0BEB87B17}" type="doc">
      <dgm:prSet loTypeId="urn:microsoft.com/office/officeart/2005/8/layout/process2" loCatId="list" qsTypeId="urn:microsoft.com/office/officeart/2005/8/quickstyle/simple2" qsCatId="simple" csTypeId="urn:microsoft.com/office/officeart/2005/8/colors/colorful3" csCatId="colorful"/>
      <dgm:spPr/>
      <dgm:t>
        <a:bodyPr/>
        <a:lstStyle/>
        <a:p>
          <a:endParaRPr lang="en-US"/>
        </a:p>
      </dgm:t>
    </dgm:pt>
    <dgm:pt modelId="{74F82515-78B1-4CCF-98ED-08513210C2A2}">
      <dgm:prSet/>
      <dgm:spPr/>
      <dgm:t>
        <a:bodyPr/>
        <a:lstStyle/>
        <a:p>
          <a:r>
            <a:rPr lang="en-US"/>
            <a:t>Self Defense </a:t>
          </a:r>
        </a:p>
      </dgm:t>
    </dgm:pt>
    <dgm:pt modelId="{B5FED6DF-4446-4D53-B7A5-FF88F91EA0D8}" type="parTrans" cxnId="{CD5571D6-3917-44CD-805C-7329AA740536}">
      <dgm:prSet/>
      <dgm:spPr/>
      <dgm:t>
        <a:bodyPr/>
        <a:lstStyle/>
        <a:p>
          <a:endParaRPr lang="en-US"/>
        </a:p>
      </dgm:t>
    </dgm:pt>
    <dgm:pt modelId="{78C10264-851A-4D42-AF87-CE05AE462ABE}" type="sibTrans" cxnId="{CD5571D6-3917-44CD-805C-7329AA740536}">
      <dgm:prSet/>
      <dgm:spPr/>
      <dgm:t>
        <a:bodyPr/>
        <a:lstStyle/>
        <a:p>
          <a:endParaRPr lang="en-US"/>
        </a:p>
      </dgm:t>
    </dgm:pt>
    <dgm:pt modelId="{C8C8E08F-25FE-4D72-A4B4-F5BFF0FBDB0D}">
      <dgm:prSet/>
      <dgm:spPr/>
      <dgm:t>
        <a:bodyPr/>
        <a:lstStyle/>
        <a:p>
          <a:r>
            <a:rPr lang="en-US"/>
            <a:t>Instant Use</a:t>
          </a:r>
        </a:p>
      </dgm:t>
    </dgm:pt>
    <dgm:pt modelId="{8A791E8C-00FB-4F3A-90CB-B496343B6D1A}" type="parTrans" cxnId="{7CA7FCB5-54AB-49CE-8F2B-30205B4B8124}">
      <dgm:prSet/>
      <dgm:spPr/>
      <dgm:t>
        <a:bodyPr/>
        <a:lstStyle/>
        <a:p>
          <a:endParaRPr lang="en-US"/>
        </a:p>
      </dgm:t>
    </dgm:pt>
    <dgm:pt modelId="{882501E7-4312-450A-8222-C0C3D5D5B756}" type="sibTrans" cxnId="{7CA7FCB5-54AB-49CE-8F2B-30205B4B8124}">
      <dgm:prSet/>
      <dgm:spPr/>
      <dgm:t>
        <a:bodyPr/>
        <a:lstStyle/>
        <a:p>
          <a:endParaRPr lang="en-US"/>
        </a:p>
      </dgm:t>
    </dgm:pt>
    <dgm:pt modelId="{0D5D00D8-C105-4EE4-8DF6-A08A7F4CE585}">
      <dgm:prSet/>
      <dgm:spPr/>
      <dgm:t>
        <a:bodyPr/>
        <a:lstStyle/>
        <a:p>
          <a:r>
            <a:rPr lang="en-US"/>
            <a:t>Innocent Reason</a:t>
          </a:r>
        </a:p>
      </dgm:t>
    </dgm:pt>
    <dgm:pt modelId="{98F5E4D0-488C-4BE6-AE14-1C95D87DB676}" type="parTrans" cxnId="{A1A21282-6BAC-45DC-A2EE-C3EFA266B69B}">
      <dgm:prSet/>
      <dgm:spPr/>
      <dgm:t>
        <a:bodyPr/>
        <a:lstStyle/>
        <a:p>
          <a:endParaRPr lang="en-US"/>
        </a:p>
      </dgm:t>
    </dgm:pt>
    <dgm:pt modelId="{8363B05A-E28F-4DF7-AC3A-CFEF319486BA}" type="sibTrans" cxnId="{A1A21282-6BAC-45DC-A2EE-C3EFA266B69B}">
      <dgm:prSet/>
      <dgm:spPr/>
      <dgm:t>
        <a:bodyPr/>
        <a:lstStyle/>
        <a:p>
          <a:endParaRPr lang="en-US"/>
        </a:p>
      </dgm:t>
    </dgm:pt>
    <dgm:pt modelId="{AC8A2093-80CD-49DF-ABC8-90FDF297EA68}">
      <dgm:prSet/>
      <dgm:spPr/>
      <dgm:t>
        <a:bodyPr/>
        <a:lstStyle/>
        <a:p>
          <a:r>
            <a:rPr lang="en-US" dirty="0"/>
            <a:t>Forgetfulness </a:t>
          </a:r>
        </a:p>
      </dgm:t>
    </dgm:pt>
    <dgm:pt modelId="{5C89AE53-CCE3-4556-94C6-4D9CBA59CACE}" type="parTrans" cxnId="{D811A5E0-721A-43CD-8229-9DE0904F1660}">
      <dgm:prSet/>
      <dgm:spPr/>
      <dgm:t>
        <a:bodyPr/>
        <a:lstStyle/>
        <a:p>
          <a:endParaRPr lang="en-US"/>
        </a:p>
      </dgm:t>
    </dgm:pt>
    <dgm:pt modelId="{8B9E8690-E04C-4E45-812A-9127D01B41C7}" type="sibTrans" cxnId="{D811A5E0-721A-43CD-8229-9DE0904F1660}">
      <dgm:prSet/>
      <dgm:spPr/>
      <dgm:t>
        <a:bodyPr/>
        <a:lstStyle/>
        <a:p>
          <a:endParaRPr lang="en-US"/>
        </a:p>
      </dgm:t>
    </dgm:pt>
    <dgm:pt modelId="{00666474-B5DE-E341-ADC5-9873D56303F0}" type="pres">
      <dgm:prSet presAssocID="{E1F89BF7-07D2-40A5-9592-A3D0BEB87B17}" presName="linearFlow" presStyleCnt="0">
        <dgm:presLayoutVars>
          <dgm:resizeHandles val="exact"/>
        </dgm:presLayoutVars>
      </dgm:prSet>
      <dgm:spPr/>
    </dgm:pt>
    <dgm:pt modelId="{94AB2834-B64E-2F48-B5FE-F3CC283878E3}" type="pres">
      <dgm:prSet presAssocID="{74F82515-78B1-4CCF-98ED-08513210C2A2}" presName="node" presStyleLbl="node1" presStyleIdx="0" presStyleCnt="4">
        <dgm:presLayoutVars>
          <dgm:bulletEnabled val="1"/>
        </dgm:presLayoutVars>
      </dgm:prSet>
      <dgm:spPr/>
    </dgm:pt>
    <dgm:pt modelId="{E52FDE70-B735-3443-A688-0DD2F48A3CD0}" type="pres">
      <dgm:prSet presAssocID="{78C10264-851A-4D42-AF87-CE05AE462ABE}" presName="sibTrans" presStyleLbl="sibTrans2D1" presStyleIdx="0" presStyleCnt="3"/>
      <dgm:spPr/>
    </dgm:pt>
    <dgm:pt modelId="{85C074FF-0D3C-3D46-B8B8-F7C60C06D4C6}" type="pres">
      <dgm:prSet presAssocID="{78C10264-851A-4D42-AF87-CE05AE462ABE}" presName="connectorText" presStyleLbl="sibTrans2D1" presStyleIdx="0" presStyleCnt="3"/>
      <dgm:spPr/>
    </dgm:pt>
    <dgm:pt modelId="{24104E74-52DE-8B4B-A2AD-36D9069A7590}" type="pres">
      <dgm:prSet presAssocID="{C8C8E08F-25FE-4D72-A4B4-F5BFF0FBDB0D}" presName="node" presStyleLbl="node1" presStyleIdx="1" presStyleCnt="4">
        <dgm:presLayoutVars>
          <dgm:bulletEnabled val="1"/>
        </dgm:presLayoutVars>
      </dgm:prSet>
      <dgm:spPr/>
    </dgm:pt>
    <dgm:pt modelId="{B7953701-EE07-3247-834C-E91EA51DDEF7}" type="pres">
      <dgm:prSet presAssocID="{882501E7-4312-450A-8222-C0C3D5D5B756}" presName="sibTrans" presStyleLbl="sibTrans2D1" presStyleIdx="1" presStyleCnt="3"/>
      <dgm:spPr/>
    </dgm:pt>
    <dgm:pt modelId="{2BC1E462-C531-B649-81F1-5C6C4986ADD6}" type="pres">
      <dgm:prSet presAssocID="{882501E7-4312-450A-8222-C0C3D5D5B756}" presName="connectorText" presStyleLbl="sibTrans2D1" presStyleIdx="1" presStyleCnt="3"/>
      <dgm:spPr/>
    </dgm:pt>
    <dgm:pt modelId="{8B2C847C-FDB4-0B47-937F-C5729ADB70DF}" type="pres">
      <dgm:prSet presAssocID="{0D5D00D8-C105-4EE4-8DF6-A08A7F4CE585}" presName="node" presStyleLbl="node1" presStyleIdx="2" presStyleCnt="4">
        <dgm:presLayoutVars>
          <dgm:bulletEnabled val="1"/>
        </dgm:presLayoutVars>
      </dgm:prSet>
      <dgm:spPr/>
    </dgm:pt>
    <dgm:pt modelId="{7E43DA64-B445-CA44-B37B-A8C3AAC34837}" type="pres">
      <dgm:prSet presAssocID="{8363B05A-E28F-4DF7-AC3A-CFEF319486BA}" presName="sibTrans" presStyleLbl="sibTrans2D1" presStyleIdx="2" presStyleCnt="3"/>
      <dgm:spPr/>
    </dgm:pt>
    <dgm:pt modelId="{034CBA7B-67F6-5E4E-81A2-3653A34E4BEC}" type="pres">
      <dgm:prSet presAssocID="{8363B05A-E28F-4DF7-AC3A-CFEF319486BA}" presName="connectorText" presStyleLbl="sibTrans2D1" presStyleIdx="2" presStyleCnt="3"/>
      <dgm:spPr/>
    </dgm:pt>
    <dgm:pt modelId="{B083D7BC-4234-F144-AD36-6C20286C8A66}" type="pres">
      <dgm:prSet presAssocID="{AC8A2093-80CD-49DF-ABC8-90FDF297EA68}" presName="node" presStyleLbl="node1" presStyleIdx="3" presStyleCnt="4">
        <dgm:presLayoutVars>
          <dgm:bulletEnabled val="1"/>
        </dgm:presLayoutVars>
      </dgm:prSet>
      <dgm:spPr/>
    </dgm:pt>
  </dgm:ptLst>
  <dgm:cxnLst>
    <dgm:cxn modelId="{DF312815-DDCF-7047-ACF8-4319D3A4D152}" type="presOf" srcId="{78C10264-851A-4D42-AF87-CE05AE462ABE}" destId="{85C074FF-0D3C-3D46-B8B8-F7C60C06D4C6}" srcOrd="1" destOrd="0" presId="urn:microsoft.com/office/officeart/2005/8/layout/process2"/>
    <dgm:cxn modelId="{04500920-5245-BB42-93A2-F64A0079AEDB}" type="presOf" srcId="{74F82515-78B1-4CCF-98ED-08513210C2A2}" destId="{94AB2834-B64E-2F48-B5FE-F3CC283878E3}" srcOrd="0" destOrd="0" presId="urn:microsoft.com/office/officeart/2005/8/layout/process2"/>
    <dgm:cxn modelId="{7C807734-B569-BD4E-99F9-CEF8F8E1B708}" type="presOf" srcId="{AC8A2093-80CD-49DF-ABC8-90FDF297EA68}" destId="{B083D7BC-4234-F144-AD36-6C20286C8A66}" srcOrd="0" destOrd="0" presId="urn:microsoft.com/office/officeart/2005/8/layout/process2"/>
    <dgm:cxn modelId="{4103E046-D0FA-5A44-BF8B-1838F5320235}" type="presOf" srcId="{8363B05A-E28F-4DF7-AC3A-CFEF319486BA}" destId="{7E43DA64-B445-CA44-B37B-A8C3AAC34837}" srcOrd="0" destOrd="0" presId="urn:microsoft.com/office/officeart/2005/8/layout/process2"/>
    <dgm:cxn modelId="{3E5AEC75-00EC-1D4B-A6BD-2EC065FA761F}" type="presOf" srcId="{E1F89BF7-07D2-40A5-9592-A3D0BEB87B17}" destId="{00666474-B5DE-E341-ADC5-9873D56303F0}" srcOrd="0" destOrd="0" presId="urn:microsoft.com/office/officeart/2005/8/layout/process2"/>
    <dgm:cxn modelId="{A1A21282-6BAC-45DC-A2EE-C3EFA266B69B}" srcId="{E1F89BF7-07D2-40A5-9592-A3D0BEB87B17}" destId="{0D5D00D8-C105-4EE4-8DF6-A08A7F4CE585}" srcOrd="2" destOrd="0" parTransId="{98F5E4D0-488C-4BE6-AE14-1C95D87DB676}" sibTransId="{8363B05A-E28F-4DF7-AC3A-CFEF319486BA}"/>
    <dgm:cxn modelId="{A1F8C6A4-FFB3-644F-A73D-4A53F4F944EE}" type="presOf" srcId="{C8C8E08F-25FE-4D72-A4B4-F5BFF0FBDB0D}" destId="{24104E74-52DE-8B4B-A2AD-36D9069A7590}" srcOrd="0" destOrd="0" presId="urn:microsoft.com/office/officeart/2005/8/layout/process2"/>
    <dgm:cxn modelId="{ABAA15AB-3530-064D-9B8E-297CB9FBA8EF}" type="presOf" srcId="{882501E7-4312-450A-8222-C0C3D5D5B756}" destId="{B7953701-EE07-3247-834C-E91EA51DDEF7}" srcOrd="0" destOrd="0" presId="urn:microsoft.com/office/officeart/2005/8/layout/process2"/>
    <dgm:cxn modelId="{7CA7FCB5-54AB-49CE-8F2B-30205B4B8124}" srcId="{E1F89BF7-07D2-40A5-9592-A3D0BEB87B17}" destId="{C8C8E08F-25FE-4D72-A4B4-F5BFF0FBDB0D}" srcOrd="1" destOrd="0" parTransId="{8A791E8C-00FB-4F3A-90CB-B496343B6D1A}" sibTransId="{882501E7-4312-450A-8222-C0C3D5D5B756}"/>
    <dgm:cxn modelId="{B43E9DC2-B0B3-3945-B973-56BA1E00E933}" type="presOf" srcId="{0D5D00D8-C105-4EE4-8DF6-A08A7F4CE585}" destId="{8B2C847C-FDB4-0B47-937F-C5729ADB70DF}" srcOrd="0" destOrd="0" presId="urn:microsoft.com/office/officeart/2005/8/layout/process2"/>
    <dgm:cxn modelId="{CD5571D6-3917-44CD-805C-7329AA740536}" srcId="{E1F89BF7-07D2-40A5-9592-A3D0BEB87B17}" destId="{74F82515-78B1-4CCF-98ED-08513210C2A2}" srcOrd="0" destOrd="0" parTransId="{B5FED6DF-4446-4D53-B7A5-FF88F91EA0D8}" sibTransId="{78C10264-851A-4D42-AF87-CE05AE462ABE}"/>
    <dgm:cxn modelId="{D811A5E0-721A-43CD-8229-9DE0904F1660}" srcId="{E1F89BF7-07D2-40A5-9592-A3D0BEB87B17}" destId="{AC8A2093-80CD-49DF-ABC8-90FDF297EA68}" srcOrd="3" destOrd="0" parTransId="{5C89AE53-CCE3-4556-94C6-4D9CBA59CACE}" sibTransId="{8B9E8690-E04C-4E45-812A-9127D01B41C7}"/>
    <dgm:cxn modelId="{111D86EA-BEE4-4243-9A16-5CD4E0A00BF1}" type="presOf" srcId="{78C10264-851A-4D42-AF87-CE05AE462ABE}" destId="{E52FDE70-B735-3443-A688-0DD2F48A3CD0}" srcOrd="0" destOrd="0" presId="urn:microsoft.com/office/officeart/2005/8/layout/process2"/>
    <dgm:cxn modelId="{EEB1A8FE-3618-E941-A2E7-97F7E01B96DA}" type="presOf" srcId="{8363B05A-E28F-4DF7-AC3A-CFEF319486BA}" destId="{034CBA7B-67F6-5E4E-81A2-3653A34E4BEC}" srcOrd="1" destOrd="0" presId="urn:microsoft.com/office/officeart/2005/8/layout/process2"/>
    <dgm:cxn modelId="{0A8781FF-4F3C-9D4D-B802-19676BDE3239}" type="presOf" srcId="{882501E7-4312-450A-8222-C0C3D5D5B756}" destId="{2BC1E462-C531-B649-81F1-5C6C4986ADD6}" srcOrd="1" destOrd="0" presId="urn:microsoft.com/office/officeart/2005/8/layout/process2"/>
    <dgm:cxn modelId="{3E73DA8E-DE80-3349-8577-0C2D82679BEB}" type="presParOf" srcId="{00666474-B5DE-E341-ADC5-9873D56303F0}" destId="{94AB2834-B64E-2F48-B5FE-F3CC283878E3}" srcOrd="0" destOrd="0" presId="urn:microsoft.com/office/officeart/2005/8/layout/process2"/>
    <dgm:cxn modelId="{404132EE-4033-0845-925C-F1A8783694F9}" type="presParOf" srcId="{00666474-B5DE-E341-ADC5-9873D56303F0}" destId="{E52FDE70-B735-3443-A688-0DD2F48A3CD0}" srcOrd="1" destOrd="0" presId="urn:microsoft.com/office/officeart/2005/8/layout/process2"/>
    <dgm:cxn modelId="{85B2578E-C0B8-944C-95F8-A7E5BF2EDA81}" type="presParOf" srcId="{E52FDE70-B735-3443-A688-0DD2F48A3CD0}" destId="{85C074FF-0D3C-3D46-B8B8-F7C60C06D4C6}" srcOrd="0" destOrd="0" presId="urn:microsoft.com/office/officeart/2005/8/layout/process2"/>
    <dgm:cxn modelId="{9515D3C5-B532-6849-98C2-91CBBA4F30E1}" type="presParOf" srcId="{00666474-B5DE-E341-ADC5-9873D56303F0}" destId="{24104E74-52DE-8B4B-A2AD-36D9069A7590}" srcOrd="2" destOrd="0" presId="urn:microsoft.com/office/officeart/2005/8/layout/process2"/>
    <dgm:cxn modelId="{D33BC967-8F08-8945-ACDC-4FAFBA908CA9}" type="presParOf" srcId="{00666474-B5DE-E341-ADC5-9873D56303F0}" destId="{B7953701-EE07-3247-834C-E91EA51DDEF7}" srcOrd="3" destOrd="0" presId="urn:microsoft.com/office/officeart/2005/8/layout/process2"/>
    <dgm:cxn modelId="{BD767852-3FF1-A446-9DB4-1379D1C7000A}" type="presParOf" srcId="{B7953701-EE07-3247-834C-E91EA51DDEF7}" destId="{2BC1E462-C531-B649-81F1-5C6C4986ADD6}" srcOrd="0" destOrd="0" presId="urn:microsoft.com/office/officeart/2005/8/layout/process2"/>
    <dgm:cxn modelId="{12CFBE65-BB86-5047-888F-21E959B92639}" type="presParOf" srcId="{00666474-B5DE-E341-ADC5-9873D56303F0}" destId="{8B2C847C-FDB4-0B47-937F-C5729ADB70DF}" srcOrd="4" destOrd="0" presId="urn:microsoft.com/office/officeart/2005/8/layout/process2"/>
    <dgm:cxn modelId="{54B0E48D-B7CA-6E48-A5A1-C9BDF95E9F9B}" type="presParOf" srcId="{00666474-B5DE-E341-ADC5-9873D56303F0}" destId="{7E43DA64-B445-CA44-B37B-A8C3AAC34837}" srcOrd="5" destOrd="0" presId="urn:microsoft.com/office/officeart/2005/8/layout/process2"/>
    <dgm:cxn modelId="{2D6972A8-7C39-FD41-AA81-75B99C902162}" type="presParOf" srcId="{7E43DA64-B445-CA44-B37B-A8C3AAC34837}" destId="{034CBA7B-67F6-5E4E-81A2-3653A34E4BEC}" srcOrd="0" destOrd="0" presId="urn:microsoft.com/office/officeart/2005/8/layout/process2"/>
    <dgm:cxn modelId="{EE32C83F-3F02-9C40-A410-877A650C8CAE}" type="presParOf" srcId="{00666474-B5DE-E341-ADC5-9873D56303F0}" destId="{B083D7BC-4234-F144-AD36-6C20286C8A66}" srcOrd="6" destOrd="0" presId="urn:microsoft.com/office/officeart/2005/8/layout/process2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10B5E2C4-836D-4844-BB0D-61C4C29BC0A9}" type="doc">
      <dgm:prSet loTypeId="urn:microsoft.com/office/officeart/2005/8/layout/hierarchy1" loCatId="hierarchy" qsTypeId="urn:microsoft.com/office/officeart/2005/8/quickstyle/simple4" qsCatId="simple" csTypeId="urn:microsoft.com/office/officeart/2005/8/colors/accent2_2" csCatId="accent2" phldr="1"/>
      <dgm:spPr/>
      <dgm:t>
        <a:bodyPr/>
        <a:lstStyle/>
        <a:p>
          <a:endParaRPr lang="en-US"/>
        </a:p>
      </dgm:t>
    </dgm:pt>
    <dgm:pt modelId="{8578F64F-9BE2-4795-B1EA-7C0B19D4CBAD}">
      <dgm:prSet/>
      <dgm:spPr/>
      <dgm:t>
        <a:bodyPr/>
        <a:lstStyle/>
        <a:p>
          <a:r>
            <a:rPr lang="en-GB" b="1" dirty="0"/>
            <a:t>Ignorance</a:t>
          </a:r>
          <a:endParaRPr lang="en-US" dirty="0"/>
        </a:p>
      </dgm:t>
    </dgm:pt>
    <dgm:pt modelId="{0A84FC7B-A6EF-4DDD-8B1B-FFC963A0356E}" type="parTrans" cxnId="{4498A242-D62A-44A2-AA31-1F9A3A9A1E09}">
      <dgm:prSet/>
      <dgm:spPr/>
      <dgm:t>
        <a:bodyPr/>
        <a:lstStyle/>
        <a:p>
          <a:endParaRPr lang="en-US"/>
        </a:p>
      </dgm:t>
    </dgm:pt>
    <dgm:pt modelId="{2F8CE4FD-513C-428C-ABA7-B6C63ADEEDF4}" type="sibTrans" cxnId="{4498A242-D62A-44A2-AA31-1F9A3A9A1E09}">
      <dgm:prSet/>
      <dgm:spPr/>
      <dgm:t>
        <a:bodyPr/>
        <a:lstStyle/>
        <a:p>
          <a:endParaRPr lang="en-US"/>
        </a:p>
      </dgm:t>
    </dgm:pt>
    <dgm:pt modelId="{46D153F6-7486-48DC-9702-E4F2E745BB7D}">
      <dgm:prSet/>
      <dgm:spPr/>
      <dgm:t>
        <a:bodyPr/>
        <a:lstStyle/>
        <a:p>
          <a:r>
            <a:rPr lang="en-GB" b="1" dirty="0"/>
            <a:t>Possession to commit suicide</a:t>
          </a:r>
          <a:endParaRPr lang="en-US" dirty="0"/>
        </a:p>
      </dgm:t>
    </dgm:pt>
    <dgm:pt modelId="{0C423A8B-DD01-42F3-B4DD-B5324A72C695}" type="parTrans" cxnId="{DC7BF9CF-4A47-4F8E-A2BE-57A18B957692}">
      <dgm:prSet/>
      <dgm:spPr/>
      <dgm:t>
        <a:bodyPr/>
        <a:lstStyle/>
        <a:p>
          <a:endParaRPr lang="en-US"/>
        </a:p>
      </dgm:t>
    </dgm:pt>
    <dgm:pt modelId="{2AE5A0FD-8E22-4D03-B5B9-4284E4E96FBD}" type="sibTrans" cxnId="{DC7BF9CF-4A47-4F8E-A2BE-57A18B957692}">
      <dgm:prSet/>
      <dgm:spPr/>
      <dgm:t>
        <a:bodyPr/>
        <a:lstStyle/>
        <a:p>
          <a:endParaRPr lang="en-US"/>
        </a:p>
      </dgm:t>
    </dgm:pt>
    <dgm:pt modelId="{8EA84DFC-0167-0743-B156-0C120A44D199}" type="pres">
      <dgm:prSet presAssocID="{10B5E2C4-836D-4844-BB0D-61C4C29BC0A9}" presName="hierChild1" presStyleCnt="0">
        <dgm:presLayoutVars>
          <dgm:chPref val="1"/>
          <dgm:dir/>
          <dgm:animOne val="branch"/>
          <dgm:animLvl val="lvl"/>
          <dgm:resizeHandles/>
        </dgm:presLayoutVars>
      </dgm:prSet>
      <dgm:spPr/>
    </dgm:pt>
    <dgm:pt modelId="{FBB21AF3-8950-3B42-B8D9-2E371055C2D1}" type="pres">
      <dgm:prSet presAssocID="{8578F64F-9BE2-4795-B1EA-7C0B19D4CBAD}" presName="hierRoot1" presStyleCnt="0"/>
      <dgm:spPr/>
    </dgm:pt>
    <dgm:pt modelId="{9DC29BAD-B83B-734E-887D-FAEFF2493953}" type="pres">
      <dgm:prSet presAssocID="{8578F64F-9BE2-4795-B1EA-7C0B19D4CBAD}" presName="composite" presStyleCnt="0"/>
      <dgm:spPr/>
    </dgm:pt>
    <dgm:pt modelId="{DE12A179-A394-AE4A-8F22-01DAE1E0C814}" type="pres">
      <dgm:prSet presAssocID="{8578F64F-9BE2-4795-B1EA-7C0B19D4CBAD}" presName="background" presStyleLbl="node0" presStyleIdx="0" presStyleCnt="2"/>
      <dgm:spPr/>
    </dgm:pt>
    <dgm:pt modelId="{2CBC6D0D-A248-294C-88D9-360C7BD464A2}" type="pres">
      <dgm:prSet presAssocID="{8578F64F-9BE2-4795-B1EA-7C0B19D4CBAD}" presName="text" presStyleLbl="fgAcc0" presStyleIdx="0" presStyleCnt="2">
        <dgm:presLayoutVars>
          <dgm:chPref val="3"/>
        </dgm:presLayoutVars>
      </dgm:prSet>
      <dgm:spPr/>
    </dgm:pt>
    <dgm:pt modelId="{9F56C3CD-7D61-474F-89A9-495B00243B44}" type="pres">
      <dgm:prSet presAssocID="{8578F64F-9BE2-4795-B1EA-7C0B19D4CBAD}" presName="hierChild2" presStyleCnt="0"/>
      <dgm:spPr/>
    </dgm:pt>
    <dgm:pt modelId="{2513AE0A-0A1B-4145-B4EC-1EED59A03D55}" type="pres">
      <dgm:prSet presAssocID="{46D153F6-7486-48DC-9702-E4F2E745BB7D}" presName="hierRoot1" presStyleCnt="0"/>
      <dgm:spPr/>
    </dgm:pt>
    <dgm:pt modelId="{79ECF184-B03F-8B43-8121-F925FFDA37F0}" type="pres">
      <dgm:prSet presAssocID="{46D153F6-7486-48DC-9702-E4F2E745BB7D}" presName="composite" presStyleCnt="0"/>
      <dgm:spPr/>
    </dgm:pt>
    <dgm:pt modelId="{7E4B59CE-83B5-5F4E-A5F1-91F4E8253C54}" type="pres">
      <dgm:prSet presAssocID="{46D153F6-7486-48DC-9702-E4F2E745BB7D}" presName="background" presStyleLbl="node0" presStyleIdx="1" presStyleCnt="2"/>
      <dgm:spPr/>
    </dgm:pt>
    <dgm:pt modelId="{FC9F5A87-38C7-C34C-8140-5F659E16725F}" type="pres">
      <dgm:prSet presAssocID="{46D153F6-7486-48DC-9702-E4F2E745BB7D}" presName="text" presStyleLbl="fgAcc0" presStyleIdx="1" presStyleCnt="2">
        <dgm:presLayoutVars>
          <dgm:chPref val="3"/>
        </dgm:presLayoutVars>
      </dgm:prSet>
      <dgm:spPr/>
    </dgm:pt>
    <dgm:pt modelId="{5EDDE948-396A-514D-BCC5-5840F472DD25}" type="pres">
      <dgm:prSet presAssocID="{46D153F6-7486-48DC-9702-E4F2E745BB7D}" presName="hierChild2" presStyleCnt="0"/>
      <dgm:spPr/>
    </dgm:pt>
  </dgm:ptLst>
  <dgm:cxnLst>
    <dgm:cxn modelId="{C2E2EC36-149F-274C-816A-3FBBD174F80E}" type="presOf" srcId="{8578F64F-9BE2-4795-B1EA-7C0B19D4CBAD}" destId="{2CBC6D0D-A248-294C-88D9-360C7BD464A2}" srcOrd="0" destOrd="0" presId="urn:microsoft.com/office/officeart/2005/8/layout/hierarchy1"/>
    <dgm:cxn modelId="{4498A242-D62A-44A2-AA31-1F9A3A9A1E09}" srcId="{10B5E2C4-836D-4844-BB0D-61C4C29BC0A9}" destId="{8578F64F-9BE2-4795-B1EA-7C0B19D4CBAD}" srcOrd="0" destOrd="0" parTransId="{0A84FC7B-A6EF-4DDD-8B1B-FFC963A0356E}" sibTransId="{2F8CE4FD-513C-428C-ABA7-B6C63ADEEDF4}"/>
    <dgm:cxn modelId="{8211134C-A686-5947-B652-280188BB2EBD}" type="presOf" srcId="{10B5E2C4-836D-4844-BB0D-61C4C29BC0A9}" destId="{8EA84DFC-0167-0743-B156-0C120A44D199}" srcOrd="0" destOrd="0" presId="urn:microsoft.com/office/officeart/2005/8/layout/hierarchy1"/>
    <dgm:cxn modelId="{2B52FC95-C625-904E-8AA9-239F2D17AF09}" type="presOf" srcId="{46D153F6-7486-48DC-9702-E4F2E745BB7D}" destId="{FC9F5A87-38C7-C34C-8140-5F659E16725F}" srcOrd="0" destOrd="0" presId="urn:microsoft.com/office/officeart/2005/8/layout/hierarchy1"/>
    <dgm:cxn modelId="{DC7BF9CF-4A47-4F8E-A2BE-57A18B957692}" srcId="{10B5E2C4-836D-4844-BB0D-61C4C29BC0A9}" destId="{46D153F6-7486-48DC-9702-E4F2E745BB7D}" srcOrd="1" destOrd="0" parTransId="{0C423A8B-DD01-42F3-B4DD-B5324A72C695}" sibTransId="{2AE5A0FD-8E22-4D03-B5B9-4284E4E96FBD}"/>
    <dgm:cxn modelId="{EA98C13D-6BF6-1A44-A21E-093CD95319E6}" type="presParOf" srcId="{8EA84DFC-0167-0743-B156-0C120A44D199}" destId="{FBB21AF3-8950-3B42-B8D9-2E371055C2D1}" srcOrd="0" destOrd="0" presId="urn:microsoft.com/office/officeart/2005/8/layout/hierarchy1"/>
    <dgm:cxn modelId="{8A4842A7-B046-894A-9BDC-71C061D6413C}" type="presParOf" srcId="{FBB21AF3-8950-3B42-B8D9-2E371055C2D1}" destId="{9DC29BAD-B83B-734E-887D-FAEFF2493953}" srcOrd="0" destOrd="0" presId="urn:microsoft.com/office/officeart/2005/8/layout/hierarchy1"/>
    <dgm:cxn modelId="{0D133CD9-4C0C-394C-A987-F2DE415EC669}" type="presParOf" srcId="{9DC29BAD-B83B-734E-887D-FAEFF2493953}" destId="{DE12A179-A394-AE4A-8F22-01DAE1E0C814}" srcOrd="0" destOrd="0" presId="urn:microsoft.com/office/officeart/2005/8/layout/hierarchy1"/>
    <dgm:cxn modelId="{0A93B301-2648-C64A-8199-DDE793D2E252}" type="presParOf" srcId="{9DC29BAD-B83B-734E-887D-FAEFF2493953}" destId="{2CBC6D0D-A248-294C-88D9-360C7BD464A2}" srcOrd="1" destOrd="0" presId="urn:microsoft.com/office/officeart/2005/8/layout/hierarchy1"/>
    <dgm:cxn modelId="{2DD721F2-D0A4-B442-9E7F-632D26BD7941}" type="presParOf" srcId="{FBB21AF3-8950-3B42-B8D9-2E371055C2D1}" destId="{9F56C3CD-7D61-474F-89A9-495B00243B44}" srcOrd="1" destOrd="0" presId="urn:microsoft.com/office/officeart/2005/8/layout/hierarchy1"/>
    <dgm:cxn modelId="{AFE41FEE-71ED-4046-AE05-423988C698A9}" type="presParOf" srcId="{8EA84DFC-0167-0743-B156-0C120A44D199}" destId="{2513AE0A-0A1B-4145-B4EC-1EED59A03D55}" srcOrd="1" destOrd="0" presId="urn:microsoft.com/office/officeart/2005/8/layout/hierarchy1"/>
    <dgm:cxn modelId="{39148CCA-D013-994B-A67B-0D08048D81D7}" type="presParOf" srcId="{2513AE0A-0A1B-4145-B4EC-1EED59A03D55}" destId="{79ECF184-B03F-8B43-8121-F925FFDA37F0}" srcOrd="0" destOrd="0" presId="urn:microsoft.com/office/officeart/2005/8/layout/hierarchy1"/>
    <dgm:cxn modelId="{292A663D-EC49-D04F-AC4A-EB5138025C03}" type="presParOf" srcId="{79ECF184-B03F-8B43-8121-F925FFDA37F0}" destId="{7E4B59CE-83B5-5F4E-A5F1-91F4E8253C54}" srcOrd="0" destOrd="0" presId="urn:microsoft.com/office/officeart/2005/8/layout/hierarchy1"/>
    <dgm:cxn modelId="{BB28BDD4-3688-934A-B5D2-2F9D12CDB368}" type="presParOf" srcId="{79ECF184-B03F-8B43-8121-F925FFDA37F0}" destId="{FC9F5A87-38C7-C34C-8140-5F659E16725F}" srcOrd="1" destOrd="0" presId="urn:microsoft.com/office/officeart/2005/8/layout/hierarchy1"/>
    <dgm:cxn modelId="{75B75AB7-52D6-834D-AC3A-152BDEA6E312}" type="presParOf" srcId="{2513AE0A-0A1B-4145-B4EC-1EED59A03D55}" destId="{5EDDE948-396A-514D-BCC5-5840F472DD25}" srcOrd="1" destOrd="0" presId="urn:microsoft.com/office/officeart/2005/8/layout/hierarchy1"/>
  </dgm:cxnLst>
  <dgm:bg/>
  <dgm:whole/>
  <dgm:extLst>
    <a:ext uri="http://schemas.microsoft.com/office/drawing/2008/diagram">
      <dsp:dataModelExt xmlns:dsp="http://schemas.microsoft.com/office/drawing/2008/diagram" relId="rId9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140AD8F4-F242-44CE-86D7-CCACCB99F707}" type="doc">
      <dgm:prSet loTypeId="urn:microsoft.com/office/officeart/2005/8/layout/default" loCatId="list" qsTypeId="urn:microsoft.com/office/officeart/2005/8/quickstyle/simple5" qsCatId="simple" csTypeId="urn:microsoft.com/office/officeart/2005/8/colors/accent6_2" csCatId="accent6" phldr="1"/>
      <dgm:spPr/>
      <dgm:t>
        <a:bodyPr/>
        <a:lstStyle/>
        <a:p>
          <a:endParaRPr lang="en-US"/>
        </a:p>
      </dgm:t>
    </dgm:pt>
    <dgm:pt modelId="{546D332B-7007-447C-A4E3-E9347EBAA4F1}">
      <dgm:prSet/>
      <dgm:spPr/>
      <dgm:t>
        <a:bodyPr/>
        <a:lstStyle/>
        <a:p>
          <a:r>
            <a:rPr lang="en-GB" dirty="0"/>
            <a:t>- A </a:t>
          </a:r>
          <a:r>
            <a:rPr lang="en-GB" b="1" dirty="0"/>
            <a:t>knowledge</a:t>
          </a:r>
          <a:r>
            <a:rPr lang="en-GB" dirty="0"/>
            <a:t> of the existence of the article </a:t>
          </a:r>
        </a:p>
        <a:p>
          <a:r>
            <a:rPr lang="en-GB" dirty="0"/>
            <a:t>- The article is </a:t>
          </a:r>
          <a:r>
            <a:rPr lang="en-GB" b="1" dirty="0"/>
            <a:t>'to hand and ready for use’:  </a:t>
          </a:r>
          <a:br>
            <a:rPr lang="en-GB" b="1" dirty="0"/>
          </a:br>
          <a:endParaRPr lang="en-US" dirty="0"/>
        </a:p>
      </dgm:t>
    </dgm:pt>
    <dgm:pt modelId="{6BBB2B68-D319-4B7D-B487-603F549356FA}" type="parTrans" cxnId="{66C6F7A6-65F6-43B1-8289-9E79FB4AE88C}">
      <dgm:prSet/>
      <dgm:spPr/>
      <dgm:t>
        <a:bodyPr/>
        <a:lstStyle/>
        <a:p>
          <a:endParaRPr lang="en-US"/>
        </a:p>
      </dgm:t>
    </dgm:pt>
    <dgm:pt modelId="{484D2B05-EEDC-416B-92C3-E20864CD99F5}" type="sibTrans" cxnId="{66C6F7A6-65F6-43B1-8289-9E79FB4AE88C}">
      <dgm:prSet/>
      <dgm:spPr/>
      <dgm:t>
        <a:bodyPr/>
        <a:lstStyle/>
        <a:p>
          <a:endParaRPr lang="en-US"/>
        </a:p>
      </dgm:t>
    </dgm:pt>
    <dgm:pt modelId="{C8E3E348-E813-4FB1-8035-CF95AAB83BC5}">
      <dgm:prSet/>
      <dgm:spPr/>
      <dgm:t>
        <a:bodyPr/>
        <a:lstStyle/>
        <a:p>
          <a:r>
            <a:rPr lang="en-GB" dirty="0"/>
            <a:t>◦(ii) in the offender's car parked on a side road next to a house targeted for a break in; or </a:t>
          </a:r>
          <a:br>
            <a:rPr lang="en-GB" dirty="0"/>
          </a:br>
          <a:endParaRPr lang="en-US" dirty="0"/>
        </a:p>
      </dgm:t>
    </dgm:pt>
    <dgm:pt modelId="{E9B04F08-68E0-4886-882E-CEA73814899A}" type="parTrans" cxnId="{04074579-C930-4963-8DCF-E3008AB460D7}">
      <dgm:prSet/>
      <dgm:spPr/>
      <dgm:t>
        <a:bodyPr/>
        <a:lstStyle/>
        <a:p>
          <a:endParaRPr lang="en-US"/>
        </a:p>
      </dgm:t>
    </dgm:pt>
    <dgm:pt modelId="{417DBD45-6FA9-4786-9E9A-4A6F6EBA708A}" type="sibTrans" cxnId="{04074579-C930-4963-8DCF-E3008AB460D7}">
      <dgm:prSet/>
      <dgm:spPr/>
      <dgm:t>
        <a:bodyPr/>
        <a:lstStyle/>
        <a:p>
          <a:endParaRPr lang="en-US"/>
        </a:p>
      </dgm:t>
    </dgm:pt>
    <dgm:pt modelId="{E8AA7E43-1D58-45C5-B3A8-4C93190C7D4E}">
      <dgm:prSet/>
      <dgm:spPr/>
      <dgm:t>
        <a:bodyPr/>
        <a:lstStyle/>
        <a:p>
          <a:r>
            <a:rPr lang="en-GB" dirty="0"/>
            <a:t>◦(iii) hidden a few feet away under a bush</a:t>
          </a:r>
          <a:endParaRPr lang="en-US" dirty="0"/>
        </a:p>
      </dgm:t>
    </dgm:pt>
    <dgm:pt modelId="{76418CD7-D060-4B23-BF82-1C4984778C90}" type="parTrans" cxnId="{58697140-2D29-40BC-A277-829505174554}">
      <dgm:prSet/>
      <dgm:spPr/>
      <dgm:t>
        <a:bodyPr/>
        <a:lstStyle/>
        <a:p>
          <a:endParaRPr lang="en-US"/>
        </a:p>
      </dgm:t>
    </dgm:pt>
    <dgm:pt modelId="{3A1ED302-0B58-4865-A5A6-47C666FC4839}" type="sibTrans" cxnId="{58697140-2D29-40BC-A277-829505174554}">
      <dgm:prSet/>
      <dgm:spPr/>
      <dgm:t>
        <a:bodyPr/>
        <a:lstStyle/>
        <a:p>
          <a:endParaRPr lang="en-US"/>
        </a:p>
      </dgm:t>
    </dgm:pt>
    <dgm:pt modelId="{9A85782B-E48C-FD45-B104-D1984E31A040}">
      <dgm:prSet/>
      <dgm:spPr/>
      <dgm:t>
        <a:bodyPr/>
        <a:lstStyle/>
        <a:p>
          <a:r>
            <a:rPr lang="en-GB" dirty="0"/>
            <a:t>◦(</a:t>
          </a:r>
          <a:r>
            <a:rPr lang="en-GB" dirty="0" err="1"/>
            <a:t>i</a:t>
          </a:r>
          <a:r>
            <a:rPr lang="en-GB" dirty="0"/>
            <a:t>) be in the offender's pocket or backpack; </a:t>
          </a:r>
        </a:p>
      </dgm:t>
    </dgm:pt>
    <dgm:pt modelId="{6C2EEECB-E2C5-7341-92A8-25EB61EAED7E}" type="parTrans" cxnId="{E0AE5ABB-5236-F24F-AD3D-F8C22435E524}">
      <dgm:prSet/>
      <dgm:spPr/>
      <dgm:t>
        <a:bodyPr/>
        <a:lstStyle/>
        <a:p>
          <a:endParaRPr lang="en-GB"/>
        </a:p>
      </dgm:t>
    </dgm:pt>
    <dgm:pt modelId="{ED50C563-68B1-5044-B9B7-B3AD4973C4D4}" type="sibTrans" cxnId="{E0AE5ABB-5236-F24F-AD3D-F8C22435E524}">
      <dgm:prSet/>
      <dgm:spPr/>
      <dgm:t>
        <a:bodyPr/>
        <a:lstStyle/>
        <a:p>
          <a:endParaRPr lang="en-GB"/>
        </a:p>
      </dgm:t>
    </dgm:pt>
    <dgm:pt modelId="{51679486-D0B4-3547-A5E3-1DE29A197346}" type="pres">
      <dgm:prSet presAssocID="{140AD8F4-F242-44CE-86D7-CCACCB99F707}" presName="diagram" presStyleCnt="0">
        <dgm:presLayoutVars>
          <dgm:dir/>
          <dgm:resizeHandles val="exact"/>
        </dgm:presLayoutVars>
      </dgm:prSet>
      <dgm:spPr/>
    </dgm:pt>
    <dgm:pt modelId="{64C28E51-4ACE-DA48-97B2-FE703FD82961}" type="pres">
      <dgm:prSet presAssocID="{546D332B-7007-447C-A4E3-E9347EBAA4F1}" presName="node" presStyleLbl="node1" presStyleIdx="0" presStyleCnt="4">
        <dgm:presLayoutVars>
          <dgm:bulletEnabled val="1"/>
        </dgm:presLayoutVars>
      </dgm:prSet>
      <dgm:spPr/>
    </dgm:pt>
    <dgm:pt modelId="{C2F2EFB9-9A86-2942-9F79-CE2307BC453B}" type="pres">
      <dgm:prSet presAssocID="{484D2B05-EEDC-416B-92C3-E20864CD99F5}" presName="sibTrans" presStyleCnt="0"/>
      <dgm:spPr/>
    </dgm:pt>
    <dgm:pt modelId="{5AB3154C-2461-AD4D-B37E-0C63E7E43AFE}" type="pres">
      <dgm:prSet presAssocID="{9A85782B-E48C-FD45-B104-D1984E31A040}" presName="node" presStyleLbl="node1" presStyleIdx="1" presStyleCnt="4">
        <dgm:presLayoutVars>
          <dgm:bulletEnabled val="1"/>
        </dgm:presLayoutVars>
      </dgm:prSet>
      <dgm:spPr/>
    </dgm:pt>
    <dgm:pt modelId="{39EDB5A1-C290-A342-9D84-5E5C34829F47}" type="pres">
      <dgm:prSet presAssocID="{ED50C563-68B1-5044-B9B7-B3AD4973C4D4}" presName="sibTrans" presStyleCnt="0"/>
      <dgm:spPr/>
    </dgm:pt>
    <dgm:pt modelId="{EBAA86C2-C3EA-2F47-B245-9E5E1507EBBD}" type="pres">
      <dgm:prSet presAssocID="{C8E3E348-E813-4FB1-8035-CF95AAB83BC5}" presName="node" presStyleLbl="node1" presStyleIdx="2" presStyleCnt="4">
        <dgm:presLayoutVars>
          <dgm:bulletEnabled val="1"/>
        </dgm:presLayoutVars>
      </dgm:prSet>
      <dgm:spPr/>
    </dgm:pt>
    <dgm:pt modelId="{AE1FFAC7-B688-5D4C-AE3D-91AAE892B601}" type="pres">
      <dgm:prSet presAssocID="{417DBD45-6FA9-4786-9E9A-4A6F6EBA708A}" presName="sibTrans" presStyleCnt="0"/>
      <dgm:spPr/>
    </dgm:pt>
    <dgm:pt modelId="{BA305E0B-948F-BB49-8CA0-52B127C73DFB}" type="pres">
      <dgm:prSet presAssocID="{E8AA7E43-1D58-45C5-B3A8-4C93190C7D4E}" presName="node" presStyleLbl="node1" presStyleIdx="3" presStyleCnt="4">
        <dgm:presLayoutVars>
          <dgm:bulletEnabled val="1"/>
        </dgm:presLayoutVars>
      </dgm:prSet>
      <dgm:spPr/>
    </dgm:pt>
  </dgm:ptLst>
  <dgm:cxnLst>
    <dgm:cxn modelId="{A9F4670E-0D45-4D44-A9BD-3756413FC4C3}" type="presOf" srcId="{140AD8F4-F242-44CE-86D7-CCACCB99F707}" destId="{51679486-D0B4-3547-A5E3-1DE29A197346}" srcOrd="0" destOrd="0" presId="urn:microsoft.com/office/officeart/2005/8/layout/default"/>
    <dgm:cxn modelId="{58697140-2D29-40BC-A277-829505174554}" srcId="{140AD8F4-F242-44CE-86D7-CCACCB99F707}" destId="{E8AA7E43-1D58-45C5-B3A8-4C93190C7D4E}" srcOrd="3" destOrd="0" parTransId="{76418CD7-D060-4B23-BF82-1C4984778C90}" sibTransId="{3A1ED302-0B58-4865-A5A6-47C666FC4839}"/>
    <dgm:cxn modelId="{B56A1D51-32AD-CB42-B053-94D726BA5A6E}" type="presOf" srcId="{546D332B-7007-447C-A4E3-E9347EBAA4F1}" destId="{64C28E51-4ACE-DA48-97B2-FE703FD82961}" srcOrd="0" destOrd="0" presId="urn:microsoft.com/office/officeart/2005/8/layout/default"/>
    <dgm:cxn modelId="{04074579-C930-4963-8DCF-E3008AB460D7}" srcId="{140AD8F4-F242-44CE-86D7-CCACCB99F707}" destId="{C8E3E348-E813-4FB1-8035-CF95AAB83BC5}" srcOrd="2" destOrd="0" parTransId="{E9B04F08-68E0-4886-882E-CEA73814899A}" sibTransId="{417DBD45-6FA9-4786-9E9A-4A6F6EBA708A}"/>
    <dgm:cxn modelId="{04B53C8E-3245-7343-A00A-0D3FF59D2AEF}" type="presOf" srcId="{C8E3E348-E813-4FB1-8035-CF95AAB83BC5}" destId="{EBAA86C2-C3EA-2F47-B245-9E5E1507EBBD}" srcOrd="0" destOrd="0" presId="urn:microsoft.com/office/officeart/2005/8/layout/default"/>
    <dgm:cxn modelId="{106D5094-AE9C-2844-BD82-59FA35714A92}" type="presOf" srcId="{9A85782B-E48C-FD45-B104-D1984E31A040}" destId="{5AB3154C-2461-AD4D-B37E-0C63E7E43AFE}" srcOrd="0" destOrd="0" presId="urn:microsoft.com/office/officeart/2005/8/layout/default"/>
    <dgm:cxn modelId="{66C6F7A6-65F6-43B1-8289-9E79FB4AE88C}" srcId="{140AD8F4-F242-44CE-86D7-CCACCB99F707}" destId="{546D332B-7007-447C-A4E3-E9347EBAA4F1}" srcOrd="0" destOrd="0" parTransId="{6BBB2B68-D319-4B7D-B487-603F549356FA}" sibTransId="{484D2B05-EEDC-416B-92C3-E20864CD99F5}"/>
    <dgm:cxn modelId="{E0AE5ABB-5236-F24F-AD3D-F8C22435E524}" srcId="{140AD8F4-F242-44CE-86D7-CCACCB99F707}" destId="{9A85782B-E48C-FD45-B104-D1984E31A040}" srcOrd="1" destOrd="0" parTransId="{6C2EEECB-E2C5-7341-92A8-25EB61EAED7E}" sibTransId="{ED50C563-68B1-5044-B9B7-B3AD4973C4D4}"/>
    <dgm:cxn modelId="{A7CBEFED-A4F1-5246-A6D3-83096CB3EF1B}" type="presOf" srcId="{E8AA7E43-1D58-45C5-B3A8-4C93190C7D4E}" destId="{BA305E0B-948F-BB49-8CA0-52B127C73DFB}" srcOrd="0" destOrd="0" presId="urn:microsoft.com/office/officeart/2005/8/layout/default"/>
    <dgm:cxn modelId="{456820EA-7BBF-734E-93DE-358DB76A508B}" type="presParOf" srcId="{51679486-D0B4-3547-A5E3-1DE29A197346}" destId="{64C28E51-4ACE-DA48-97B2-FE703FD82961}" srcOrd="0" destOrd="0" presId="urn:microsoft.com/office/officeart/2005/8/layout/default"/>
    <dgm:cxn modelId="{E2D33489-88E9-EA43-8ED3-7170E7B3BC49}" type="presParOf" srcId="{51679486-D0B4-3547-A5E3-1DE29A197346}" destId="{C2F2EFB9-9A86-2942-9F79-CE2307BC453B}" srcOrd="1" destOrd="0" presId="urn:microsoft.com/office/officeart/2005/8/layout/default"/>
    <dgm:cxn modelId="{BA60FB10-0445-3648-91C7-D1CC1377793E}" type="presParOf" srcId="{51679486-D0B4-3547-A5E3-1DE29A197346}" destId="{5AB3154C-2461-AD4D-B37E-0C63E7E43AFE}" srcOrd="2" destOrd="0" presId="urn:microsoft.com/office/officeart/2005/8/layout/default"/>
    <dgm:cxn modelId="{5D4D7CBB-EF10-124E-8A29-49D5E4CCF0B0}" type="presParOf" srcId="{51679486-D0B4-3547-A5E3-1DE29A197346}" destId="{39EDB5A1-C290-A342-9D84-5E5C34829F47}" srcOrd="3" destOrd="0" presId="urn:microsoft.com/office/officeart/2005/8/layout/default"/>
    <dgm:cxn modelId="{B0296675-0684-7849-8CE3-271979AFCD19}" type="presParOf" srcId="{51679486-D0B4-3547-A5E3-1DE29A197346}" destId="{EBAA86C2-C3EA-2F47-B245-9E5E1507EBBD}" srcOrd="4" destOrd="0" presId="urn:microsoft.com/office/officeart/2005/8/layout/default"/>
    <dgm:cxn modelId="{56C54517-0DEB-2C40-83E3-B0673E95F7FB}" type="presParOf" srcId="{51679486-D0B4-3547-A5E3-1DE29A197346}" destId="{AE1FFAC7-B688-5D4C-AE3D-91AAE892B601}" srcOrd="5" destOrd="0" presId="urn:microsoft.com/office/officeart/2005/8/layout/default"/>
    <dgm:cxn modelId="{9918751F-93A8-8B4B-847F-03491B1CF9A1}" type="presParOf" srcId="{51679486-D0B4-3547-A5E3-1DE29A197346}" destId="{BA305E0B-948F-BB49-8CA0-52B127C73DFB}" srcOrd="6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6.xml><?xml version="1.0" encoding="utf-8"?>
<dgm:dataModel xmlns:dgm="http://schemas.openxmlformats.org/drawingml/2006/diagram" xmlns:a="http://schemas.openxmlformats.org/drawingml/2006/main">
  <dgm:ptLst>
    <dgm:pt modelId="{F57D3CF4-B91F-4770-8851-FC822C7E846B}" type="doc">
      <dgm:prSet loTypeId="urn:microsoft.com/office/officeart/2005/8/layout/pList2" loCatId="list" qsTypeId="urn:microsoft.com/office/officeart/2005/8/quickstyle/simple3" qsCatId="simple" csTypeId="urn:microsoft.com/office/officeart/2005/8/colors/colorful3" csCatId="colorful" phldr="1"/>
      <dgm:spPr/>
    </dgm:pt>
    <dgm:pt modelId="{E67B816E-C0B9-4AB9-BF5D-DB21F69D71A9}">
      <dgm:prSet phldrT="[Text]" custT="1"/>
      <dgm:spPr/>
      <dgm:t>
        <a:bodyPr/>
        <a:lstStyle/>
        <a:p>
          <a:r>
            <a:rPr lang="en-GB" sz="2400"/>
            <a:t>Those </a:t>
          </a:r>
          <a:r>
            <a:rPr lang="en-GB" sz="2400" b="1"/>
            <a:t>made</a:t>
          </a:r>
          <a:r>
            <a:rPr lang="en-GB" sz="2400"/>
            <a:t> for causing injury</a:t>
          </a:r>
          <a:endParaRPr lang="en-GB" sz="2400" dirty="0"/>
        </a:p>
      </dgm:t>
    </dgm:pt>
    <dgm:pt modelId="{25FA9016-8D82-498E-AB86-C800F6FB9386}" type="parTrans" cxnId="{EFA0C26F-5712-4031-915F-20227E0D5655}">
      <dgm:prSet/>
      <dgm:spPr/>
      <dgm:t>
        <a:bodyPr/>
        <a:lstStyle/>
        <a:p>
          <a:endParaRPr lang="en-GB"/>
        </a:p>
      </dgm:t>
    </dgm:pt>
    <dgm:pt modelId="{89298062-C09B-44E6-85A0-67B518AC5BFC}" type="sibTrans" cxnId="{EFA0C26F-5712-4031-915F-20227E0D5655}">
      <dgm:prSet/>
      <dgm:spPr/>
      <dgm:t>
        <a:bodyPr/>
        <a:lstStyle/>
        <a:p>
          <a:endParaRPr lang="en-GB"/>
        </a:p>
      </dgm:t>
    </dgm:pt>
    <dgm:pt modelId="{A9C12CD9-25EF-4877-B060-8A350C1A7DD1}">
      <dgm:prSet phldrT="[Text]" custT="1"/>
      <dgm:spPr/>
      <dgm:t>
        <a:bodyPr/>
        <a:lstStyle/>
        <a:p>
          <a:r>
            <a:rPr lang="en-GB" sz="2400">
              <a:latin typeface="+mn-lt"/>
            </a:rPr>
            <a:t>Those </a:t>
          </a:r>
          <a:r>
            <a:rPr lang="en-GB" sz="2400" b="1">
              <a:latin typeface="+mn-lt"/>
            </a:rPr>
            <a:t>adapted</a:t>
          </a:r>
          <a:r>
            <a:rPr lang="en-GB" sz="2400">
              <a:latin typeface="+mn-lt"/>
            </a:rPr>
            <a:t> for injury</a:t>
          </a:r>
          <a:endParaRPr lang="en-GB" sz="2400" dirty="0">
            <a:latin typeface="+mn-lt"/>
          </a:endParaRPr>
        </a:p>
      </dgm:t>
    </dgm:pt>
    <dgm:pt modelId="{DC3794D9-4E6A-4F49-9761-CA65F36EF70E}" type="parTrans" cxnId="{16328331-2067-4C87-B4E3-42A3FEDED1DD}">
      <dgm:prSet/>
      <dgm:spPr/>
      <dgm:t>
        <a:bodyPr/>
        <a:lstStyle/>
        <a:p>
          <a:endParaRPr lang="en-GB"/>
        </a:p>
      </dgm:t>
    </dgm:pt>
    <dgm:pt modelId="{4C34F1EA-B25D-450E-ADF2-3DF80C3AD284}" type="sibTrans" cxnId="{16328331-2067-4C87-B4E3-42A3FEDED1DD}">
      <dgm:prSet/>
      <dgm:spPr/>
      <dgm:t>
        <a:bodyPr/>
        <a:lstStyle/>
        <a:p>
          <a:endParaRPr lang="en-GB"/>
        </a:p>
      </dgm:t>
    </dgm:pt>
    <dgm:pt modelId="{D7586299-6ACC-4BCD-95FA-33A86A3A3891}">
      <dgm:prSet phldrT="[Text]" custT="1"/>
      <dgm:spPr/>
      <dgm:t>
        <a:bodyPr/>
        <a:lstStyle/>
        <a:p>
          <a:r>
            <a:rPr lang="en-GB" sz="2100"/>
            <a:t>Those </a:t>
          </a:r>
          <a:r>
            <a:rPr lang="en-GB" sz="2100" b="1"/>
            <a:t>intended </a:t>
          </a:r>
          <a:r>
            <a:rPr lang="en-GB" sz="2100"/>
            <a:t>by a person who has it for use by themselves or some other person to cause injury</a:t>
          </a:r>
          <a:endParaRPr lang="en-GB" sz="2100" dirty="0"/>
        </a:p>
      </dgm:t>
    </dgm:pt>
    <dgm:pt modelId="{FF3CE020-13A9-4605-9678-83FDA3B5C0DB}" type="parTrans" cxnId="{F5079832-FD16-4E60-9C93-155ACED225A9}">
      <dgm:prSet/>
      <dgm:spPr/>
      <dgm:t>
        <a:bodyPr/>
        <a:lstStyle/>
        <a:p>
          <a:endParaRPr lang="en-GB"/>
        </a:p>
      </dgm:t>
    </dgm:pt>
    <dgm:pt modelId="{3CCD3AF8-A11A-4276-B745-206929005D6E}" type="sibTrans" cxnId="{F5079832-FD16-4E60-9C93-155ACED225A9}">
      <dgm:prSet/>
      <dgm:spPr/>
      <dgm:t>
        <a:bodyPr/>
        <a:lstStyle/>
        <a:p>
          <a:endParaRPr lang="en-GB"/>
        </a:p>
      </dgm:t>
    </dgm:pt>
    <dgm:pt modelId="{BCFE8DEC-F34D-46A1-A03A-A8E702954999}" type="pres">
      <dgm:prSet presAssocID="{F57D3CF4-B91F-4770-8851-FC822C7E846B}" presName="Name0" presStyleCnt="0">
        <dgm:presLayoutVars>
          <dgm:dir/>
          <dgm:resizeHandles val="exact"/>
        </dgm:presLayoutVars>
      </dgm:prSet>
      <dgm:spPr/>
    </dgm:pt>
    <dgm:pt modelId="{226A3943-02E9-4971-A068-BB97151A2912}" type="pres">
      <dgm:prSet presAssocID="{F57D3CF4-B91F-4770-8851-FC822C7E846B}" presName="bkgdShp" presStyleLbl="alignAccFollowNode1" presStyleIdx="0" presStyleCnt="1" custLinFactNeighborX="2577"/>
      <dgm:spPr/>
    </dgm:pt>
    <dgm:pt modelId="{2C1C129C-6363-4AD8-BD7E-2CD644816CFE}" type="pres">
      <dgm:prSet presAssocID="{F57D3CF4-B91F-4770-8851-FC822C7E846B}" presName="linComp" presStyleCnt="0"/>
      <dgm:spPr/>
    </dgm:pt>
    <dgm:pt modelId="{277839E1-DA9A-4704-952B-72F019D8AD44}" type="pres">
      <dgm:prSet presAssocID="{E67B816E-C0B9-4AB9-BF5D-DB21F69D71A9}" presName="compNode" presStyleCnt="0"/>
      <dgm:spPr/>
    </dgm:pt>
    <dgm:pt modelId="{1FA7C296-2AF3-485F-8ED9-43A71EE732D0}" type="pres">
      <dgm:prSet presAssocID="{E67B816E-C0B9-4AB9-BF5D-DB21F69D71A9}" presName="node" presStyleLbl="node1" presStyleIdx="0" presStyleCnt="3">
        <dgm:presLayoutVars>
          <dgm:bulletEnabled val="1"/>
        </dgm:presLayoutVars>
      </dgm:prSet>
      <dgm:spPr/>
    </dgm:pt>
    <dgm:pt modelId="{19776D07-0C8A-4A55-B29C-14976C3556AE}" type="pres">
      <dgm:prSet presAssocID="{E67B816E-C0B9-4AB9-BF5D-DB21F69D71A9}" presName="invisiNode" presStyleLbl="node1" presStyleIdx="0" presStyleCnt="3"/>
      <dgm:spPr/>
    </dgm:pt>
    <dgm:pt modelId="{E6A36C3A-8473-4F27-84A9-8E624E85EA91}" type="pres">
      <dgm:prSet presAssocID="{E67B816E-C0B9-4AB9-BF5D-DB21F69D71A9}" presName="imagNode" presStyleLbl="fgImgPlace1" presStyleIdx="0" presStyleCnt="3"/>
      <dgm:spPr>
        <a:blipFill rotWithShape="1"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 t="-3000" b="-3000"/>
          </a:stretch>
        </a:blipFill>
      </dgm:spPr>
    </dgm:pt>
    <dgm:pt modelId="{408C89C9-B25A-472F-8784-79832FA7F1DE}" type="pres">
      <dgm:prSet presAssocID="{89298062-C09B-44E6-85A0-67B518AC5BFC}" presName="sibTrans" presStyleLbl="sibTrans2D1" presStyleIdx="0" presStyleCnt="0"/>
      <dgm:spPr/>
    </dgm:pt>
    <dgm:pt modelId="{5101953B-D054-4851-8A03-55B752F1FB6C}" type="pres">
      <dgm:prSet presAssocID="{A9C12CD9-25EF-4877-B060-8A350C1A7DD1}" presName="compNode" presStyleCnt="0"/>
      <dgm:spPr/>
    </dgm:pt>
    <dgm:pt modelId="{3AD66175-669B-469C-9E27-10B36DB92197}" type="pres">
      <dgm:prSet presAssocID="{A9C12CD9-25EF-4877-B060-8A350C1A7DD1}" presName="node" presStyleLbl="node1" presStyleIdx="1" presStyleCnt="3">
        <dgm:presLayoutVars>
          <dgm:bulletEnabled val="1"/>
        </dgm:presLayoutVars>
      </dgm:prSet>
      <dgm:spPr/>
    </dgm:pt>
    <dgm:pt modelId="{9D868C41-1D94-4B9E-B1B1-B53EBDB0857A}" type="pres">
      <dgm:prSet presAssocID="{A9C12CD9-25EF-4877-B060-8A350C1A7DD1}" presName="invisiNode" presStyleLbl="node1" presStyleIdx="1" presStyleCnt="3"/>
      <dgm:spPr/>
    </dgm:pt>
    <dgm:pt modelId="{FBEE5957-41A7-47B9-BC79-9E1DBCC4EEF1}" type="pres">
      <dgm:prSet presAssocID="{A9C12CD9-25EF-4877-B060-8A350C1A7DD1}" presName="imagNode" presStyleLbl="fgImgPlace1" presStyleIdx="1" presStyleCnt="3"/>
      <dgm:spPr>
        <a:blipFill rotWithShape="1">
          <a:blip xmlns:r="http://schemas.openxmlformats.org/officeDocument/2006/relationships"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 t="-15000" b="-15000"/>
          </a:stretch>
        </a:blipFill>
      </dgm:spPr>
    </dgm:pt>
    <dgm:pt modelId="{3FF10918-F5B2-46F9-9564-E570D97C1D08}" type="pres">
      <dgm:prSet presAssocID="{4C34F1EA-B25D-450E-ADF2-3DF80C3AD284}" presName="sibTrans" presStyleLbl="sibTrans2D1" presStyleIdx="0" presStyleCnt="0"/>
      <dgm:spPr/>
    </dgm:pt>
    <dgm:pt modelId="{6D4F92C9-7957-4E5F-8D61-DB3B9E2E99D6}" type="pres">
      <dgm:prSet presAssocID="{D7586299-6ACC-4BCD-95FA-33A86A3A3891}" presName="compNode" presStyleCnt="0"/>
      <dgm:spPr/>
    </dgm:pt>
    <dgm:pt modelId="{22EA07F4-491A-4A2B-A4BF-6A8D6E9FAB9C}" type="pres">
      <dgm:prSet presAssocID="{D7586299-6ACC-4BCD-95FA-33A86A3A3891}" presName="node" presStyleLbl="node1" presStyleIdx="2" presStyleCnt="3">
        <dgm:presLayoutVars>
          <dgm:bulletEnabled val="1"/>
        </dgm:presLayoutVars>
      </dgm:prSet>
      <dgm:spPr/>
    </dgm:pt>
    <dgm:pt modelId="{1C49B9A8-DC19-46FF-9C02-C5DE70970FDC}" type="pres">
      <dgm:prSet presAssocID="{D7586299-6ACC-4BCD-95FA-33A86A3A3891}" presName="invisiNode" presStyleLbl="node1" presStyleIdx="2" presStyleCnt="3"/>
      <dgm:spPr/>
    </dgm:pt>
    <dgm:pt modelId="{23197BFA-4B27-47B2-9E26-CEE9E6B8937E}" type="pres">
      <dgm:prSet presAssocID="{D7586299-6ACC-4BCD-95FA-33A86A3A3891}" presName="imagNode" presStyleLbl="fgImgPlace1" presStyleIdx="2" presStyleCnt="3"/>
      <dgm:spPr>
        <a:blipFill rotWithShape="1"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 l="-22000" r="-22000"/>
          </a:stretch>
        </a:blipFill>
      </dgm:spPr>
    </dgm:pt>
  </dgm:ptLst>
  <dgm:cxnLst>
    <dgm:cxn modelId="{DEBF1806-AB4B-4BF0-B81E-C6407F4AEB6E}" type="presOf" srcId="{89298062-C09B-44E6-85A0-67B518AC5BFC}" destId="{408C89C9-B25A-472F-8784-79832FA7F1DE}" srcOrd="0" destOrd="0" presId="urn:microsoft.com/office/officeart/2005/8/layout/pList2"/>
    <dgm:cxn modelId="{16328331-2067-4C87-B4E3-42A3FEDED1DD}" srcId="{F57D3CF4-B91F-4770-8851-FC822C7E846B}" destId="{A9C12CD9-25EF-4877-B060-8A350C1A7DD1}" srcOrd="1" destOrd="0" parTransId="{DC3794D9-4E6A-4F49-9761-CA65F36EF70E}" sibTransId="{4C34F1EA-B25D-450E-ADF2-3DF80C3AD284}"/>
    <dgm:cxn modelId="{F5079832-FD16-4E60-9C93-155ACED225A9}" srcId="{F57D3CF4-B91F-4770-8851-FC822C7E846B}" destId="{D7586299-6ACC-4BCD-95FA-33A86A3A3891}" srcOrd="2" destOrd="0" parTransId="{FF3CE020-13A9-4605-9678-83FDA3B5C0DB}" sibTransId="{3CCD3AF8-A11A-4276-B745-206929005D6E}"/>
    <dgm:cxn modelId="{2B52DC45-1839-474B-B064-5EBB79E754B4}" type="presOf" srcId="{E67B816E-C0B9-4AB9-BF5D-DB21F69D71A9}" destId="{1FA7C296-2AF3-485F-8ED9-43A71EE732D0}" srcOrd="0" destOrd="0" presId="urn:microsoft.com/office/officeart/2005/8/layout/pList2"/>
    <dgm:cxn modelId="{26C96D66-88F1-4538-A4B0-561B7BA3D0B7}" type="presOf" srcId="{F57D3CF4-B91F-4770-8851-FC822C7E846B}" destId="{BCFE8DEC-F34D-46A1-A03A-A8E702954999}" srcOrd="0" destOrd="0" presId="urn:microsoft.com/office/officeart/2005/8/layout/pList2"/>
    <dgm:cxn modelId="{EFA0C26F-5712-4031-915F-20227E0D5655}" srcId="{F57D3CF4-B91F-4770-8851-FC822C7E846B}" destId="{E67B816E-C0B9-4AB9-BF5D-DB21F69D71A9}" srcOrd="0" destOrd="0" parTransId="{25FA9016-8D82-498E-AB86-C800F6FB9386}" sibTransId="{89298062-C09B-44E6-85A0-67B518AC5BFC}"/>
    <dgm:cxn modelId="{8FD36777-712F-4013-957B-B1F1CEBB744A}" type="presOf" srcId="{4C34F1EA-B25D-450E-ADF2-3DF80C3AD284}" destId="{3FF10918-F5B2-46F9-9564-E570D97C1D08}" srcOrd="0" destOrd="0" presId="urn:microsoft.com/office/officeart/2005/8/layout/pList2"/>
    <dgm:cxn modelId="{800CCDEE-2623-486E-8152-9D53B8ADF45E}" type="presOf" srcId="{D7586299-6ACC-4BCD-95FA-33A86A3A3891}" destId="{22EA07F4-491A-4A2B-A4BF-6A8D6E9FAB9C}" srcOrd="0" destOrd="0" presId="urn:microsoft.com/office/officeart/2005/8/layout/pList2"/>
    <dgm:cxn modelId="{71B400FF-BB45-43C0-A551-BFB639668369}" type="presOf" srcId="{A9C12CD9-25EF-4877-B060-8A350C1A7DD1}" destId="{3AD66175-669B-469C-9E27-10B36DB92197}" srcOrd="0" destOrd="0" presId="urn:microsoft.com/office/officeart/2005/8/layout/pList2"/>
    <dgm:cxn modelId="{1248C886-12A0-4480-A42C-24207F84C5D1}" type="presParOf" srcId="{BCFE8DEC-F34D-46A1-A03A-A8E702954999}" destId="{226A3943-02E9-4971-A068-BB97151A2912}" srcOrd="0" destOrd="0" presId="urn:microsoft.com/office/officeart/2005/8/layout/pList2"/>
    <dgm:cxn modelId="{AABB57A7-E1C8-43D6-98B3-9574CDFCEA38}" type="presParOf" srcId="{BCFE8DEC-F34D-46A1-A03A-A8E702954999}" destId="{2C1C129C-6363-4AD8-BD7E-2CD644816CFE}" srcOrd="1" destOrd="0" presId="urn:microsoft.com/office/officeart/2005/8/layout/pList2"/>
    <dgm:cxn modelId="{5AA542FE-64E8-4E74-855B-F44AD39F0636}" type="presParOf" srcId="{2C1C129C-6363-4AD8-BD7E-2CD644816CFE}" destId="{277839E1-DA9A-4704-952B-72F019D8AD44}" srcOrd="0" destOrd="0" presId="urn:microsoft.com/office/officeart/2005/8/layout/pList2"/>
    <dgm:cxn modelId="{D314A6C9-9ECB-4CF0-8DB3-9819C22B6607}" type="presParOf" srcId="{277839E1-DA9A-4704-952B-72F019D8AD44}" destId="{1FA7C296-2AF3-485F-8ED9-43A71EE732D0}" srcOrd="0" destOrd="0" presId="urn:microsoft.com/office/officeart/2005/8/layout/pList2"/>
    <dgm:cxn modelId="{2AFDA457-4C6C-4FAE-ADC8-1390E7F83A5A}" type="presParOf" srcId="{277839E1-DA9A-4704-952B-72F019D8AD44}" destId="{19776D07-0C8A-4A55-B29C-14976C3556AE}" srcOrd="1" destOrd="0" presId="urn:microsoft.com/office/officeart/2005/8/layout/pList2"/>
    <dgm:cxn modelId="{F154A283-6AC5-4FDD-9EE0-3D40240CB24B}" type="presParOf" srcId="{277839E1-DA9A-4704-952B-72F019D8AD44}" destId="{E6A36C3A-8473-4F27-84A9-8E624E85EA91}" srcOrd="2" destOrd="0" presId="urn:microsoft.com/office/officeart/2005/8/layout/pList2"/>
    <dgm:cxn modelId="{FAECC825-1C70-489B-9C5F-7F597E9E7E01}" type="presParOf" srcId="{2C1C129C-6363-4AD8-BD7E-2CD644816CFE}" destId="{408C89C9-B25A-472F-8784-79832FA7F1DE}" srcOrd="1" destOrd="0" presId="urn:microsoft.com/office/officeart/2005/8/layout/pList2"/>
    <dgm:cxn modelId="{78E9F4BE-7588-4ADE-AC68-30EAA1C14C78}" type="presParOf" srcId="{2C1C129C-6363-4AD8-BD7E-2CD644816CFE}" destId="{5101953B-D054-4851-8A03-55B752F1FB6C}" srcOrd="2" destOrd="0" presId="urn:microsoft.com/office/officeart/2005/8/layout/pList2"/>
    <dgm:cxn modelId="{31654A6C-CEA2-49F0-98A4-3336ED8EB001}" type="presParOf" srcId="{5101953B-D054-4851-8A03-55B752F1FB6C}" destId="{3AD66175-669B-469C-9E27-10B36DB92197}" srcOrd="0" destOrd="0" presId="urn:microsoft.com/office/officeart/2005/8/layout/pList2"/>
    <dgm:cxn modelId="{106E95B7-DADB-4047-A404-ADFBEABC98B4}" type="presParOf" srcId="{5101953B-D054-4851-8A03-55B752F1FB6C}" destId="{9D868C41-1D94-4B9E-B1B1-B53EBDB0857A}" srcOrd="1" destOrd="0" presId="urn:microsoft.com/office/officeart/2005/8/layout/pList2"/>
    <dgm:cxn modelId="{9B49EC75-EDB8-4E1C-A87F-1D994C3A04FF}" type="presParOf" srcId="{5101953B-D054-4851-8A03-55B752F1FB6C}" destId="{FBEE5957-41A7-47B9-BC79-9E1DBCC4EEF1}" srcOrd="2" destOrd="0" presId="urn:microsoft.com/office/officeart/2005/8/layout/pList2"/>
    <dgm:cxn modelId="{39947B86-AF23-448C-8DD1-A7A13BD168CE}" type="presParOf" srcId="{2C1C129C-6363-4AD8-BD7E-2CD644816CFE}" destId="{3FF10918-F5B2-46F9-9564-E570D97C1D08}" srcOrd="3" destOrd="0" presId="urn:microsoft.com/office/officeart/2005/8/layout/pList2"/>
    <dgm:cxn modelId="{B1E024B1-017A-450F-B1A2-16666E2C2F37}" type="presParOf" srcId="{2C1C129C-6363-4AD8-BD7E-2CD644816CFE}" destId="{6D4F92C9-7957-4E5F-8D61-DB3B9E2E99D6}" srcOrd="4" destOrd="0" presId="urn:microsoft.com/office/officeart/2005/8/layout/pList2"/>
    <dgm:cxn modelId="{FE7A9EBD-9151-47A5-918A-E05FC484A291}" type="presParOf" srcId="{6D4F92C9-7957-4E5F-8D61-DB3B9E2E99D6}" destId="{22EA07F4-491A-4A2B-A4BF-6A8D6E9FAB9C}" srcOrd="0" destOrd="0" presId="urn:microsoft.com/office/officeart/2005/8/layout/pList2"/>
    <dgm:cxn modelId="{27F2F98E-FBAA-4B24-83E5-0ED84A31F2A2}" type="presParOf" srcId="{6D4F92C9-7957-4E5F-8D61-DB3B9E2E99D6}" destId="{1C49B9A8-DC19-46FF-9C02-C5DE70970FDC}" srcOrd="1" destOrd="0" presId="urn:microsoft.com/office/officeart/2005/8/layout/pList2"/>
    <dgm:cxn modelId="{4E70C6A1-C0B9-484A-A3AF-BE4738443AFE}" type="presParOf" srcId="{6D4F92C9-7957-4E5F-8D61-DB3B9E2E99D6}" destId="{23197BFA-4B27-47B2-9E26-CEE9E6B8937E}" srcOrd="2" destOrd="0" presId="urn:microsoft.com/office/officeart/2005/8/layout/pList2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7.xml><?xml version="1.0" encoding="utf-8"?>
<dgm:dataModel xmlns:dgm="http://schemas.openxmlformats.org/drawingml/2006/diagram" xmlns:a="http://schemas.openxmlformats.org/drawingml/2006/main">
  <dgm:ptLst>
    <dgm:pt modelId="{123C9767-E55B-42EA-B986-7E24EDB845BB}" type="doc">
      <dgm:prSet loTypeId="urn:microsoft.com/office/officeart/2005/8/layout/process2" loCatId="process" qsTypeId="urn:microsoft.com/office/officeart/2005/8/quickstyle/simple1" qsCatId="simple" csTypeId="urn:microsoft.com/office/officeart/2005/8/colors/accent6_4" csCatId="accent6" phldr="1"/>
      <dgm:spPr/>
    </dgm:pt>
    <dgm:pt modelId="{24CF7FED-D461-476A-8AC6-12FD0926F54A}">
      <dgm:prSet phldrT="[Text]" custT="1"/>
      <dgm:spPr/>
      <dgm:t>
        <a:bodyPr/>
        <a:lstStyle/>
        <a:p>
          <a:r>
            <a:rPr lang="en-GB" sz="2400" b="1" dirty="0"/>
            <a:t>Section 43</a:t>
          </a:r>
        </a:p>
        <a:p>
          <a:r>
            <a:rPr lang="en-GB" sz="2400" dirty="0"/>
            <a:t>Amendment to the definition of a flick knife</a:t>
          </a:r>
        </a:p>
      </dgm:t>
    </dgm:pt>
    <dgm:pt modelId="{8837F082-DD95-4AB2-96D7-807599CF6DB3}" type="parTrans" cxnId="{6729F73B-3604-4A5F-B119-CC9677EA88D0}">
      <dgm:prSet/>
      <dgm:spPr/>
      <dgm:t>
        <a:bodyPr/>
        <a:lstStyle/>
        <a:p>
          <a:endParaRPr lang="en-GB"/>
        </a:p>
      </dgm:t>
    </dgm:pt>
    <dgm:pt modelId="{7AA3EB33-3629-4BA1-BD50-F9C637153731}" type="sibTrans" cxnId="{6729F73B-3604-4A5F-B119-CC9677EA88D0}">
      <dgm:prSet/>
      <dgm:spPr/>
      <dgm:t>
        <a:bodyPr/>
        <a:lstStyle/>
        <a:p>
          <a:endParaRPr lang="en-GB"/>
        </a:p>
      </dgm:t>
    </dgm:pt>
    <dgm:pt modelId="{1DDDB526-1578-4BF9-8A93-F4F9EE449A17}">
      <dgm:prSet phldrT="[Text]" custT="1"/>
      <dgm:spPr/>
      <dgm:t>
        <a:bodyPr/>
        <a:lstStyle/>
        <a:p>
          <a:r>
            <a:rPr lang="en-GB" sz="2400" b="1" dirty="0"/>
            <a:t>Section 46</a:t>
          </a:r>
        </a:p>
        <a:p>
          <a:r>
            <a:rPr lang="en-GB" sz="2400" dirty="0"/>
            <a:t>Prohibition on the possession of certain Offensive Weapons in private</a:t>
          </a:r>
        </a:p>
      </dgm:t>
    </dgm:pt>
    <dgm:pt modelId="{112F4E4E-E1B6-48D7-9696-A7C36D14057D}" type="parTrans" cxnId="{D6DC1975-8E6B-4B1F-BA25-F6EAD50D2F19}">
      <dgm:prSet/>
      <dgm:spPr/>
      <dgm:t>
        <a:bodyPr/>
        <a:lstStyle/>
        <a:p>
          <a:endParaRPr lang="en-GB"/>
        </a:p>
      </dgm:t>
    </dgm:pt>
    <dgm:pt modelId="{FFD613E2-4ABC-4853-8853-53976035B13C}" type="sibTrans" cxnId="{D6DC1975-8E6B-4B1F-BA25-F6EAD50D2F19}">
      <dgm:prSet/>
      <dgm:spPr/>
      <dgm:t>
        <a:bodyPr/>
        <a:lstStyle/>
        <a:p>
          <a:endParaRPr lang="en-GB"/>
        </a:p>
      </dgm:t>
    </dgm:pt>
    <dgm:pt modelId="{34EEEEED-68B8-4476-AD90-C0F5DCF0147D}">
      <dgm:prSet phldrT="[Text]" custT="1"/>
      <dgm:spPr/>
      <dgm:t>
        <a:bodyPr/>
        <a:lstStyle/>
        <a:p>
          <a:r>
            <a:rPr lang="en-GB" sz="2400" b="1" dirty="0"/>
            <a:t>Section 47</a:t>
          </a:r>
        </a:p>
        <a:p>
          <a:r>
            <a:rPr lang="en-GB" sz="2400" dirty="0"/>
            <a:t>Some new defences for some articles such as Kirpans and </a:t>
          </a:r>
          <a:r>
            <a:rPr lang="en-GB" sz="2400" dirty="0" err="1"/>
            <a:t>Katars</a:t>
          </a:r>
          <a:endParaRPr lang="en-GB" sz="2400" dirty="0"/>
        </a:p>
      </dgm:t>
    </dgm:pt>
    <dgm:pt modelId="{012B546B-2E51-4324-AF26-7E486FBD43E2}" type="parTrans" cxnId="{29BFAD2F-1A5A-4CE3-BDD9-BF08772DCEA9}">
      <dgm:prSet/>
      <dgm:spPr/>
      <dgm:t>
        <a:bodyPr/>
        <a:lstStyle/>
        <a:p>
          <a:endParaRPr lang="en-GB"/>
        </a:p>
      </dgm:t>
    </dgm:pt>
    <dgm:pt modelId="{ECCA4453-AB20-46EE-AFE7-A20953A0F7E4}" type="sibTrans" cxnId="{29BFAD2F-1A5A-4CE3-BDD9-BF08772DCEA9}">
      <dgm:prSet/>
      <dgm:spPr/>
      <dgm:t>
        <a:bodyPr/>
        <a:lstStyle/>
        <a:p>
          <a:endParaRPr lang="en-GB"/>
        </a:p>
      </dgm:t>
    </dgm:pt>
    <dgm:pt modelId="{AA72725C-EFE9-4011-8C45-F3E57BF44469}" type="pres">
      <dgm:prSet presAssocID="{123C9767-E55B-42EA-B986-7E24EDB845BB}" presName="linearFlow" presStyleCnt="0">
        <dgm:presLayoutVars>
          <dgm:resizeHandles val="exact"/>
        </dgm:presLayoutVars>
      </dgm:prSet>
      <dgm:spPr/>
    </dgm:pt>
    <dgm:pt modelId="{6EE4578C-4CFA-4D05-B454-093B70CAEC0E}" type="pres">
      <dgm:prSet presAssocID="{24CF7FED-D461-476A-8AC6-12FD0926F54A}" presName="node" presStyleLbl="node1" presStyleIdx="0" presStyleCnt="3" custScaleX="226203">
        <dgm:presLayoutVars>
          <dgm:bulletEnabled val="1"/>
        </dgm:presLayoutVars>
      </dgm:prSet>
      <dgm:spPr/>
    </dgm:pt>
    <dgm:pt modelId="{626C67D1-02F3-4D66-B034-EBE1B7D9B7DB}" type="pres">
      <dgm:prSet presAssocID="{7AA3EB33-3629-4BA1-BD50-F9C637153731}" presName="sibTrans" presStyleLbl="sibTrans2D1" presStyleIdx="0" presStyleCnt="2"/>
      <dgm:spPr/>
    </dgm:pt>
    <dgm:pt modelId="{2D8AD55C-FD79-4DC2-93CD-DFDEDEEEF228}" type="pres">
      <dgm:prSet presAssocID="{7AA3EB33-3629-4BA1-BD50-F9C637153731}" presName="connectorText" presStyleLbl="sibTrans2D1" presStyleIdx="0" presStyleCnt="2"/>
      <dgm:spPr/>
    </dgm:pt>
    <dgm:pt modelId="{FFB7275F-3908-4A96-87B4-70AD0BA4B3CC}" type="pres">
      <dgm:prSet presAssocID="{1DDDB526-1578-4BF9-8A93-F4F9EE449A17}" presName="node" presStyleLbl="node1" presStyleIdx="1" presStyleCnt="3" custScaleX="269917">
        <dgm:presLayoutVars>
          <dgm:bulletEnabled val="1"/>
        </dgm:presLayoutVars>
      </dgm:prSet>
      <dgm:spPr/>
    </dgm:pt>
    <dgm:pt modelId="{18F07736-84EA-4ABA-BDAB-A66D20AB5313}" type="pres">
      <dgm:prSet presAssocID="{FFD613E2-4ABC-4853-8853-53976035B13C}" presName="sibTrans" presStyleLbl="sibTrans2D1" presStyleIdx="1" presStyleCnt="2"/>
      <dgm:spPr/>
    </dgm:pt>
    <dgm:pt modelId="{6F3B0AC6-78AE-4649-991B-4110F900ECD7}" type="pres">
      <dgm:prSet presAssocID="{FFD613E2-4ABC-4853-8853-53976035B13C}" presName="connectorText" presStyleLbl="sibTrans2D1" presStyleIdx="1" presStyleCnt="2"/>
      <dgm:spPr/>
    </dgm:pt>
    <dgm:pt modelId="{73A2B4C3-7AD1-4B26-9B3C-8BEF33887493}" type="pres">
      <dgm:prSet presAssocID="{34EEEEED-68B8-4476-AD90-C0F5DCF0147D}" presName="node" presStyleLbl="node1" presStyleIdx="2" presStyleCnt="3" custScaleX="262536" custLinFactNeighborX="-1141" custLinFactNeighborY="-3571">
        <dgm:presLayoutVars>
          <dgm:bulletEnabled val="1"/>
        </dgm:presLayoutVars>
      </dgm:prSet>
      <dgm:spPr/>
    </dgm:pt>
  </dgm:ptLst>
  <dgm:cxnLst>
    <dgm:cxn modelId="{9F62090A-3541-4615-A200-82BF1F7ED671}" type="presOf" srcId="{24CF7FED-D461-476A-8AC6-12FD0926F54A}" destId="{6EE4578C-4CFA-4D05-B454-093B70CAEC0E}" srcOrd="0" destOrd="0" presId="urn:microsoft.com/office/officeart/2005/8/layout/process2"/>
    <dgm:cxn modelId="{29BFAD2F-1A5A-4CE3-BDD9-BF08772DCEA9}" srcId="{123C9767-E55B-42EA-B986-7E24EDB845BB}" destId="{34EEEEED-68B8-4476-AD90-C0F5DCF0147D}" srcOrd="2" destOrd="0" parTransId="{012B546B-2E51-4324-AF26-7E486FBD43E2}" sibTransId="{ECCA4453-AB20-46EE-AFE7-A20953A0F7E4}"/>
    <dgm:cxn modelId="{7614FA39-0155-4710-AE1F-7BBE655C1845}" type="presOf" srcId="{FFD613E2-4ABC-4853-8853-53976035B13C}" destId="{18F07736-84EA-4ABA-BDAB-A66D20AB5313}" srcOrd="0" destOrd="0" presId="urn:microsoft.com/office/officeart/2005/8/layout/process2"/>
    <dgm:cxn modelId="{6729F73B-3604-4A5F-B119-CC9677EA88D0}" srcId="{123C9767-E55B-42EA-B986-7E24EDB845BB}" destId="{24CF7FED-D461-476A-8AC6-12FD0926F54A}" srcOrd="0" destOrd="0" parTransId="{8837F082-DD95-4AB2-96D7-807599CF6DB3}" sibTransId="{7AA3EB33-3629-4BA1-BD50-F9C637153731}"/>
    <dgm:cxn modelId="{7BFAAA44-D636-4156-858C-4912EDA0956D}" type="presOf" srcId="{7AA3EB33-3629-4BA1-BD50-F9C637153731}" destId="{2D8AD55C-FD79-4DC2-93CD-DFDEDEEEF228}" srcOrd="1" destOrd="0" presId="urn:microsoft.com/office/officeart/2005/8/layout/process2"/>
    <dgm:cxn modelId="{B75D364C-5E91-456C-94A7-3CB3B82C5520}" type="presOf" srcId="{1DDDB526-1578-4BF9-8A93-F4F9EE449A17}" destId="{FFB7275F-3908-4A96-87B4-70AD0BA4B3CC}" srcOrd="0" destOrd="0" presId="urn:microsoft.com/office/officeart/2005/8/layout/process2"/>
    <dgm:cxn modelId="{D6DC1975-8E6B-4B1F-BA25-F6EAD50D2F19}" srcId="{123C9767-E55B-42EA-B986-7E24EDB845BB}" destId="{1DDDB526-1578-4BF9-8A93-F4F9EE449A17}" srcOrd="1" destOrd="0" parTransId="{112F4E4E-E1B6-48D7-9696-A7C36D14057D}" sibTransId="{FFD613E2-4ABC-4853-8853-53976035B13C}"/>
    <dgm:cxn modelId="{3D983DAF-5D70-4967-A788-782DC73CFC5E}" type="presOf" srcId="{123C9767-E55B-42EA-B986-7E24EDB845BB}" destId="{AA72725C-EFE9-4011-8C45-F3E57BF44469}" srcOrd="0" destOrd="0" presId="urn:microsoft.com/office/officeart/2005/8/layout/process2"/>
    <dgm:cxn modelId="{B9A66BCE-4757-4157-9BEE-04CCE1990E8F}" type="presOf" srcId="{34EEEEED-68B8-4476-AD90-C0F5DCF0147D}" destId="{73A2B4C3-7AD1-4B26-9B3C-8BEF33887493}" srcOrd="0" destOrd="0" presId="urn:microsoft.com/office/officeart/2005/8/layout/process2"/>
    <dgm:cxn modelId="{728464E8-304D-4735-9C29-4AA679C622C9}" type="presOf" srcId="{7AA3EB33-3629-4BA1-BD50-F9C637153731}" destId="{626C67D1-02F3-4D66-B034-EBE1B7D9B7DB}" srcOrd="0" destOrd="0" presId="urn:microsoft.com/office/officeart/2005/8/layout/process2"/>
    <dgm:cxn modelId="{5FF4CCFE-9DBA-46A0-B4EE-AAB51ABD44F6}" type="presOf" srcId="{FFD613E2-4ABC-4853-8853-53976035B13C}" destId="{6F3B0AC6-78AE-4649-991B-4110F900ECD7}" srcOrd="1" destOrd="0" presId="urn:microsoft.com/office/officeart/2005/8/layout/process2"/>
    <dgm:cxn modelId="{DC07ABBD-5507-4732-8105-1DEFE8E4D52C}" type="presParOf" srcId="{AA72725C-EFE9-4011-8C45-F3E57BF44469}" destId="{6EE4578C-4CFA-4D05-B454-093B70CAEC0E}" srcOrd="0" destOrd="0" presId="urn:microsoft.com/office/officeart/2005/8/layout/process2"/>
    <dgm:cxn modelId="{26E2FC4B-9BD0-4B8D-8F9C-3EE7432412DC}" type="presParOf" srcId="{AA72725C-EFE9-4011-8C45-F3E57BF44469}" destId="{626C67D1-02F3-4D66-B034-EBE1B7D9B7DB}" srcOrd="1" destOrd="0" presId="urn:microsoft.com/office/officeart/2005/8/layout/process2"/>
    <dgm:cxn modelId="{F5273CE1-A79E-4ACC-8F6E-30B935FBC181}" type="presParOf" srcId="{626C67D1-02F3-4D66-B034-EBE1B7D9B7DB}" destId="{2D8AD55C-FD79-4DC2-93CD-DFDEDEEEF228}" srcOrd="0" destOrd="0" presId="urn:microsoft.com/office/officeart/2005/8/layout/process2"/>
    <dgm:cxn modelId="{0F120268-A06B-4DE5-AF51-38A220ADFB5B}" type="presParOf" srcId="{AA72725C-EFE9-4011-8C45-F3E57BF44469}" destId="{FFB7275F-3908-4A96-87B4-70AD0BA4B3CC}" srcOrd="2" destOrd="0" presId="urn:microsoft.com/office/officeart/2005/8/layout/process2"/>
    <dgm:cxn modelId="{10D8997F-69F1-4677-86F0-23998413C007}" type="presParOf" srcId="{AA72725C-EFE9-4011-8C45-F3E57BF44469}" destId="{18F07736-84EA-4ABA-BDAB-A66D20AB5313}" srcOrd="3" destOrd="0" presId="urn:microsoft.com/office/officeart/2005/8/layout/process2"/>
    <dgm:cxn modelId="{B4B3B2EC-7F53-484C-9BBA-CFB6B41F021E}" type="presParOf" srcId="{18F07736-84EA-4ABA-BDAB-A66D20AB5313}" destId="{6F3B0AC6-78AE-4649-991B-4110F900ECD7}" srcOrd="0" destOrd="0" presId="urn:microsoft.com/office/officeart/2005/8/layout/process2"/>
    <dgm:cxn modelId="{43EDBBED-F702-4C56-BD45-39DFAAC12E9D}" type="presParOf" srcId="{AA72725C-EFE9-4011-8C45-F3E57BF44469}" destId="{73A2B4C3-7AD1-4B26-9B3C-8BEF33887493}" srcOrd="4" destOrd="0" presId="urn:microsoft.com/office/officeart/2005/8/layout/process2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8.xml><?xml version="1.0" encoding="utf-8"?>
<dgm:dataModel xmlns:dgm="http://schemas.openxmlformats.org/drawingml/2006/diagram" xmlns:a="http://schemas.openxmlformats.org/drawingml/2006/main">
  <dgm:ptLst>
    <dgm:pt modelId="{536E175D-13B0-4220-BF96-48C1A942FB39}" type="doc">
      <dgm:prSet loTypeId="urn:microsoft.com/office/officeart/2005/8/layout/hList1" loCatId="list" qsTypeId="urn:microsoft.com/office/officeart/2005/8/quickstyle/simple1" qsCatId="simple" csTypeId="urn:microsoft.com/office/officeart/2005/8/colors/accent6_2" csCatId="accent6" phldr="1"/>
      <dgm:spPr/>
      <dgm:t>
        <a:bodyPr/>
        <a:lstStyle/>
        <a:p>
          <a:endParaRPr lang="en-GB"/>
        </a:p>
      </dgm:t>
    </dgm:pt>
    <dgm:pt modelId="{C4DF1666-4A35-4EE3-9877-360B83053EB5}">
      <dgm:prSet phldrT="[Text]" custT="1"/>
      <dgm:spPr/>
      <dgm:t>
        <a:bodyPr/>
        <a:lstStyle/>
        <a:p>
          <a:r>
            <a:rPr lang="en-GB" sz="2400"/>
            <a:t>S139A(1) Criminal Justice Act 1988</a:t>
          </a:r>
          <a:endParaRPr lang="en-GB" sz="2400" dirty="0"/>
        </a:p>
      </dgm:t>
    </dgm:pt>
    <dgm:pt modelId="{7A034DD1-29D4-49A3-9B8C-3B30F9473DB0}" type="parTrans" cxnId="{0AD4FB56-5703-4A1D-9F87-F1BF3F2B6F91}">
      <dgm:prSet/>
      <dgm:spPr/>
      <dgm:t>
        <a:bodyPr/>
        <a:lstStyle/>
        <a:p>
          <a:endParaRPr lang="en-GB"/>
        </a:p>
      </dgm:t>
    </dgm:pt>
    <dgm:pt modelId="{82B95D47-5342-4574-8A6C-F706D811B054}" type="sibTrans" cxnId="{0AD4FB56-5703-4A1D-9F87-F1BF3F2B6F91}">
      <dgm:prSet/>
      <dgm:spPr/>
      <dgm:t>
        <a:bodyPr/>
        <a:lstStyle/>
        <a:p>
          <a:endParaRPr lang="en-GB"/>
        </a:p>
      </dgm:t>
    </dgm:pt>
    <dgm:pt modelId="{DA5CD7B5-BAE0-4419-BC2C-2231DA439E14}">
      <dgm:prSet phldrT="[Text]" custT="1"/>
      <dgm:spPr/>
      <dgm:t>
        <a:bodyPr/>
        <a:lstStyle/>
        <a:p>
          <a:r>
            <a:rPr lang="en-GB" sz="2400" dirty="0"/>
            <a:t>Any person who has an article which has a blade or is sharply pointed with them on school premises, without good reason or lawful authority, commits an offence</a:t>
          </a:r>
        </a:p>
      </dgm:t>
    </dgm:pt>
    <dgm:pt modelId="{F80883D1-5F69-4D9B-BEC4-515483E9E55B}" type="parTrans" cxnId="{D555A1D9-6A20-45F5-861C-215ED80BCFD5}">
      <dgm:prSet/>
      <dgm:spPr/>
      <dgm:t>
        <a:bodyPr/>
        <a:lstStyle/>
        <a:p>
          <a:endParaRPr lang="en-GB"/>
        </a:p>
      </dgm:t>
    </dgm:pt>
    <dgm:pt modelId="{5688F149-BA90-4A49-8848-C13C56B639E1}" type="sibTrans" cxnId="{D555A1D9-6A20-45F5-861C-215ED80BCFD5}">
      <dgm:prSet/>
      <dgm:spPr/>
      <dgm:t>
        <a:bodyPr/>
        <a:lstStyle/>
        <a:p>
          <a:endParaRPr lang="en-GB"/>
        </a:p>
      </dgm:t>
    </dgm:pt>
    <dgm:pt modelId="{927454F2-3BF5-4D21-A735-C9661C1A80B2}">
      <dgm:prSet phldrT="[Text]" custT="1"/>
      <dgm:spPr/>
      <dgm:t>
        <a:bodyPr/>
        <a:lstStyle/>
        <a:p>
          <a:r>
            <a:rPr lang="en-GB" sz="2400" dirty="0"/>
            <a:t>S139A(2) Criminal Justice Act 1988</a:t>
          </a:r>
        </a:p>
      </dgm:t>
    </dgm:pt>
    <dgm:pt modelId="{56B4C11D-1D7A-40F9-BAB5-98956A3D1A2C}" type="parTrans" cxnId="{43788445-C6B5-40D8-A96F-9AD316745062}">
      <dgm:prSet/>
      <dgm:spPr/>
      <dgm:t>
        <a:bodyPr/>
        <a:lstStyle/>
        <a:p>
          <a:endParaRPr lang="en-GB"/>
        </a:p>
      </dgm:t>
    </dgm:pt>
    <dgm:pt modelId="{AACC7267-BE0A-4323-894B-096DC43961FE}" type="sibTrans" cxnId="{43788445-C6B5-40D8-A96F-9AD316745062}">
      <dgm:prSet/>
      <dgm:spPr/>
      <dgm:t>
        <a:bodyPr/>
        <a:lstStyle/>
        <a:p>
          <a:endParaRPr lang="en-GB"/>
        </a:p>
      </dgm:t>
    </dgm:pt>
    <dgm:pt modelId="{0758D5EE-D086-4D1D-BA4E-970A5FF19DD9}">
      <dgm:prSet phldrT="[Text]" custT="1"/>
      <dgm:spPr/>
      <dgm:t>
        <a:bodyPr/>
        <a:lstStyle/>
        <a:p>
          <a:r>
            <a:rPr lang="en-GB" sz="2400" dirty="0"/>
            <a:t>Any person who has an </a:t>
          </a:r>
          <a:r>
            <a:rPr lang="en-GB" sz="2400" b="1" dirty="0"/>
            <a:t>offensive weapon </a:t>
          </a:r>
          <a:r>
            <a:rPr lang="en-GB" sz="2400" dirty="0"/>
            <a:t>with them on </a:t>
          </a:r>
          <a:r>
            <a:rPr lang="en-GB" sz="2400" b="1" dirty="0"/>
            <a:t>school premises </a:t>
          </a:r>
          <a:r>
            <a:rPr lang="en-GB" sz="2400" dirty="0"/>
            <a:t>commits an offence</a:t>
          </a:r>
        </a:p>
      </dgm:t>
    </dgm:pt>
    <dgm:pt modelId="{E0B0394C-ABCF-4E2F-B80E-ED1D6E304EE2}" type="parTrans" cxnId="{A9B62748-8AAD-4656-A5E3-AA0701F4531D}">
      <dgm:prSet/>
      <dgm:spPr/>
      <dgm:t>
        <a:bodyPr/>
        <a:lstStyle/>
        <a:p>
          <a:endParaRPr lang="en-GB"/>
        </a:p>
      </dgm:t>
    </dgm:pt>
    <dgm:pt modelId="{20B56359-B7CF-4563-A984-05B93036951F}" type="sibTrans" cxnId="{A9B62748-8AAD-4656-A5E3-AA0701F4531D}">
      <dgm:prSet/>
      <dgm:spPr/>
      <dgm:t>
        <a:bodyPr/>
        <a:lstStyle/>
        <a:p>
          <a:endParaRPr lang="en-GB"/>
        </a:p>
      </dgm:t>
    </dgm:pt>
    <dgm:pt modelId="{E527D443-CA7A-4B20-8764-EF265E45E4F3}" type="pres">
      <dgm:prSet presAssocID="{536E175D-13B0-4220-BF96-48C1A942FB39}" presName="Name0" presStyleCnt="0">
        <dgm:presLayoutVars>
          <dgm:dir/>
          <dgm:animLvl val="lvl"/>
          <dgm:resizeHandles val="exact"/>
        </dgm:presLayoutVars>
      </dgm:prSet>
      <dgm:spPr/>
    </dgm:pt>
    <dgm:pt modelId="{C82C2A7F-AAC5-4FAF-A5F0-0F5FEA964752}" type="pres">
      <dgm:prSet presAssocID="{C4DF1666-4A35-4EE3-9877-360B83053EB5}" presName="composite" presStyleCnt="0"/>
      <dgm:spPr/>
    </dgm:pt>
    <dgm:pt modelId="{E6D4277D-413E-4D9C-B253-4E3167E5FD9C}" type="pres">
      <dgm:prSet presAssocID="{C4DF1666-4A35-4EE3-9877-360B83053EB5}" presName="parTx" presStyleLbl="alignNode1" presStyleIdx="0" presStyleCnt="2" custLinFactNeighborY="-5337">
        <dgm:presLayoutVars>
          <dgm:chMax val="0"/>
          <dgm:chPref val="0"/>
          <dgm:bulletEnabled val="1"/>
        </dgm:presLayoutVars>
      </dgm:prSet>
      <dgm:spPr/>
    </dgm:pt>
    <dgm:pt modelId="{FBF24860-5CAF-40CB-984C-4849E6FAF142}" type="pres">
      <dgm:prSet presAssocID="{C4DF1666-4A35-4EE3-9877-360B83053EB5}" presName="desTx" presStyleLbl="alignAccFollowNode1" presStyleIdx="0" presStyleCnt="2">
        <dgm:presLayoutVars>
          <dgm:bulletEnabled val="1"/>
        </dgm:presLayoutVars>
      </dgm:prSet>
      <dgm:spPr/>
    </dgm:pt>
    <dgm:pt modelId="{33D2A9A0-EA1C-454B-AA3A-B28C2EA72A23}" type="pres">
      <dgm:prSet presAssocID="{82B95D47-5342-4574-8A6C-F706D811B054}" presName="space" presStyleCnt="0"/>
      <dgm:spPr/>
    </dgm:pt>
    <dgm:pt modelId="{402F6F06-06E9-4C51-A739-5C660631FBB1}" type="pres">
      <dgm:prSet presAssocID="{927454F2-3BF5-4D21-A735-C9661C1A80B2}" presName="composite" presStyleCnt="0"/>
      <dgm:spPr/>
    </dgm:pt>
    <dgm:pt modelId="{19A8B61A-CC55-41FA-A166-B8D7758E7E5D}" type="pres">
      <dgm:prSet presAssocID="{927454F2-3BF5-4D21-A735-C9661C1A80B2}" presName="parTx" presStyleLbl="alignNode1" presStyleIdx="1" presStyleCnt="2" custLinFactNeighborY="-6226">
        <dgm:presLayoutVars>
          <dgm:chMax val="0"/>
          <dgm:chPref val="0"/>
          <dgm:bulletEnabled val="1"/>
        </dgm:presLayoutVars>
      </dgm:prSet>
      <dgm:spPr/>
    </dgm:pt>
    <dgm:pt modelId="{92C10426-0369-45BC-BDEE-D6D56F98DD7F}" type="pres">
      <dgm:prSet presAssocID="{927454F2-3BF5-4D21-A735-C9661C1A80B2}" presName="desTx" presStyleLbl="alignAccFollowNode1" presStyleIdx="1" presStyleCnt="2" custLinFactNeighborX="1311" custLinFactNeighborY="-1543">
        <dgm:presLayoutVars>
          <dgm:bulletEnabled val="1"/>
        </dgm:presLayoutVars>
      </dgm:prSet>
      <dgm:spPr/>
    </dgm:pt>
  </dgm:ptLst>
  <dgm:cxnLst>
    <dgm:cxn modelId="{3CE7E201-3E28-4F19-8FD5-9506EE826010}" type="presOf" srcId="{536E175D-13B0-4220-BF96-48C1A942FB39}" destId="{E527D443-CA7A-4B20-8764-EF265E45E4F3}" srcOrd="0" destOrd="0" presId="urn:microsoft.com/office/officeart/2005/8/layout/hList1"/>
    <dgm:cxn modelId="{43788445-C6B5-40D8-A96F-9AD316745062}" srcId="{536E175D-13B0-4220-BF96-48C1A942FB39}" destId="{927454F2-3BF5-4D21-A735-C9661C1A80B2}" srcOrd="1" destOrd="0" parTransId="{56B4C11D-1D7A-40F9-BAB5-98956A3D1A2C}" sibTransId="{AACC7267-BE0A-4323-894B-096DC43961FE}"/>
    <dgm:cxn modelId="{A9B62748-8AAD-4656-A5E3-AA0701F4531D}" srcId="{927454F2-3BF5-4D21-A735-C9661C1A80B2}" destId="{0758D5EE-D086-4D1D-BA4E-970A5FF19DD9}" srcOrd="0" destOrd="0" parTransId="{E0B0394C-ABCF-4E2F-B80E-ED1D6E304EE2}" sibTransId="{20B56359-B7CF-4563-A984-05B93036951F}"/>
    <dgm:cxn modelId="{0AD4FB56-5703-4A1D-9F87-F1BF3F2B6F91}" srcId="{536E175D-13B0-4220-BF96-48C1A942FB39}" destId="{C4DF1666-4A35-4EE3-9877-360B83053EB5}" srcOrd="0" destOrd="0" parTransId="{7A034DD1-29D4-49A3-9B8C-3B30F9473DB0}" sibTransId="{82B95D47-5342-4574-8A6C-F706D811B054}"/>
    <dgm:cxn modelId="{4076FBA8-B7E2-4581-90E7-EF83AABA1C48}" type="presOf" srcId="{C4DF1666-4A35-4EE3-9877-360B83053EB5}" destId="{E6D4277D-413E-4D9C-B253-4E3167E5FD9C}" srcOrd="0" destOrd="0" presId="urn:microsoft.com/office/officeart/2005/8/layout/hList1"/>
    <dgm:cxn modelId="{9D3550B2-74C6-486E-A8F0-C49A7438AC68}" type="presOf" srcId="{DA5CD7B5-BAE0-4419-BC2C-2231DA439E14}" destId="{FBF24860-5CAF-40CB-984C-4849E6FAF142}" srcOrd="0" destOrd="0" presId="urn:microsoft.com/office/officeart/2005/8/layout/hList1"/>
    <dgm:cxn modelId="{D555A1D9-6A20-45F5-861C-215ED80BCFD5}" srcId="{C4DF1666-4A35-4EE3-9877-360B83053EB5}" destId="{DA5CD7B5-BAE0-4419-BC2C-2231DA439E14}" srcOrd="0" destOrd="0" parTransId="{F80883D1-5F69-4D9B-BEC4-515483E9E55B}" sibTransId="{5688F149-BA90-4A49-8848-C13C56B639E1}"/>
    <dgm:cxn modelId="{9B618CF2-D49C-4FA9-A5F2-A7E0D3DCBFD7}" type="presOf" srcId="{927454F2-3BF5-4D21-A735-C9661C1A80B2}" destId="{19A8B61A-CC55-41FA-A166-B8D7758E7E5D}" srcOrd="0" destOrd="0" presId="urn:microsoft.com/office/officeart/2005/8/layout/hList1"/>
    <dgm:cxn modelId="{FAF147F9-363F-406E-95DB-AA444A8D811E}" type="presOf" srcId="{0758D5EE-D086-4D1D-BA4E-970A5FF19DD9}" destId="{92C10426-0369-45BC-BDEE-D6D56F98DD7F}" srcOrd="0" destOrd="0" presId="urn:microsoft.com/office/officeart/2005/8/layout/hList1"/>
    <dgm:cxn modelId="{2C6A6EA6-CAD4-4AFC-8A0E-238FC87D047D}" type="presParOf" srcId="{E527D443-CA7A-4B20-8764-EF265E45E4F3}" destId="{C82C2A7F-AAC5-4FAF-A5F0-0F5FEA964752}" srcOrd="0" destOrd="0" presId="urn:microsoft.com/office/officeart/2005/8/layout/hList1"/>
    <dgm:cxn modelId="{88DBDD03-2C9B-4BBF-A0AB-E234CDA1CF72}" type="presParOf" srcId="{C82C2A7F-AAC5-4FAF-A5F0-0F5FEA964752}" destId="{E6D4277D-413E-4D9C-B253-4E3167E5FD9C}" srcOrd="0" destOrd="0" presId="urn:microsoft.com/office/officeart/2005/8/layout/hList1"/>
    <dgm:cxn modelId="{DB10D8C6-3CC8-403A-B333-212DE957E41B}" type="presParOf" srcId="{C82C2A7F-AAC5-4FAF-A5F0-0F5FEA964752}" destId="{FBF24860-5CAF-40CB-984C-4849E6FAF142}" srcOrd="1" destOrd="0" presId="urn:microsoft.com/office/officeart/2005/8/layout/hList1"/>
    <dgm:cxn modelId="{56370A7F-2C81-4720-9508-23AA67029A2D}" type="presParOf" srcId="{E527D443-CA7A-4B20-8764-EF265E45E4F3}" destId="{33D2A9A0-EA1C-454B-AA3A-B28C2EA72A23}" srcOrd="1" destOrd="0" presId="urn:microsoft.com/office/officeart/2005/8/layout/hList1"/>
    <dgm:cxn modelId="{30D19F99-6794-4ECA-BB6C-C46C92FD62AC}" type="presParOf" srcId="{E527D443-CA7A-4B20-8764-EF265E45E4F3}" destId="{402F6F06-06E9-4C51-A739-5C660631FBB1}" srcOrd="2" destOrd="0" presId="urn:microsoft.com/office/officeart/2005/8/layout/hList1"/>
    <dgm:cxn modelId="{C4BC9E81-7DE5-4513-A5EA-AEC0860AE60C}" type="presParOf" srcId="{402F6F06-06E9-4C51-A739-5C660631FBB1}" destId="{19A8B61A-CC55-41FA-A166-B8D7758E7E5D}" srcOrd="0" destOrd="0" presId="urn:microsoft.com/office/officeart/2005/8/layout/hList1"/>
    <dgm:cxn modelId="{C788E1AE-990D-49B6-AFF2-1A12014D8529}" type="presParOf" srcId="{402F6F06-06E9-4C51-A739-5C660631FBB1}" destId="{92C10426-0369-45BC-BDEE-D6D56F98DD7F}" srcOrd="1" destOrd="0" presId="urn:microsoft.com/office/officeart/2005/8/layout/hList1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9.xml><?xml version="1.0" encoding="utf-8"?>
<dgm:dataModel xmlns:dgm="http://schemas.openxmlformats.org/drawingml/2006/diagram" xmlns:a="http://schemas.openxmlformats.org/drawingml/2006/main">
  <dgm:ptLst>
    <dgm:pt modelId="{9E5CB815-7279-4035-AA44-1E6C600454D0}" type="doc">
      <dgm:prSet loTypeId="urn:microsoft.com/office/officeart/2005/8/layout/process4" loCatId="process" qsTypeId="urn:microsoft.com/office/officeart/2005/8/quickstyle/simple1" qsCatId="simple" csTypeId="urn:microsoft.com/office/officeart/2005/8/colors/colorful5" csCatId="colorful" phldr="1"/>
      <dgm:spPr/>
      <dgm:t>
        <a:bodyPr/>
        <a:lstStyle/>
        <a:p>
          <a:endParaRPr lang="en-GB"/>
        </a:p>
      </dgm:t>
    </dgm:pt>
    <dgm:pt modelId="{99B53CE1-50D2-4F19-9E67-FEB33C71DDF6}">
      <dgm:prSet phldrT="[Text]" custT="1"/>
      <dgm:spPr/>
      <dgm:t>
        <a:bodyPr/>
        <a:lstStyle/>
        <a:p>
          <a:r>
            <a:rPr lang="en-GB" sz="2400" b="1"/>
            <a:t>Part 1 </a:t>
          </a:r>
          <a:r>
            <a:rPr lang="en-GB" sz="2400"/>
            <a:t>Offensive Weapons Act 2019</a:t>
          </a:r>
          <a:endParaRPr lang="en-GB" sz="2400" dirty="0"/>
        </a:p>
      </dgm:t>
    </dgm:pt>
    <dgm:pt modelId="{EEC9156B-A6D7-4EBB-B86C-2F7E756DEB44}" type="parTrans" cxnId="{577A6359-34D1-4C5D-8377-CEF51BC49427}">
      <dgm:prSet/>
      <dgm:spPr/>
      <dgm:t>
        <a:bodyPr/>
        <a:lstStyle/>
        <a:p>
          <a:endParaRPr lang="en-GB"/>
        </a:p>
      </dgm:t>
    </dgm:pt>
    <dgm:pt modelId="{E9521193-460F-4BBF-9C8C-378E63C21627}" type="sibTrans" cxnId="{577A6359-34D1-4C5D-8377-CEF51BC49427}">
      <dgm:prSet/>
      <dgm:spPr/>
      <dgm:t>
        <a:bodyPr/>
        <a:lstStyle/>
        <a:p>
          <a:endParaRPr lang="en-GB"/>
        </a:p>
      </dgm:t>
    </dgm:pt>
    <dgm:pt modelId="{1FE793A3-BED1-4564-9CF6-0C50F2871A8F}">
      <dgm:prSet phldrT="[Text]" custT="1"/>
      <dgm:spPr/>
      <dgm:t>
        <a:bodyPr/>
        <a:lstStyle/>
        <a:p>
          <a:r>
            <a:rPr lang="en-GB" sz="2400" b="1" dirty="0"/>
            <a:t>S1 </a:t>
          </a:r>
        </a:p>
        <a:p>
          <a:r>
            <a:rPr lang="en-GB" sz="2400" dirty="0"/>
            <a:t>Sale of corrosive products to a person under 18</a:t>
          </a:r>
        </a:p>
      </dgm:t>
    </dgm:pt>
    <dgm:pt modelId="{3B2D1A3F-C694-4FEC-8284-0DC611F51DC3}" type="parTrans" cxnId="{E50E4333-1EC5-4E0D-9D0D-B11AFFFCDA27}">
      <dgm:prSet/>
      <dgm:spPr/>
      <dgm:t>
        <a:bodyPr/>
        <a:lstStyle/>
        <a:p>
          <a:endParaRPr lang="en-GB"/>
        </a:p>
      </dgm:t>
    </dgm:pt>
    <dgm:pt modelId="{D446B933-ABB9-4FEE-9461-88659A1BB8E6}" type="sibTrans" cxnId="{E50E4333-1EC5-4E0D-9D0D-B11AFFFCDA27}">
      <dgm:prSet/>
      <dgm:spPr/>
      <dgm:t>
        <a:bodyPr/>
        <a:lstStyle/>
        <a:p>
          <a:endParaRPr lang="en-GB"/>
        </a:p>
      </dgm:t>
    </dgm:pt>
    <dgm:pt modelId="{1AF6A9E3-281F-4F7A-ACAC-D5B3689408D1}">
      <dgm:prSet phldrT="[Text]" custT="1"/>
      <dgm:spPr/>
      <dgm:t>
        <a:bodyPr/>
        <a:lstStyle/>
        <a:p>
          <a:r>
            <a:rPr lang="en-GB" sz="2400" b="1" dirty="0"/>
            <a:t>S6</a:t>
          </a:r>
        </a:p>
        <a:p>
          <a:r>
            <a:rPr lang="en-GB" sz="2400" dirty="0"/>
            <a:t>Offence of having a corrosive substance in a public place</a:t>
          </a:r>
        </a:p>
      </dgm:t>
    </dgm:pt>
    <dgm:pt modelId="{AA4B6E15-8783-4879-B2D8-325ACB128B0C}" type="parTrans" cxnId="{D4F7B42B-1670-40F4-ACFB-8829A351D1D7}">
      <dgm:prSet/>
      <dgm:spPr/>
      <dgm:t>
        <a:bodyPr/>
        <a:lstStyle/>
        <a:p>
          <a:endParaRPr lang="en-GB"/>
        </a:p>
      </dgm:t>
    </dgm:pt>
    <dgm:pt modelId="{313D0939-F1F9-41B6-8E26-1359B8045122}" type="sibTrans" cxnId="{D4F7B42B-1670-40F4-ACFB-8829A351D1D7}">
      <dgm:prSet/>
      <dgm:spPr/>
      <dgm:t>
        <a:bodyPr/>
        <a:lstStyle/>
        <a:p>
          <a:endParaRPr lang="en-GB"/>
        </a:p>
      </dgm:t>
    </dgm:pt>
    <dgm:pt modelId="{E5B7A5F5-158D-402A-A7EC-D74692A5D482}" type="pres">
      <dgm:prSet presAssocID="{9E5CB815-7279-4035-AA44-1E6C600454D0}" presName="Name0" presStyleCnt="0">
        <dgm:presLayoutVars>
          <dgm:dir/>
          <dgm:animLvl val="lvl"/>
          <dgm:resizeHandles val="exact"/>
        </dgm:presLayoutVars>
      </dgm:prSet>
      <dgm:spPr/>
    </dgm:pt>
    <dgm:pt modelId="{94E85DCF-D73E-42AB-B991-F3E1ACEA14B6}" type="pres">
      <dgm:prSet presAssocID="{99B53CE1-50D2-4F19-9E67-FEB33C71DDF6}" presName="boxAndChildren" presStyleCnt="0"/>
      <dgm:spPr/>
    </dgm:pt>
    <dgm:pt modelId="{5BDB479B-0296-4CC6-9CAE-C7DA0E1E4020}" type="pres">
      <dgm:prSet presAssocID="{99B53CE1-50D2-4F19-9E67-FEB33C71DDF6}" presName="parentTextBox" presStyleLbl="node1" presStyleIdx="0" presStyleCnt="1"/>
      <dgm:spPr/>
    </dgm:pt>
    <dgm:pt modelId="{CC75DCF6-FF04-4638-B277-2E95D2D8A13F}" type="pres">
      <dgm:prSet presAssocID="{99B53CE1-50D2-4F19-9E67-FEB33C71DDF6}" presName="entireBox" presStyleLbl="node1" presStyleIdx="0" presStyleCnt="1" custLinFactNeighborX="12631" custLinFactNeighborY="634"/>
      <dgm:spPr/>
    </dgm:pt>
    <dgm:pt modelId="{A2A90A94-763C-4ED7-8E86-F3CAFB7702D6}" type="pres">
      <dgm:prSet presAssocID="{99B53CE1-50D2-4F19-9E67-FEB33C71DDF6}" presName="descendantBox" presStyleCnt="0"/>
      <dgm:spPr/>
    </dgm:pt>
    <dgm:pt modelId="{E2A6B864-00D6-4F42-BF8F-2335CEC4A3C4}" type="pres">
      <dgm:prSet presAssocID="{1FE793A3-BED1-4564-9CF6-0C50F2871A8F}" presName="childTextBox" presStyleLbl="fgAccFollowNode1" presStyleIdx="0" presStyleCnt="2" custScaleY="139942">
        <dgm:presLayoutVars>
          <dgm:bulletEnabled val="1"/>
        </dgm:presLayoutVars>
      </dgm:prSet>
      <dgm:spPr/>
    </dgm:pt>
    <dgm:pt modelId="{303699C7-82B4-411A-AB65-7DB8CCDDDE10}" type="pres">
      <dgm:prSet presAssocID="{1AF6A9E3-281F-4F7A-ACAC-D5B3689408D1}" presName="childTextBox" presStyleLbl="fgAccFollowNode1" presStyleIdx="1" presStyleCnt="2" custScaleY="138641">
        <dgm:presLayoutVars>
          <dgm:bulletEnabled val="1"/>
        </dgm:presLayoutVars>
      </dgm:prSet>
      <dgm:spPr/>
    </dgm:pt>
  </dgm:ptLst>
  <dgm:cxnLst>
    <dgm:cxn modelId="{904C9210-F0BC-4AEC-834D-5DC5BE7543C3}" type="presOf" srcId="{99B53CE1-50D2-4F19-9E67-FEB33C71DDF6}" destId="{CC75DCF6-FF04-4638-B277-2E95D2D8A13F}" srcOrd="1" destOrd="0" presId="urn:microsoft.com/office/officeart/2005/8/layout/process4"/>
    <dgm:cxn modelId="{D4F7B42B-1670-40F4-ACFB-8829A351D1D7}" srcId="{99B53CE1-50D2-4F19-9E67-FEB33C71DDF6}" destId="{1AF6A9E3-281F-4F7A-ACAC-D5B3689408D1}" srcOrd="1" destOrd="0" parTransId="{AA4B6E15-8783-4879-B2D8-325ACB128B0C}" sibTransId="{313D0939-F1F9-41B6-8E26-1359B8045122}"/>
    <dgm:cxn modelId="{E50E4333-1EC5-4E0D-9D0D-B11AFFFCDA27}" srcId="{99B53CE1-50D2-4F19-9E67-FEB33C71DDF6}" destId="{1FE793A3-BED1-4564-9CF6-0C50F2871A8F}" srcOrd="0" destOrd="0" parTransId="{3B2D1A3F-C694-4FEC-8284-0DC611F51DC3}" sibTransId="{D446B933-ABB9-4FEE-9461-88659A1BB8E6}"/>
    <dgm:cxn modelId="{3F7DCF3B-87FB-405C-A612-99D4C0A76512}" type="presOf" srcId="{1FE793A3-BED1-4564-9CF6-0C50F2871A8F}" destId="{E2A6B864-00D6-4F42-BF8F-2335CEC4A3C4}" srcOrd="0" destOrd="0" presId="urn:microsoft.com/office/officeart/2005/8/layout/process4"/>
    <dgm:cxn modelId="{577A6359-34D1-4C5D-8377-CEF51BC49427}" srcId="{9E5CB815-7279-4035-AA44-1E6C600454D0}" destId="{99B53CE1-50D2-4F19-9E67-FEB33C71DDF6}" srcOrd="0" destOrd="0" parTransId="{EEC9156B-A6D7-4EBB-B86C-2F7E756DEB44}" sibTransId="{E9521193-460F-4BBF-9C8C-378E63C21627}"/>
    <dgm:cxn modelId="{97072D85-7D95-46AA-A3DC-B7365A460E54}" type="presOf" srcId="{1AF6A9E3-281F-4F7A-ACAC-D5B3689408D1}" destId="{303699C7-82B4-411A-AB65-7DB8CCDDDE10}" srcOrd="0" destOrd="0" presId="urn:microsoft.com/office/officeart/2005/8/layout/process4"/>
    <dgm:cxn modelId="{22DEC485-D629-4A30-AD5E-1BE337AA3B5E}" type="presOf" srcId="{99B53CE1-50D2-4F19-9E67-FEB33C71DDF6}" destId="{5BDB479B-0296-4CC6-9CAE-C7DA0E1E4020}" srcOrd="0" destOrd="0" presId="urn:microsoft.com/office/officeart/2005/8/layout/process4"/>
    <dgm:cxn modelId="{C1F14CE6-669F-4EAB-88AD-160B021BA2D8}" type="presOf" srcId="{9E5CB815-7279-4035-AA44-1E6C600454D0}" destId="{E5B7A5F5-158D-402A-A7EC-D74692A5D482}" srcOrd="0" destOrd="0" presId="urn:microsoft.com/office/officeart/2005/8/layout/process4"/>
    <dgm:cxn modelId="{BBFBAB7B-EBE2-4393-A37E-6348808C4DE8}" type="presParOf" srcId="{E5B7A5F5-158D-402A-A7EC-D74692A5D482}" destId="{94E85DCF-D73E-42AB-B991-F3E1ACEA14B6}" srcOrd="0" destOrd="0" presId="urn:microsoft.com/office/officeart/2005/8/layout/process4"/>
    <dgm:cxn modelId="{7820FC5B-7A62-4BDE-BD0C-105631E121D9}" type="presParOf" srcId="{94E85DCF-D73E-42AB-B991-F3E1ACEA14B6}" destId="{5BDB479B-0296-4CC6-9CAE-C7DA0E1E4020}" srcOrd="0" destOrd="0" presId="urn:microsoft.com/office/officeart/2005/8/layout/process4"/>
    <dgm:cxn modelId="{8F877438-8C5E-47F7-8B0E-DAD876A69101}" type="presParOf" srcId="{94E85DCF-D73E-42AB-B991-F3E1ACEA14B6}" destId="{CC75DCF6-FF04-4638-B277-2E95D2D8A13F}" srcOrd="1" destOrd="0" presId="urn:microsoft.com/office/officeart/2005/8/layout/process4"/>
    <dgm:cxn modelId="{55F3CF44-0C4A-45BE-A942-7B471DB626AA}" type="presParOf" srcId="{94E85DCF-D73E-42AB-B991-F3E1ACEA14B6}" destId="{A2A90A94-763C-4ED7-8E86-F3CAFB7702D6}" srcOrd="2" destOrd="0" presId="urn:microsoft.com/office/officeart/2005/8/layout/process4"/>
    <dgm:cxn modelId="{0EAF1567-A90F-4A3F-B08B-61E0BFE15328}" type="presParOf" srcId="{A2A90A94-763C-4ED7-8E86-F3CAFB7702D6}" destId="{E2A6B864-00D6-4F42-BF8F-2335CEC4A3C4}" srcOrd="0" destOrd="0" presId="urn:microsoft.com/office/officeart/2005/8/layout/process4"/>
    <dgm:cxn modelId="{754FD06B-9469-40FA-8C07-07EC9454DD05}" type="presParOf" srcId="{A2A90A94-763C-4ED7-8E86-F3CAFB7702D6}" destId="{303699C7-82B4-411A-AB65-7DB8CCDDDE10}" srcOrd="1" destOrd="0" presId="urn:microsoft.com/office/officeart/2005/8/layout/process4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F400B80-DDB4-0442-BA33-5A113BAF8CF5}">
      <dsp:nvSpPr>
        <dsp:cNvPr id="0" name=""/>
        <dsp:cNvSpPr/>
      </dsp:nvSpPr>
      <dsp:spPr>
        <a:xfrm>
          <a:off x="1342710" y="1287"/>
          <a:ext cx="5370841" cy="1319422"/>
        </a:xfrm>
        <a:prstGeom prst="rect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6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104209" tIns="335133" rIns="104209" bIns="335133" numCol="1" spcCol="1270" anchor="ctr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300" kern="1200"/>
            <a:t>Explain the legislation relating to Sec 1(1) Prevention of Crime Act 1953</a:t>
          </a:r>
        </a:p>
      </dsp:txBody>
      <dsp:txXfrm>
        <a:off x="1342710" y="1287"/>
        <a:ext cx="5370841" cy="1319422"/>
      </dsp:txXfrm>
    </dsp:sp>
    <dsp:sp modelId="{38CC64F7-5786-B34E-8823-6A81B417A03B}">
      <dsp:nvSpPr>
        <dsp:cNvPr id="0" name=""/>
        <dsp:cNvSpPr/>
      </dsp:nvSpPr>
      <dsp:spPr>
        <a:xfrm>
          <a:off x="0" y="1287"/>
          <a:ext cx="1342710" cy="1319422"/>
        </a:xfrm>
        <a:prstGeom prst="re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6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1052" tIns="130330" rIns="71052" bIns="130330" numCol="1" spcCol="1270" anchor="ctr" anchorCtr="0">
          <a:noAutofit/>
        </a:bodyPr>
        <a:lstStyle/>
        <a:p>
          <a:pPr marL="0" lvl="0" indent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800" kern="1200"/>
            <a:t>Explain</a:t>
          </a:r>
        </a:p>
      </dsp:txBody>
      <dsp:txXfrm>
        <a:off x="0" y="1287"/>
        <a:ext cx="1342710" cy="1319422"/>
      </dsp:txXfrm>
    </dsp:sp>
    <dsp:sp modelId="{67F5BBD3-D585-C84C-BDD0-C6C4A95EA8C2}">
      <dsp:nvSpPr>
        <dsp:cNvPr id="0" name=""/>
        <dsp:cNvSpPr/>
      </dsp:nvSpPr>
      <dsp:spPr>
        <a:xfrm>
          <a:off x="1342710" y="1399874"/>
          <a:ext cx="5370841" cy="1319422"/>
        </a:xfrm>
        <a:prstGeom prst="rect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6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104209" tIns="335133" rIns="104209" bIns="335133" numCol="1" spcCol="1270" anchor="ctr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300" kern="1200"/>
            <a:t>Explain the legislation relating to Sec 139(1) Criminal Justice Act 1988.</a:t>
          </a:r>
        </a:p>
      </dsp:txBody>
      <dsp:txXfrm>
        <a:off x="1342710" y="1399874"/>
        <a:ext cx="5370841" cy="1319422"/>
      </dsp:txXfrm>
    </dsp:sp>
    <dsp:sp modelId="{24C91D36-CFF6-A54E-8B2D-F7F60B0EBD2C}">
      <dsp:nvSpPr>
        <dsp:cNvPr id="0" name=""/>
        <dsp:cNvSpPr/>
      </dsp:nvSpPr>
      <dsp:spPr>
        <a:xfrm>
          <a:off x="0" y="1399874"/>
          <a:ext cx="1342710" cy="1319422"/>
        </a:xfrm>
        <a:prstGeom prst="re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6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1052" tIns="130330" rIns="71052" bIns="130330" numCol="1" spcCol="1270" anchor="ctr" anchorCtr="0">
          <a:noAutofit/>
        </a:bodyPr>
        <a:lstStyle/>
        <a:p>
          <a:pPr marL="0" lvl="0" indent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800" kern="1200"/>
            <a:t>Explain</a:t>
          </a:r>
        </a:p>
      </dsp:txBody>
      <dsp:txXfrm>
        <a:off x="0" y="1399874"/>
        <a:ext cx="1342710" cy="1319422"/>
      </dsp:txXfrm>
    </dsp:sp>
    <dsp:sp modelId="{51DEF975-38FC-B643-BD6B-E135C82CE682}">
      <dsp:nvSpPr>
        <dsp:cNvPr id="0" name=""/>
        <dsp:cNvSpPr/>
      </dsp:nvSpPr>
      <dsp:spPr>
        <a:xfrm>
          <a:off x="1342710" y="2798462"/>
          <a:ext cx="5370841" cy="1319422"/>
        </a:xfrm>
        <a:prstGeom prst="rect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6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104209" tIns="335133" rIns="104209" bIns="335133" numCol="1" spcCol="1270" anchor="ctr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300" kern="1200"/>
            <a:t>Explain the legislation relating to Section 25(1) Theft Act 1968 </a:t>
          </a:r>
        </a:p>
      </dsp:txBody>
      <dsp:txXfrm>
        <a:off x="1342710" y="2798462"/>
        <a:ext cx="5370841" cy="1319422"/>
      </dsp:txXfrm>
    </dsp:sp>
    <dsp:sp modelId="{02340917-04D2-2B44-BBD5-C227FBD3E186}">
      <dsp:nvSpPr>
        <dsp:cNvPr id="0" name=""/>
        <dsp:cNvSpPr/>
      </dsp:nvSpPr>
      <dsp:spPr>
        <a:xfrm>
          <a:off x="0" y="2798462"/>
          <a:ext cx="1342710" cy="1319422"/>
        </a:xfrm>
        <a:prstGeom prst="re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6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1052" tIns="130330" rIns="71052" bIns="130330" numCol="1" spcCol="1270" anchor="ctr" anchorCtr="0">
          <a:noAutofit/>
        </a:bodyPr>
        <a:lstStyle/>
        <a:p>
          <a:pPr marL="0" lvl="0" indent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800" kern="1200"/>
            <a:t>Explain</a:t>
          </a:r>
        </a:p>
      </dsp:txBody>
      <dsp:txXfrm>
        <a:off x="0" y="2798462"/>
        <a:ext cx="1342710" cy="1319422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1E612A3-1D3D-5F49-A24A-CCC6B9249F1E}">
      <dsp:nvSpPr>
        <dsp:cNvPr id="0" name=""/>
        <dsp:cNvSpPr/>
      </dsp:nvSpPr>
      <dsp:spPr>
        <a:xfrm>
          <a:off x="0" y="0"/>
          <a:ext cx="6506464" cy="818264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3350" tIns="133350" rIns="133350" bIns="133350" numCol="1" spcCol="1270" anchor="ctr" anchorCtr="0">
          <a:noAutofit/>
        </a:bodyPr>
        <a:lstStyle/>
        <a:p>
          <a:pPr marL="0" lvl="0" indent="0" algn="l" defTabSz="1555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500" kern="1200" dirty="0"/>
            <a:t>-without lawful authority </a:t>
          </a:r>
        </a:p>
      </dsp:txBody>
      <dsp:txXfrm>
        <a:off x="23966" y="23966"/>
        <a:ext cx="5554349" cy="770332"/>
      </dsp:txXfrm>
    </dsp:sp>
    <dsp:sp modelId="{928CD7E3-888C-4642-A785-CF2E977E802E}">
      <dsp:nvSpPr>
        <dsp:cNvPr id="0" name=""/>
        <dsp:cNvSpPr/>
      </dsp:nvSpPr>
      <dsp:spPr>
        <a:xfrm>
          <a:off x="544916" y="967039"/>
          <a:ext cx="6506464" cy="818264"/>
        </a:xfrm>
        <a:prstGeom prst="roundRect">
          <a:avLst>
            <a:gd name="adj" fmla="val 10000"/>
          </a:avLst>
        </a:prstGeom>
        <a:solidFill>
          <a:schemeClr val="accent2">
            <a:hueOff val="-485121"/>
            <a:satOff val="-27976"/>
            <a:lumOff val="2876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3350" tIns="133350" rIns="133350" bIns="133350" numCol="1" spcCol="1270" anchor="ctr" anchorCtr="0">
          <a:noAutofit/>
        </a:bodyPr>
        <a:lstStyle/>
        <a:p>
          <a:pPr marL="0" lvl="0" indent="0" algn="l" defTabSz="1555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500" kern="1200"/>
            <a:t>-without reasonable excuse</a:t>
          </a:r>
        </a:p>
      </dsp:txBody>
      <dsp:txXfrm>
        <a:off x="568882" y="991005"/>
        <a:ext cx="5381743" cy="770332"/>
      </dsp:txXfrm>
    </dsp:sp>
    <dsp:sp modelId="{E5EB5AC6-60A4-0B4F-9C02-B0F8832DD87C}">
      <dsp:nvSpPr>
        <dsp:cNvPr id="0" name=""/>
        <dsp:cNvSpPr/>
      </dsp:nvSpPr>
      <dsp:spPr>
        <a:xfrm>
          <a:off x="1081699" y="1934079"/>
          <a:ext cx="6506464" cy="818264"/>
        </a:xfrm>
        <a:prstGeom prst="roundRect">
          <a:avLst>
            <a:gd name="adj" fmla="val 10000"/>
          </a:avLst>
        </a:prstGeom>
        <a:solidFill>
          <a:schemeClr val="accent2">
            <a:hueOff val="-970242"/>
            <a:satOff val="-55952"/>
            <a:lumOff val="5752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3350" tIns="133350" rIns="133350" bIns="133350" numCol="1" spcCol="1270" anchor="ctr" anchorCtr="0">
          <a:noAutofit/>
        </a:bodyPr>
        <a:lstStyle/>
        <a:p>
          <a:pPr marL="0" lvl="0" indent="0" algn="l" defTabSz="1555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500" kern="1200"/>
            <a:t>-in any public place </a:t>
          </a:r>
        </a:p>
      </dsp:txBody>
      <dsp:txXfrm>
        <a:off x="1105665" y="1958045"/>
        <a:ext cx="5389876" cy="770332"/>
      </dsp:txXfrm>
    </dsp:sp>
    <dsp:sp modelId="{3A31938D-0468-BA4C-B933-7CE87FAC1A57}">
      <dsp:nvSpPr>
        <dsp:cNvPr id="0" name=""/>
        <dsp:cNvSpPr/>
      </dsp:nvSpPr>
      <dsp:spPr>
        <a:xfrm>
          <a:off x="1626616" y="2901119"/>
          <a:ext cx="6506464" cy="818264"/>
        </a:xfrm>
        <a:prstGeom prst="roundRect">
          <a:avLst>
            <a:gd name="adj" fmla="val 10000"/>
          </a:avLst>
        </a:prstGeom>
        <a:solidFill>
          <a:schemeClr val="accent2">
            <a:hueOff val="-1455363"/>
            <a:satOff val="-83928"/>
            <a:lumOff val="8628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3350" tIns="133350" rIns="133350" bIns="133350" numCol="1" spcCol="1270" anchor="ctr" anchorCtr="0">
          <a:noAutofit/>
        </a:bodyPr>
        <a:lstStyle/>
        <a:p>
          <a:pPr marL="0" lvl="0" indent="0" algn="l" defTabSz="1555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500" kern="1200"/>
            <a:t>-any offensive weapon </a:t>
          </a:r>
        </a:p>
      </dsp:txBody>
      <dsp:txXfrm>
        <a:off x="1650582" y="2925085"/>
        <a:ext cx="5381743" cy="770332"/>
      </dsp:txXfrm>
    </dsp:sp>
    <dsp:sp modelId="{9FFEEBA1-3440-984D-BC16-02A7C352B0E8}">
      <dsp:nvSpPr>
        <dsp:cNvPr id="0" name=""/>
        <dsp:cNvSpPr/>
      </dsp:nvSpPr>
      <dsp:spPr>
        <a:xfrm>
          <a:off x="5974592" y="626716"/>
          <a:ext cx="531871" cy="531871"/>
        </a:xfrm>
        <a:prstGeom prst="downArrow">
          <a:avLst>
            <a:gd name="adj1" fmla="val 55000"/>
            <a:gd name="adj2" fmla="val 45000"/>
          </a:avLst>
        </a:prstGeom>
        <a:solidFill>
          <a:schemeClr val="accent2">
            <a:tint val="40000"/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0480" tIns="30480" rIns="30480" bIns="3048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400" kern="1200"/>
        </a:p>
      </dsp:txBody>
      <dsp:txXfrm>
        <a:off x="6094263" y="626716"/>
        <a:ext cx="292529" cy="400233"/>
      </dsp:txXfrm>
    </dsp:sp>
    <dsp:sp modelId="{748DE391-C0B3-FB42-83C7-7217EB966C89}">
      <dsp:nvSpPr>
        <dsp:cNvPr id="0" name=""/>
        <dsp:cNvSpPr/>
      </dsp:nvSpPr>
      <dsp:spPr>
        <a:xfrm>
          <a:off x="6519508" y="1593756"/>
          <a:ext cx="531871" cy="531871"/>
        </a:xfrm>
        <a:prstGeom prst="downArrow">
          <a:avLst>
            <a:gd name="adj1" fmla="val 55000"/>
            <a:gd name="adj2" fmla="val 45000"/>
          </a:avLst>
        </a:prstGeom>
        <a:solidFill>
          <a:schemeClr val="accent2">
            <a:tint val="40000"/>
            <a:alpha val="90000"/>
            <a:hueOff val="-424613"/>
            <a:satOff val="-37673"/>
            <a:lumOff val="-385"/>
            <a:alphaOff val="0"/>
          </a:schemeClr>
        </a:solidFill>
        <a:ln w="12700" cap="flat" cmpd="sng" algn="ctr">
          <a:solidFill>
            <a:schemeClr val="accent2">
              <a:tint val="40000"/>
              <a:alpha val="90000"/>
              <a:hueOff val="-424613"/>
              <a:satOff val="-37673"/>
              <a:lumOff val="-385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0480" tIns="30480" rIns="30480" bIns="3048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400" kern="1200"/>
        </a:p>
      </dsp:txBody>
      <dsp:txXfrm>
        <a:off x="6639179" y="1593756"/>
        <a:ext cx="292529" cy="400233"/>
      </dsp:txXfrm>
    </dsp:sp>
    <dsp:sp modelId="{5A4325EE-E872-1443-9D67-1CA855FD9E64}">
      <dsp:nvSpPr>
        <dsp:cNvPr id="0" name=""/>
        <dsp:cNvSpPr/>
      </dsp:nvSpPr>
      <dsp:spPr>
        <a:xfrm>
          <a:off x="7056291" y="2560795"/>
          <a:ext cx="531871" cy="531871"/>
        </a:xfrm>
        <a:prstGeom prst="downArrow">
          <a:avLst>
            <a:gd name="adj1" fmla="val 55000"/>
            <a:gd name="adj2" fmla="val 45000"/>
          </a:avLst>
        </a:prstGeom>
        <a:solidFill>
          <a:schemeClr val="accent2">
            <a:tint val="40000"/>
            <a:alpha val="90000"/>
            <a:hueOff val="-849226"/>
            <a:satOff val="-75346"/>
            <a:lumOff val="-769"/>
            <a:alphaOff val="0"/>
          </a:schemeClr>
        </a:solidFill>
        <a:ln w="12700" cap="flat" cmpd="sng" algn="ctr">
          <a:solidFill>
            <a:schemeClr val="accent2">
              <a:tint val="40000"/>
              <a:alpha val="90000"/>
              <a:hueOff val="-849226"/>
              <a:satOff val="-75346"/>
              <a:lumOff val="-769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0480" tIns="30480" rIns="30480" bIns="3048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400" kern="1200"/>
        </a:p>
      </dsp:txBody>
      <dsp:txXfrm>
        <a:off x="7175962" y="2560795"/>
        <a:ext cx="292529" cy="400233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4AB2834-B64E-2F48-B5FE-F3CC283878E3}">
      <dsp:nvSpPr>
        <dsp:cNvPr id="0" name=""/>
        <dsp:cNvSpPr/>
      </dsp:nvSpPr>
      <dsp:spPr>
        <a:xfrm>
          <a:off x="2545226" y="2703"/>
          <a:ext cx="1810058" cy="1005588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/>
            <a:t>Self Defense </a:t>
          </a:r>
        </a:p>
      </dsp:txBody>
      <dsp:txXfrm>
        <a:off x="2574679" y="32156"/>
        <a:ext cx="1751152" cy="946682"/>
      </dsp:txXfrm>
    </dsp:sp>
    <dsp:sp modelId="{E52FDE70-B735-3443-A688-0DD2F48A3CD0}">
      <dsp:nvSpPr>
        <dsp:cNvPr id="0" name=""/>
        <dsp:cNvSpPr/>
      </dsp:nvSpPr>
      <dsp:spPr>
        <a:xfrm rot="5400000">
          <a:off x="3261708" y="1033431"/>
          <a:ext cx="377095" cy="452514"/>
        </a:xfrm>
        <a:prstGeom prst="rightArrow">
          <a:avLst>
            <a:gd name="adj1" fmla="val 60000"/>
            <a:gd name="adj2" fmla="val 5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800" kern="1200"/>
        </a:p>
      </dsp:txBody>
      <dsp:txXfrm rot="-5400000">
        <a:off x="3314502" y="1071140"/>
        <a:ext cx="271508" cy="263967"/>
      </dsp:txXfrm>
    </dsp:sp>
    <dsp:sp modelId="{24104E74-52DE-8B4B-A2AD-36D9069A7590}">
      <dsp:nvSpPr>
        <dsp:cNvPr id="0" name=""/>
        <dsp:cNvSpPr/>
      </dsp:nvSpPr>
      <dsp:spPr>
        <a:xfrm>
          <a:off x="2545226" y="1511085"/>
          <a:ext cx="1810058" cy="1005588"/>
        </a:xfrm>
        <a:prstGeom prst="roundRect">
          <a:avLst>
            <a:gd name="adj" fmla="val 10000"/>
          </a:avLst>
        </a:prstGeom>
        <a:solidFill>
          <a:schemeClr val="accent3">
            <a:hueOff val="903533"/>
            <a:satOff val="33333"/>
            <a:lumOff val="-4902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/>
            <a:t>Instant Use</a:t>
          </a:r>
        </a:p>
      </dsp:txBody>
      <dsp:txXfrm>
        <a:off x="2574679" y="1540538"/>
        <a:ext cx="1751152" cy="946682"/>
      </dsp:txXfrm>
    </dsp:sp>
    <dsp:sp modelId="{B7953701-EE07-3247-834C-E91EA51DDEF7}">
      <dsp:nvSpPr>
        <dsp:cNvPr id="0" name=""/>
        <dsp:cNvSpPr/>
      </dsp:nvSpPr>
      <dsp:spPr>
        <a:xfrm rot="5400000">
          <a:off x="3261708" y="2541813"/>
          <a:ext cx="377095" cy="452514"/>
        </a:xfrm>
        <a:prstGeom prst="rightArrow">
          <a:avLst>
            <a:gd name="adj1" fmla="val 60000"/>
            <a:gd name="adj2" fmla="val 50000"/>
          </a:avLst>
        </a:prstGeom>
        <a:solidFill>
          <a:schemeClr val="accent3">
            <a:hueOff val="1355300"/>
            <a:satOff val="50000"/>
            <a:lumOff val="-7353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800" kern="1200"/>
        </a:p>
      </dsp:txBody>
      <dsp:txXfrm rot="-5400000">
        <a:off x="3314502" y="2579522"/>
        <a:ext cx="271508" cy="263967"/>
      </dsp:txXfrm>
    </dsp:sp>
    <dsp:sp modelId="{8B2C847C-FDB4-0B47-937F-C5729ADB70DF}">
      <dsp:nvSpPr>
        <dsp:cNvPr id="0" name=""/>
        <dsp:cNvSpPr/>
      </dsp:nvSpPr>
      <dsp:spPr>
        <a:xfrm>
          <a:off x="2545226" y="3019467"/>
          <a:ext cx="1810058" cy="1005588"/>
        </a:xfrm>
        <a:prstGeom prst="roundRect">
          <a:avLst>
            <a:gd name="adj" fmla="val 10000"/>
          </a:avLst>
        </a:prstGeom>
        <a:solidFill>
          <a:schemeClr val="accent3">
            <a:hueOff val="1807066"/>
            <a:satOff val="66667"/>
            <a:lumOff val="-9804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/>
            <a:t>Innocent Reason</a:t>
          </a:r>
        </a:p>
      </dsp:txBody>
      <dsp:txXfrm>
        <a:off x="2574679" y="3048920"/>
        <a:ext cx="1751152" cy="946682"/>
      </dsp:txXfrm>
    </dsp:sp>
    <dsp:sp modelId="{7E43DA64-B445-CA44-B37B-A8C3AAC34837}">
      <dsp:nvSpPr>
        <dsp:cNvPr id="0" name=""/>
        <dsp:cNvSpPr/>
      </dsp:nvSpPr>
      <dsp:spPr>
        <a:xfrm rot="5400000">
          <a:off x="3261708" y="4050195"/>
          <a:ext cx="377095" cy="452514"/>
        </a:xfrm>
        <a:prstGeom prst="rightArrow">
          <a:avLst>
            <a:gd name="adj1" fmla="val 60000"/>
            <a:gd name="adj2" fmla="val 50000"/>
          </a:avLst>
        </a:prstGeom>
        <a:solidFill>
          <a:schemeClr val="accent3">
            <a:hueOff val="2710599"/>
            <a:satOff val="100000"/>
            <a:lumOff val="-14706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800" kern="1200"/>
        </a:p>
      </dsp:txBody>
      <dsp:txXfrm rot="-5400000">
        <a:off x="3314502" y="4087904"/>
        <a:ext cx="271508" cy="263967"/>
      </dsp:txXfrm>
    </dsp:sp>
    <dsp:sp modelId="{B083D7BC-4234-F144-AD36-6C20286C8A66}">
      <dsp:nvSpPr>
        <dsp:cNvPr id="0" name=""/>
        <dsp:cNvSpPr/>
      </dsp:nvSpPr>
      <dsp:spPr>
        <a:xfrm>
          <a:off x="2545226" y="4527849"/>
          <a:ext cx="1810058" cy="1005588"/>
        </a:xfrm>
        <a:prstGeom prst="roundRect">
          <a:avLst>
            <a:gd name="adj" fmla="val 10000"/>
          </a:avLst>
        </a:prstGeom>
        <a:solidFill>
          <a:schemeClr val="accent3">
            <a:hueOff val="2710599"/>
            <a:satOff val="100000"/>
            <a:lumOff val="-14706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 dirty="0"/>
            <a:t>Forgetfulness </a:t>
          </a:r>
        </a:p>
      </dsp:txBody>
      <dsp:txXfrm>
        <a:off x="2574679" y="4557302"/>
        <a:ext cx="1751152" cy="946682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E12A179-A394-AE4A-8F22-01DAE1E0C814}">
      <dsp:nvSpPr>
        <dsp:cNvPr id="0" name=""/>
        <dsp:cNvSpPr/>
      </dsp:nvSpPr>
      <dsp:spPr>
        <a:xfrm>
          <a:off x="644" y="1152418"/>
          <a:ext cx="2261476" cy="1436037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2CBC6D0D-A248-294C-88D9-360C7BD464A2}">
      <dsp:nvSpPr>
        <dsp:cNvPr id="0" name=""/>
        <dsp:cNvSpPr/>
      </dsp:nvSpPr>
      <dsp:spPr>
        <a:xfrm>
          <a:off x="251919" y="1391129"/>
          <a:ext cx="2261476" cy="1436037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635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2870" tIns="102870" rIns="102870" bIns="102870" numCol="1" spcCol="1270" anchor="ctr" anchorCtr="0">
          <a:noAutofit/>
        </a:bodyPr>
        <a:lstStyle/>
        <a:p>
          <a:pPr marL="0" lvl="0" indent="0" algn="ctr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700" b="1" kern="1200" dirty="0"/>
            <a:t>Ignorance</a:t>
          </a:r>
          <a:endParaRPr lang="en-US" sz="2700" kern="1200" dirty="0"/>
        </a:p>
      </dsp:txBody>
      <dsp:txXfrm>
        <a:off x="293979" y="1433189"/>
        <a:ext cx="2177356" cy="1351917"/>
      </dsp:txXfrm>
    </dsp:sp>
    <dsp:sp modelId="{7E4B59CE-83B5-5F4E-A5F1-91F4E8253C54}">
      <dsp:nvSpPr>
        <dsp:cNvPr id="0" name=""/>
        <dsp:cNvSpPr/>
      </dsp:nvSpPr>
      <dsp:spPr>
        <a:xfrm>
          <a:off x="2764670" y="1152418"/>
          <a:ext cx="2261476" cy="1436037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FC9F5A87-38C7-C34C-8140-5F659E16725F}">
      <dsp:nvSpPr>
        <dsp:cNvPr id="0" name=""/>
        <dsp:cNvSpPr/>
      </dsp:nvSpPr>
      <dsp:spPr>
        <a:xfrm>
          <a:off x="3015945" y="1391129"/>
          <a:ext cx="2261476" cy="1436037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635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2870" tIns="102870" rIns="102870" bIns="102870" numCol="1" spcCol="1270" anchor="ctr" anchorCtr="0">
          <a:noAutofit/>
        </a:bodyPr>
        <a:lstStyle/>
        <a:p>
          <a:pPr marL="0" lvl="0" indent="0" algn="ctr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700" b="1" kern="1200" dirty="0"/>
            <a:t>Possession to commit suicide</a:t>
          </a:r>
          <a:endParaRPr lang="en-US" sz="2700" kern="1200" dirty="0"/>
        </a:p>
      </dsp:txBody>
      <dsp:txXfrm>
        <a:off x="3058005" y="1433189"/>
        <a:ext cx="2177356" cy="1351917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4C28E51-4ACE-DA48-97B2-FE703FD82961}">
      <dsp:nvSpPr>
        <dsp:cNvPr id="0" name=""/>
        <dsp:cNvSpPr/>
      </dsp:nvSpPr>
      <dsp:spPr>
        <a:xfrm>
          <a:off x="31797" y="1266"/>
          <a:ext cx="3166646" cy="1899987"/>
        </a:xfrm>
        <a:prstGeom prst="rect">
          <a:avLst/>
        </a:prstGeom>
        <a:gradFill rotWithShape="0">
          <a:gsLst>
            <a:gs pos="0">
              <a:schemeClr val="accent6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6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6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 dirty="0"/>
            <a:t>- A </a:t>
          </a:r>
          <a:r>
            <a:rPr lang="en-GB" sz="2200" b="1" kern="1200" dirty="0"/>
            <a:t>knowledge</a:t>
          </a:r>
          <a:r>
            <a:rPr lang="en-GB" sz="2200" kern="1200" dirty="0"/>
            <a:t> of the existence of the article </a:t>
          </a:r>
        </a:p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 dirty="0"/>
            <a:t>- The article is </a:t>
          </a:r>
          <a:r>
            <a:rPr lang="en-GB" sz="2200" b="1" kern="1200" dirty="0"/>
            <a:t>'to hand and ready for use’:  </a:t>
          </a:r>
          <a:br>
            <a:rPr lang="en-GB" sz="2200" b="1" kern="1200" dirty="0"/>
          </a:br>
          <a:endParaRPr lang="en-US" sz="2200" kern="1200" dirty="0"/>
        </a:p>
      </dsp:txBody>
      <dsp:txXfrm>
        <a:off x="31797" y="1266"/>
        <a:ext cx="3166646" cy="1899987"/>
      </dsp:txXfrm>
    </dsp:sp>
    <dsp:sp modelId="{5AB3154C-2461-AD4D-B37E-0C63E7E43AFE}">
      <dsp:nvSpPr>
        <dsp:cNvPr id="0" name=""/>
        <dsp:cNvSpPr/>
      </dsp:nvSpPr>
      <dsp:spPr>
        <a:xfrm>
          <a:off x="3515108" y="1266"/>
          <a:ext cx="3166646" cy="1899987"/>
        </a:xfrm>
        <a:prstGeom prst="rect">
          <a:avLst/>
        </a:prstGeom>
        <a:gradFill rotWithShape="0">
          <a:gsLst>
            <a:gs pos="0">
              <a:schemeClr val="accent6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6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6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 dirty="0"/>
            <a:t>◦(</a:t>
          </a:r>
          <a:r>
            <a:rPr lang="en-GB" sz="2200" kern="1200" dirty="0" err="1"/>
            <a:t>i</a:t>
          </a:r>
          <a:r>
            <a:rPr lang="en-GB" sz="2200" kern="1200" dirty="0"/>
            <a:t>) be in the offender's pocket or backpack; </a:t>
          </a:r>
        </a:p>
      </dsp:txBody>
      <dsp:txXfrm>
        <a:off x="3515108" y="1266"/>
        <a:ext cx="3166646" cy="1899987"/>
      </dsp:txXfrm>
    </dsp:sp>
    <dsp:sp modelId="{EBAA86C2-C3EA-2F47-B245-9E5E1507EBBD}">
      <dsp:nvSpPr>
        <dsp:cNvPr id="0" name=""/>
        <dsp:cNvSpPr/>
      </dsp:nvSpPr>
      <dsp:spPr>
        <a:xfrm>
          <a:off x="31797" y="2217918"/>
          <a:ext cx="3166646" cy="1899987"/>
        </a:xfrm>
        <a:prstGeom prst="rect">
          <a:avLst/>
        </a:prstGeom>
        <a:gradFill rotWithShape="0">
          <a:gsLst>
            <a:gs pos="0">
              <a:schemeClr val="accent6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6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6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 dirty="0"/>
            <a:t>◦(ii) in the offender's car parked on a side road next to a house targeted for a break in; or </a:t>
          </a:r>
          <a:br>
            <a:rPr lang="en-GB" sz="2200" kern="1200" dirty="0"/>
          </a:br>
          <a:endParaRPr lang="en-US" sz="2200" kern="1200" dirty="0"/>
        </a:p>
      </dsp:txBody>
      <dsp:txXfrm>
        <a:off x="31797" y="2217918"/>
        <a:ext cx="3166646" cy="1899987"/>
      </dsp:txXfrm>
    </dsp:sp>
    <dsp:sp modelId="{BA305E0B-948F-BB49-8CA0-52B127C73DFB}">
      <dsp:nvSpPr>
        <dsp:cNvPr id="0" name=""/>
        <dsp:cNvSpPr/>
      </dsp:nvSpPr>
      <dsp:spPr>
        <a:xfrm>
          <a:off x="3515108" y="2217918"/>
          <a:ext cx="3166646" cy="1899987"/>
        </a:xfrm>
        <a:prstGeom prst="rect">
          <a:avLst/>
        </a:prstGeom>
        <a:gradFill rotWithShape="0">
          <a:gsLst>
            <a:gs pos="0">
              <a:schemeClr val="accent6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6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6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 dirty="0"/>
            <a:t>◦(iii) hidden a few feet away under a bush</a:t>
          </a:r>
          <a:endParaRPr lang="en-US" sz="2200" kern="1200" dirty="0"/>
        </a:p>
      </dsp:txBody>
      <dsp:txXfrm>
        <a:off x="3515108" y="2217918"/>
        <a:ext cx="3166646" cy="1899987"/>
      </dsp:txXfrm>
    </dsp:sp>
  </dsp:spTree>
</dsp:drawing>
</file>

<file path=ppt/diagrams/drawing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26A3943-02E9-4971-A068-BB97151A2912}">
      <dsp:nvSpPr>
        <dsp:cNvPr id="0" name=""/>
        <dsp:cNvSpPr/>
      </dsp:nvSpPr>
      <dsp:spPr>
        <a:xfrm>
          <a:off x="0" y="0"/>
          <a:ext cx="8900914" cy="2332895"/>
        </a:xfrm>
        <a:prstGeom prst="roundRect">
          <a:avLst>
            <a:gd name="adj" fmla="val 10000"/>
          </a:avLst>
        </a:prstGeom>
        <a:solidFill>
          <a:schemeClr val="accent3">
            <a:tint val="40000"/>
            <a:alpha val="90000"/>
            <a:hueOff val="0"/>
            <a:satOff val="0"/>
            <a:lumOff val="0"/>
            <a:alphaOff val="0"/>
          </a:schemeClr>
        </a:solidFill>
        <a:ln w="6350" cap="flat" cmpd="sng" algn="ctr">
          <a:solidFill>
            <a:schemeClr val="accent3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6A36C3A-8473-4F27-84A9-8E624E85EA91}">
      <dsp:nvSpPr>
        <dsp:cNvPr id="0" name=""/>
        <dsp:cNvSpPr/>
      </dsp:nvSpPr>
      <dsp:spPr>
        <a:xfrm>
          <a:off x="267027" y="311052"/>
          <a:ext cx="2614643" cy="1710790"/>
        </a:xfrm>
        <a:prstGeom prst="roundRect">
          <a:avLst>
            <a:gd name="adj" fmla="val 10000"/>
          </a:avLst>
        </a:prstGeom>
        <a:blipFill rotWithShape="1"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 t="-3000" b="-3000"/>
          </a:stretch>
        </a:blipFill>
        <a:ln w="63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/>
      </dsp:style>
    </dsp:sp>
    <dsp:sp modelId="{1FA7C296-2AF3-485F-8ED9-43A71EE732D0}">
      <dsp:nvSpPr>
        <dsp:cNvPr id="0" name=""/>
        <dsp:cNvSpPr/>
      </dsp:nvSpPr>
      <dsp:spPr>
        <a:xfrm rot="10800000">
          <a:off x="267027" y="2332895"/>
          <a:ext cx="2614643" cy="2851317"/>
        </a:xfrm>
        <a:prstGeom prst="round2SameRect">
          <a:avLst>
            <a:gd name="adj1" fmla="val 10500"/>
            <a:gd name="adj2" fmla="val 0"/>
          </a:avLst>
        </a:prstGeom>
        <a:gradFill rotWithShape="0">
          <a:gsLst>
            <a:gs pos="0">
              <a:schemeClr val="accent3">
                <a:hueOff val="0"/>
                <a:satOff val="0"/>
                <a:lumOff val="0"/>
                <a:alphaOff val="0"/>
                <a:lumMod val="110000"/>
                <a:satMod val="105000"/>
                <a:tint val="67000"/>
              </a:schemeClr>
            </a:gs>
            <a:gs pos="50000">
              <a:schemeClr val="accent3">
                <a:hueOff val="0"/>
                <a:satOff val="0"/>
                <a:lumOff val="0"/>
                <a:alphaOff val="0"/>
                <a:lumMod val="105000"/>
                <a:satMod val="103000"/>
                <a:tint val="73000"/>
              </a:schemeClr>
            </a:gs>
            <a:gs pos="100000">
              <a:schemeClr val="accent3">
                <a:hueOff val="0"/>
                <a:satOff val="0"/>
                <a:lumOff val="0"/>
                <a:alphaOff val="0"/>
                <a:lumMod val="105000"/>
                <a:satMod val="109000"/>
                <a:tint val="81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170688" tIns="170688" rIns="170688" bIns="170688" numCol="1" spcCol="1270" anchor="t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/>
            <a:t>Those </a:t>
          </a:r>
          <a:r>
            <a:rPr lang="en-GB" sz="2400" b="1" kern="1200"/>
            <a:t>made</a:t>
          </a:r>
          <a:r>
            <a:rPr lang="en-GB" sz="2400" kern="1200"/>
            <a:t> for causing injury</a:t>
          </a:r>
          <a:endParaRPr lang="en-GB" sz="2400" kern="1200" dirty="0"/>
        </a:p>
      </dsp:txBody>
      <dsp:txXfrm rot="10800000">
        <a:off x="347436" y="2332895"/>
        <a:ext cx="2453825" cy="2770908"/>
      </dsp:txXfrm>
    </dsp:sp>
    <dsp:sp modelId="{FBEE5957-41A7-47B9-BC79-9E1DBCC4EEF1}">
      <dsp:nvSpPr>
        <dsp:cNvPr id="0" name=""/>
        <dsp:cNvSpPr/>
      </dsp:nvSpPr>
      <dsp:spPr>
        <a:xfrm>
          <a:off x="3143135" y="311052"/>
          <a:ext cx="2614643" cy="1710790"/>
        </a:xfrm>
        <a:prstGeom prst="roundRect">
          <a:avLst>
            <a:gd name="adj" fmla="val 10000"/>
          </a:avLst>
        </a:prstGeom>
        <a:blipFill rotWithShape="1">
          <a:blip xmlns:r="http://schemas.openxmlformats.org/officeDocument/2006/relationships"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 t="-15000" b="-15000"/>
          </a:stretch>
        </a:blipFill>
        <a:ln w="63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/>
      </dsp:style>
    </dsp:sp>
    <dsp:sp modelId="{3AD66175-669B-469C-9E27-10B36DB92197}">
      <dsp:nvSpPr>
        <dsp:cNvPr id="0" name=""/>
        <dsp:cNvSpPr/>
      </dsp:nvSpPr>
      <dsp:spPr>
        <a:xfrm rot="10800000">
          <a:off x="3143135" y="2332895"/>
          <a:ext cx="2614643" cy="2851317"/>
        </a:xfrm>
        <a:prstGeom prst="round2SameRect">
          <a:avLst>
            <a:gd name="adj1" fmla="val 10500"/>
            <a:gd name="adj2" fmla="val 0"/>
          </a:avLst>
        </a:prstGeom>
        <a:gradFill rotWithShape="0">
          <a:gsLst>
            <a:gs pos="0">
              <a:schemeClr val="accent3">
                <a:hueOff val="1355300"/>
                <a:satOff val="50000"/>
                <a:lumOff val="-7353"/>
                <a:alphaOff val="0"/>
                <a:lumMod val="110000"/>
                <a:satMod val="105000"/>
                <a:tint val="67000"/>
              </a:schemeClr>
            </a:gs>
            <a:gs pos="50000">
              <a:schemeClr val="accent3">
                <a:hueOff val="1355300"/>
                <a:satOff val="50000"/>
                <a:lumOff val="-7353"/>
                <a:alphaOff val="0"/>
                <a:lumMod val="105000"/>
                <a:satMod val="103000"/>
                <a:tint val="73000"/>
              </a:schemeClr>
            </a:gs>
            <a:gs pos="100000">
              <a:schemeClr val="accent3">
                <a:hueOff val="1355300"/>
                <a:satOff val="50000"/>
                <a:lumOff val="-7353"/>
                <a:alphaOff val="0"/>
                <a:lumMod val="105000"/>
                <a:satMod val="109000"/>
                <a:tint val="81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170688" tIns="170688" rIns="170688" bIns="170688" numCol="1" spcCol="1270" anchor="t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>
              <a:latin typeface="+mn-lt"/>
            </a:rPr>
            <a:t>Those </a:t>
          </a:r>
          <a:r>
            <a:rPr lang="en-GB" sz="2400" b="1" kern="1200">
              <a:latin typeface="+mn-lt"/>
            </a:rPr>
            <a:t>adapted</a:t>
          </a:r>
          <a:r>
            <a:rPr lang="en-GB" sz="2400" kern="1200">
              <a:latin typeface="+mn-lt"/>
            </a:rPr>
            <a:t> for injury</a:t>
          </a:r>
          <a:endParaRPr lang="en-GB" sz="2400" kern="1200" dirty="0">
            <a:latin typeface="+mn-lt"/>
          </a:endParaRPr>
        </a:p>
      </dsp:txBody>
      <dsp:txXfrm rot="10800000">
        <a:off x="3223544" y="2332895"/>
        <a:ext cx="2453825" cy="2770908"/>
      </dsp:txXfrm>
    </dsp:sp>
    <dsp:sp modelId="{23197BFA-4B27-47B2-9E26-CEE9E6B8937E}">
      <dsp:nvSpPr>
        <dsp:cNvPr id="0" name=""/>
        <dsp:cNvSpPr/>
      </dsp:nvSpPr>
      <dsp:spPr>
        <a:xfrm>
          <a:off x="6019243" y="311052"/>
          <a:ext cx="2614643" cy="1710790"/>
        </a:xfrm>
        <a:prstGeom prst="roundRect">
          <a:avLst>
            <a:gd name="adj" fmla="val 10000"/>
          </a:avLst>
        </a:prstGeom>
        <a:blipFill rotWithShape="1"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 l="-22000" r="-22000"/>
          </a:stretch>
        </a:blipFill>
        <a:ln w="63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/>
      </dsp:style>
    </dsp:sp>
    <dsp:sp modelId="{22EA07F4-491A-4A2B-A4BF-6A8D6E9FAB9C}">
      <dsp:nvSpPr>
        <dsp:cNvPr id="0" name=""/>
        <dsp:cNvSpPr/>
      </dsp:nvSpPr>
      <dsp:spPr>
        <a:xfrm rot="10800000">
          <a:off x="6019243" y="2332895"/>
          <a:ext cx="2614643" cy="2851317"/>
        </a:xfrm>
        <a:prstGeom prst="round2SameRect">
          <a:avLst>
            <a:gd name="adj1" fmla="val 10500"/>
            <a:gd name="adj2" fmla="val 0"/>
          </a:avLst>
        </a:prstGeom>
        <a:gradFill rotWithShape="0">
          <a:gsLst>
            <a:gs pos="0">
              <a:schemeClr val="accent3">
                <a:hueOff val="2710599"/>
                <a:satOff val="100000"/>
                <a:lumOff val="-14706"/>
                <a:alphaOff val="0"/>
                <a:lumMod val="110000"/>
                <a:satMod val="105000"/>
                <a:tint val="67000"/>
              </a:schemeClr>
            </a:gs>
            <a:gs pos="50000">
              <a:schemeClr val="accent3">
                <a:hueOff val="2710599"/>
                <a:satOff val="100000"/>
                <a:lumOff val="-14706"/>
                <a:alphaOff val="0"/>
                <a:lumMod val="105000"/>
                <a:satMod val="103000"/>
                <a:tint val="73000"/>
              </a:schemeClr>
            </a:gs>
            <a:gs pos="100000">
              <a:schemeClr val="accent3">
                <a:hueOff val="2710599"/>
                <a:satOff val="100000"/>
                <a:lumOff val="-14706"/>
                <a:alphaOff val="0"/>
                <a:lumMod val="105000"/>
                <a:satMod val="109000"/>
                <a:tint val="81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149352" tIns="149352" rIns="149352" bIns="149352" numCol="1" spcCol="1270" anchor="t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/>
            <a:t>Those </a:t>
          </a:r>
          <a:r>
            <a:rPr lang="en-GB" sz="2100" b="1" kern="1200"/>
            <a:t>intended </a:t>
          </a:r>
          <a:r>
            <a:rPr lang="en-GB" sz="2100" kern="1200"/>
            <a:t>by a person who has it for use by themselves or some other person to cause injury</a:t>
          </a:r>
          <a:endParaRPr lang="en-GB" sz="2100" kern="1200" dirty="0"/>
        </a:p>
      </dsp:txBody>
      <dsp:txXfrm rot="10800000">
        <a:off x="6099652" y="2332895"/>
        <a:ext cx="2453825" cy="2770908"/>
      </dsp:txXfrm>
    </dsp:sp>
  </dsp:spTree>
</dsp:drawing>
</file>

<file path=ppt/diagrams/drawing7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EE4578C-4CFA-4D05-B454-093B70CAEC0E}">
      <dsp:nvSpPr>
        <dsp:cNvPr id="0" name=""/>
        <dsp:cNvSpPr/>
      </dsp:nvSpPr>
      <dsp:spPr>
        <a:xfrm>
          <a:off x="618083" y="2355"/>
          <a:ext cx="6396681" cy="1204956"/>
        </a:xfrm>
        <a:prstGeom prst="roundRect">
          <a:avLst>
            <a:gd name="adj" fmla="val 10000"/>
          </a:avLst>
        </a:prstGeom>
        <a:solidFill>
          <a:schemeClr val="accent6">
            <a:shade val="5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b="1" kern="1200" dirty="0"/>
            <a:t>Section 43</a:t>
          </a:r>
        </a:p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 dirty="0"/>
            <a:t>Amendment to the definition of a flick knife</a:t>
          </a:r>
        </a:p>
      </dsp:txBody>
      <dsp:txXfrm>
        <a:off x="653375" y="37647"/>
        <a:ext cx="6326097" cy="1134372"/>
      </dsp:txXfrm>
    </dsp:sp>
    <dsp:sp modelId="{626C67D1-02F3-4D66-B034-EBE1B7D9B7DB}">
      <dsp:nvSpPr>
        <dsp:cNvPr id="0" name=""/>
        <dsp:cNvSpPr/>
      </dsp:nvSpPr>
      <dsp:spPr>
        <a:xfrm rot="5400000">
          <a:off x="3590494" y="1237435"/>
          <a:ext cx="451858" cy="542230"/>
        </a:xfrm>
        <a:prstGeom prst="rightArrow">
          <a:avLst>
            <a:gd name="adj1" fmla="val 60000"/>
            <a:gd name="adj2" fmla="val 50000"/>
          </a:avLst>
        </a:prstGeom>
        <a:solidFill>
          <a:schemeClr val="accent6">
            <a:shade val="9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2200" kern="1200"/>
        </a:p>
      </dsp:txBody>
      <dsp:txXfrm rot="-5400000">
        <a:off x="3653755" y="1282621"/>
        <a:ext cx="325338" cy="316301"/>
      </dsp:txXfrm>
    </dsp:sp>
    <dsp:sp modelId="{FFB7275F-3908-4A96-87B4-70AD0BA4B3CC}">
      <dsp:nvSpPr>
        <dsp:cNvPr id="0" name=""/>
        <dsp:cNvSpPr/>
      </dsp:nvSpPr>
      <dsp:spPr>
        <a:xfrm>
          <a:off x="0" y="1809789"/>
          <a:ext cx="7632848" cy="1204956"/>
        </a:xfrm>
        <a:prstGeom prst="roundRect">
          <a:avLst>
            <a:gd name="adj" fmla="val 10000"/>
          </a:avLst>
        </a:prstGeom>
        <a:solidFill>
          <a:schemeClr val="accent6">
            <a:shade val="50000"/>
            <a:hueOff val="245616"/>
            <a:satOff val="-10737"/>
            <a:lumOff val="29307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b="1" kern="1200" dirty="0"/>
            <a:t>Section 46</a:t>
          </a:r>
        </a:p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 dirty="0"/>
            <a:t>Prohibition on the possession of certain Offensive Weapons in private</a:t>
          </a:r>
        </a:p>
      </dsp:txBody>
      <dsp:txXfrm>
        <a:off x="35292" y="1845081"/>
        <a:ext cx="7562264" cy="1134372"/>
      </dsp:txXfrm>
    </dsp:sp>
    <dsp:sp modelId="{18F07736-84EA-4ABA-BDAB-A66D20AB5313}">
      <dsp:nvSpPr>
        <dsp:cNvPr id="0" name=""/>
        <dsp:cNvSpPr/>
      </dsp:nvSpPr>
      <dsp:spPr>
        <a:xfrm rot="5462102">
          <a:off x="3582394" y="3034112"/>
          <a:ext cx="435793" cy="542230"/>
        </a:xfrm>
        <a:prstGeom prst="rightArrow">
          <a:avLst>
            <a:gd name="adj1" fmla="val 60000"/>
            <a:gd name="adj2" fmla="val 50000"/>
          </a:avLst>
        </a:prstGeom>
        <a:solidFill>
          <a:schemeClr val="accent6">
            <a:shade val="90000"/>
            <a:hueOff val="379870"/>
            <a:satOff val="-15173"/>
            <a:lumOff val="35191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2100" kern="1200"/>
        </a:p>
      </dsp:txBody>
      <dsp:txXfrm rot="-5400000">
        <a:off x="3638803" y="3087341"/>
        <a:ext cx="325338" cy="305055"/>
      </dsp:txXfrm>
    </dsp:sp>
    <dsp:sp modelId="{73A2B4C3-7AD1-4B26-9B3C-8BEF33887493}">
      <dsp:nvSpPr>
        <dsp:cNvPr id="0" name=""/>
        <dsp:cNvSpPr/>
      </dsp:nvSpPr>
      <dsp:spPr>
        <a:xfrm>
          <a:off x="72096" y="3595709"/>
          <a:ext cx="7424124" cy="1204956"/>
        </a:xfrm>
        <a:prstGeom prst="roundRect">
          <a:avLst>
            <a:gd name="adj" fmla="val 10000"/>
          </a:avLst>
        </a:prstGeom>
        <a:solidFill>
          <a:schemeClr val="accent6">
            <a:shade val="50000"/>
            <a:hueOff val="245616"/>
            <a:satOff val="-10737"/>
            <a:lumOff val="29307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b="1" kern="1200" dirty="0"/>
            <a:t>Section 47</a:t>
          </a:r>
        </a:p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 dirty="0"/>
            <a:t>Some new defences for some articles such as Kirpans and </a:t>
          </a:r>
          <a:r>
            <a:rPr lang="en-GB" sz="2400" kern="1200" dirty="0" err="1"/>
            <a:t>Katars</a:t>
          </a:r>
          <a:endParaRPr lang="en-GB" sz="2400" kern="1200" dirty="0"/>
        </a:p>
      </dsp:txBody>
      <dsp:txXfrm>
        <a:off x="107388" y="3631001"/>
        <a:ext cx="7353540" cy="1134372"/>
      </dsp:txXfrm>
    </dsp:sp>
  </dsp:spTree>
</dsp:drawing>
</file>

<file path=ppt/diagrams/drawing8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6D4277D-413E-4D9C-B253-4E3167E5FD9C}">
      <dsp:nvSpPr>
        <dsp:cNvPr id="0" name=""/>
        <dsp:cNvSpPr/>
      </dsp:nvSpPr>
      <dsp:spPr>
        <a:xfrm>
          <a:off x="53" y="182360"/>
          <a:ext cx="5120644" cy="1872000"/>
        </a:xfrm>
        <a:prstGeom prst="rect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6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70688" tIns="97536" rIns="170688" bIns="97536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/>
            <a:t>S139A(1) Criminal Justice Act 1988</a:t>
          </a:r>
          <a:endParaRPr lang="en-GB" sz="2400" kern="1200" dirty="0"/>
        </a:p>
      </dsp:txBody>
      <dsp:txXfrm>
        <a:off x="53" y="182360"/>
        <a:ext cx="5120644" cy="1872000"/>
      </dsp:txXfrm>
    </dsp:sp>
    <dsp:sp modelId="{FBF24860-5CAF-40CB-984C-4849E6FAF142}">
      <dsp:nvSpPr>
        <dsp:cNvPr id="0" name=""/>
        <dsp:cNvSpPr/>
      </dsp:nvSpPr>
      <dsp:spPr>
        <a:xfrm>
          <a:off x="53" y="2154268"/>
          <a:ext cx="5120644" cy="2854800"/>
        </a:xfrm>
        <a:prstGeom prst="rect">
          <a:avLst/>
        </a:prstGeom>
        <a:solidFill>
          <a:schemeClr val="accent6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6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8016" tIns="128016" rIns="170688" bIns="192024" numCol="1" spcCol="1270" anchor="t" anchorCtr="0">
          <a:noAutofit/>
        </a:bodyPr>
        <a:lstStyle/>
        <a:p>
          <a:pPr marL="228600" lvl="1" indent="-228600" algn="l" defTabSz="10668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2400" kern="1200" dirty="0"/>
            <a:t>Any person who has an article which has a blade or is sharply pointed with them on school premises, without good reason or lawful authority, commits an offence</a:t>
          </a:r>
        </a:p>
      </dsp:txBody>
      <dsp:txXfrm>
        <a:off x="53" y="2154268"/>
        <a:ext cx="5120644" cy="2854800"/>
      </dsp:txXfrm>
    </dsp:sp>
    <dsp:sp modelId="{19A8B61A-CC55-41FA-A166-B8D7758E7E5D}">
      <dsp:nvSpPr>
        <dsp:cNvPr id="0" name=""/>
        <dsp:cNvSpPr/>
      </dsp:nvSpPr>
      <dsp:spPr>
        <a:xfrm>
          <a:off x="5837588" y="165718"/>
          <a:ext cx="5120644" cy="1872000"/>
        </a:xfrm>
        <a:prstGeom prst="rect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6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70688" tIns="97536" rIns="170688" bIns="97536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 dirty="0"/>
            <a:t>S139A(2) Criminal Justice Act 1988</a:t>
          </a:r>
        </a:p>
      </dsp:txBody>
      <dsp:txXfrm>
        <a:off x="5837588" y="165718"/>
        <a:ext cx="5120644" cy="1872000"/>
      </dsp:txXfrm>
    </dsp:sp>
    <dsp:sp modelId="{92C10426-0369-45BC-BDEE-D6D56F98DD7F}">
      <dsp:nvSpPr>
        <dsp:cNvPr id="0" name=""/>
        <dsp:cNvSpPr/>
      </dsp:nvSpPr>
      <dsp:spPr>
        <a:xfrm>
          <a:off x="5837641" y="2110219"/>
          <a:ext cx="5120644" cy="2854800"/>
        </a:xfrm>
        <a:prstGeom prst="rect">
          <a:avLst/>
        </a:prstGeom>
        <a:solidFill>
          <a:schemeClr val="accent6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6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8016" tIns="128016" rIns="170688" bIns="192024" numCol="1" spcCol="1270" anchor="t" anchorCtr="0">
          <a:noAutofit/>
        </a:bodyPr>
        <a:lstStyle/>
        <a:p>
          <a:pPr marL="228600" lvl="1" indent="-228600" algn="l" defTabSz="10668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2400" kern="1200" dirty="0"/>
            <a:t>Any person who has an </a:t>
          </a:r>
          <a:r>
            <a:rPr lang="en-GB" sz="2400" b="1" kern="1200" dirty="0"/>
            <a:t>offensive weapon </a:t>
          </a:r>
          <a:r>
            <a:rPr lang="en-GB" sz="2400" kern="1200" dirty="0"/>
            <a:t>with them on </a:t>
          </a:r>
          <a:r>
            <a:rPr lang="en-GB" sz="2400" b="1" kern="1200" dirty="0"/>
            <a:t>school premises </a:t>
          </a:r>
          <a:r>
            <a:rPr lang="en-GB" sz="2400" kern="1200" dirty="0"/>
            <a:t>commits an offence</a:t>
          </a:r>
        </a:p>
      </dsp:txBody>
      <dsp:txXfrm>
        <a:off x="5837641" y="2110219"/>
        <a:ext cx="5120644" cy="2854800"/>
      </dsp:txXfrm>
    </dsp:sp>
  </dsp:spTree>
</dsp:drawing>
</file>

<file path=ppt/diagrams/drawing9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C75DCF6-FF04-4638-B277-2E95D2D8A13F}">
      <dsp:nvSpPr>
        <dsp:cNvPr id="0" name=""/>
        <dsp:cNvSpPr/>
      </dsp:nvSpPr>
      <dsp:spPr>
        <a:xfrm>
          <a:off x="0" y="26686"/>
          <a:ext cx="8082754" cy="4085356"/>
        </a:xfrm>
        <a:prstGeom prst="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70688" tIns="170688" rIns="170688" bIns="170688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b="1" kern="1200"/>
            <a:t>Part 1 </a:t>
          </a:r>
          <a:r>
            <a:rPr lang="en-GB" sz="2400" kern="1200"/>
            <a:t>Offensive Weapons Act 2019</a:t>
          </a:r>
          <a:endParaRPr lang="en-GB" sz="2400" kern="1200" dirty="0"/>
        </a:p>
      </dsp:txBody>
      <dsp:txXfrm>
        <a:off x="0" y="26686"/>
        <a:ext cx="8082754" cy="2206092"/>
      </dsp:txXfrm>
    </dsp:sp>
    <dsp:sp modelId="{E2A6B864-00D6-4F42-BF8F-2335CEC4A3C4}">
      <dsp:nvSpPr>
        <dsp:cNvPr id="0" name=""/>
        <dsp:cNvSpPr/>
      </dsp:nvSpPr>
      <dsp:spPr>
        <a:xfrm>
          <a:off x="0" y="1749863"/>
          <a:ext cx="4041377" cy="2629879"/>
        </a:xfrm>
        <a:prstGeom prst="rect">
          <a:avLst/>
        </a:prstGeom>
        <a:solidFill>
          <a:schemeClr val="accent5">
            <a:tint val="40000"/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5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70688" tIns="30480" rIns="170688" bIns="3048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b="1" kern="1200" dirty="0"/>
            <a:t>S1 </a:t>
          </a:r>
        </a:p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 dirty="0"/>
            <a:t>Sale of corrosive products to a person under 18</a:t>
          </a:r>
        </a:p>
      </dsp:txBody>
      <dsp:txXfrm>
        <a:off x="0" y="1749863"/>
        <a:ext cx="4041377" cy="2629879"/>
      </dsp:txXfrm>
    </dsp:sp>
    <dsp:sp modelId="{303699C7-82B4-411A-AB65-7DB8CCDDDE10}">
      <dsp:nvSpPr>
        <dsp:cNvPr id="0" name=""/>
        <dsp:cNvSpPr/>
      </dsp:nvSpPr>
      <dsp:spPr>
        <a:xfrm>
          <a:off x="4041377" y="1762088"/>
          <a:ext cx="4041377" cy="2605430"/>
        </a:xfrm>
        <a:prstGeom prst="rect">
          <a:avLst/>
        </a:prstGeom>
        <a:solidFill>
          <a:schemeClr val="accent5">
            <a:tint val="40000"/>
            <a:alpha val="90000"/>
            <a:hueOff val="-6739762"/>
            <a:satOff val="-22832"/>
            <a:lumOff val="-2928"/>
            <a:alphaOff val="0"/>
          </a:schemeClr>
        </a:solidFill>
        <a:ln w="12700" cap="flat" cmpd="sng" algn="ctr">
          <a:solidFill>
            <a:schemeClr val="accent5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70688" tIns="30480" rIns="170688" bIns="3048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b="1" kern="1200" dirty="0"/>
            <a:t>S6</a:t>
          </a:r>
        </a:p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 dirty="0"/>
            <a:t>Offence of having a corrosive substance in a public place</a:t>
          </a:r>
        </a:p>
      </dsp:txBody>
      <dsp:txXfrm>
        <a:off x="4041377" y="1762088"/>
        <a:ext cx="4041377" cy="260543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6/7/layout/VerticalHollowActionList">
  <dgm:title val="Vertical Hollow Action List"/>
  <dgm:desc val="Use to show non-sequential or grouped lists of information. Works well with large amounts of text. All text has the same level of emphasis, and direction is not implied."/>
  <dgm:catLst>
    <dgm:cat type="list" pri="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  <dgm:pt modelId="3">
          <dgm:prSet phldr="1"/>
        </dgm:pt>
        <dgm:pt modelId="31">
          <dgm:prSet phldr="1"/>
        </dgm:pt>
        <dgm:pt modelId="4">
          <dgm:prSet phldr="1"/>
        </dgm:pt>
        <dgm:pt modelId="41">
          <dgm:prSet phldr="1"/>
        </dgm:pt>
        <dgm:pt modelId="5">
          <dgm:prSet phldr="1"/>
        </dgm:pt>
        <dgm:pt modelId="51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7" srcId="0" destId="4" srcOrd="3" destOrd="0"/>
        <dgm:cxn modelId="8" srcId="0" destId="5" srcOrd="4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  <dgm:cxn modelId="53" srcId="5" destId="5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lin">
          <dgm:param type="linDir" val="fromT"/>
          <dgm:param type="nodeHorzAlign" val="l"/>
        </dgm:alg>
      </dgm:if>
      <dgm:else name="Name3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h" for="ch" forName="linNode" refType="h"/>
      <dgm:constr type="w" for="ch" forName="linNode" refType="w"/>
      <dgm:constr type="h" for="ch" forName="sp" refType="h" fact="0.06"/>
      <dgm:constr type="primFontSz" for="des" forName="parentText" op="equ" val="28"/>
      <dgm:constr type="primFontSz" for="des" forName="descendantText" refType="primFontSz" refFor="des" refForName="parentText" op="lte" fact="0.82"/>
      <dgm:constr type="primFontSz" for="des" forName="parentText" refType="primFontSz" refFor="des" refForName="descendantText" op="lte" fact="1.25"/>
    </dgm:constrLst>
    <dgm:ruleLst/>
    <dgm:forEach name="Name4" axis="ch" ptType="node">
      <dgm:layoutNode name="linNode">
        <dgm:choose name="Name5">
          <dgm:if name="Name6" func="var" arg="dir" op="equ" val="norm">
            <dgm:alg type="lin">
              <dgm:param type="linDir" val="fromL"/>
            </dgm:alg>
          </dgm:if>
          <dgm:else name="Name7">
            <dgm:alg type="lin">
              <dgm:param type="linDir" val="fromR"/>
            </dgm:alg>
          </dgm:else>
        </dgm:choose>
        <dgm:shape xmlns:r="http://schemas.openxmlformats.org/officeDocument/2006/relationships" r:blip="">
          <dgm:adjLst/>
        </dgm:shape>
        <dgm:presOf/>
        <dgm:constrLst>
          <dgm:constr type="w" for="ch" forName="parentText" refType="w" fact="0.2"/>
          <dgm:constr type="w" for="ch" forName="descendantText" refType="w" fact="0.8"/>
          <dgm:constr type="h" for="ch" forName="parentText" refType="h"/>
          <dgm:constr type="h" for="ch" forName="descendantText" refType="h" refFor="ch" refForName="parentText"/>
        </dgm:constrLst>
        <dgm:ruleLst/>
        <dgm:layoutNode name="parentText" styleLbl="solidFgAcc1">
          <dgm:varLst>
            <dgm:chMax val="1"/>
            <dgm:bulletEnabled/>
          </dgm:varLst>
          <dgm:alg type="tx"/>
          <dgm:shape xmlns:r="http://schemas.openxmlformats.org/officeDocument/2006/relationships" type="rect" r:blip="" zOrderOff="3">
            <dgm:adjLst/>
          </dgm:shape>
          <dgm:presOf axis="self" ptType="node"/>
          <dgm:constrLst>
            <dgm:constr type="tMarg" refType="h" fact="0.28"/>
            <dgm:constr type="bMarg" refType="h" fact="0.28"/>
            <dgm:constr type="lMarg" refType="w" fact="0.15"/>
            <dgm:constr type="rMarg" refType="w" fact="0.15"/>
          </dgm:constrLst>
          <dgm:ruleLst>
            <dgm:rule type="primFontSz" val="15" fact="NaN" max="NaN"/>
          </dgm:ruleLst>
        </dgm:layoutNode>
        <dgm:layoutNode name="descendantText" styleLbl="alignNode1">
          <dgm:varLst>
            <dgm:bulletEnabled/>
          </dgm:varLst>
          <dgm:alg type="tx">
            <dgm:param type="stBulletLvl" val="0"/>
            <dgm:param type="parTxLTRAlign" val="l"/>
            <dgm:param type="shpTxLTRAlignCh" val="l"/>
            <dgm:param type="parTxRTLAlign" val="r"/>
            <dgm:param type="shpTxRTLAlignCh" val="r"/>
          </dgm:alg>
          <dgm:choose name="Name10">
            <dgm:if name="Name11" func="var" arg="dir" op="equ" val="norm">
              <dgm:shape xmlns:r="http://schemas.openxmlformats.org/officeDocument/2006/relationships" type="rect" r:blip="">
                <dgm:adjLst/>
              </dgm:shape>
            </dgm:if>
            <dgm:else name="Name12">
              <dgm:shape xmlns:r="http://schemas.openxmlformats.org/officeDocument/2006/relationships" type="rect" r:blip="">
                <dgm:adjLst/>
              </dgm:shape>
            </dgm:else>
          </dgm:choose>
          <dgm:presOf axis="des" ptType="node"/>
          <dgm:constrLst>
            <dgm:constr type="primFontSz" val="24"/>
            <dgm:constr type="lMarg" refType="w" fact="0.055"/>
            <dgm:constr type="rMarg" refType="w" fact="0.055"/>
            <dgm:constr type="tMarg" refType="h" fact="0.72"/>
            <dgm:constr type="bMarg" refType="h" fact="0.72"/>
          </dgm:constrLst>
          <dgm:ruleLst>
            <dgm:rule type="primFontSz" val="11" fact="NaN" max="NaN"/>
          </dgm:ruleLst>
        </dgm:layoutNode>
      </dgm:layoutNode>
      <dgm:forEach name="Name14" axis="followSib" ptType="sibTrans" cnt="1">
        <dgm:layoutNode name="sp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vProcess5">
  <dgm:title val=""/>
  <dgm:desc val=""/>
  <dgm:catLst>
    <dgm:cat type="process" pri="1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</dgm:cxnLst>
      <dgm:bg/>
      <dgm:whole/>
    </dgm:dataModel>
  </dgm:clrData>
  <dgm:layoutNode name="outerComposite">
    <dgm:varLst>
      <dgm:chMax val="5"/>
      <dgm:dir/>
      <dgm:resizeHandles val="exact"/>
    </dgm:varLst>
    <dgm:alg type="composite"/>
    <dgm:shape xmlns:r="http://schemas.openxmlformats.org/officeDocument/2006/relationships" r:blip="">
      <dgm:adjLst/>
    </dgm:shape>
    <dgm:presOf/>
    <dgm:choose name="Name0">
      <dgm:if name="Name1" func="var" arg="dir" op="equ" val="norm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l" for="ch" forName="TwoNodes_1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r" for="ch" forName="TwoNodes_2" refType="w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r" for="ch" forName="TwoConn_1-2" refType="r" refFor="ch" refForName="TwoNodes_1"/>
          <dgm:constr type="r" for="ch" forName="TwoNodes_1_text" refType="l" refFor="ch" refForName="TwoConn_1-2"/>
          <dgm:constr type="rOff" for="ch" forName="TwoNodes_1_text" refType="w" refFor="ch" refForName="TwoConn_1-2" fact="-0.5"/>
          <dgm:constr type="t" for="ch" forName="TwoNodes_1_text" refType="t" refFor="ch" refForName="TwoNodes_1"/>
          <dgm:constr type="b" for="ch" forName="TwoNodes_1_text" refType="b" refFor="ch" refForName="TwoNodes_1"/>
          <dgm:constr type="l" for="ch" forName="TwoNodes_1_text" refType="l" refFor="ch" refForName="TwoNodes_1"/>
          <dgm:constr type="r" for="ch" forName="TwoNodes_2_text" refType="l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l" for="ch" forName="TwoNodes_2_text" refType="l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l" for="ch" forName="ThreeNodes_1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r" for="ch" forName="ThreeNodes_3" refType="w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r" for="ch" forName="ThreeConn_1-2" refType="r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r" for="ch" forName="ThreeConn_2-3" refType="r" refFor="ch" refForName="ThreeNodes_2"/>
          <dgm:constr type="r" for="ch" forName="ThreeNodes_1_text" refType="l" refFor="ch" refForName="ThreeConn_1-2"/>
          <dgm:constr type="rOff" for="ch" forName="ThreeNodes_1_text" refType="w" refFor="ch" refForName="ThreeConn_1-2" fact="-0.57"/>
          <dgm:constr type="t" for="ch" forName="ThreeNodes_1_text" refType="t" refFor="ch" refForName="ThreeNodes_1"/>
          <dgm:constr type="b" for="ch" forName="ThreeNodes_1_text" refType="b" refFor="ch" refForName="ThreeNodes_1"/>
          <dgm:constr type="l" for="ch" forName="ThreeNodes_1_text" refType="l" refFor="ch" refForName="ThreeNodes_1"/>
          <dgm:constr type="r" for="ch" forName="ThreeNodes_2_text" refType="l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l" for="ch" forName="ThreeNodes_2_text" refType="l" refFor="ch" refForName="ThreeNodes_2"/>
          <dgm:constr type="r" for="ch" forName="ThreeNodes_3_text" refType="l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l" for="ch" forName="ThreeNodes_3_text" refType="l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l" for="ch" forName="FourNodes_1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467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533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r" for="ch" forName="FourNodes_4" refType="w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r" for="ch" forName="FourConn_1-2" refType="r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r" for="ch" forName="FourConn_2-3" refType="r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r" for="ch" forName="FourConn_3-4" refType="r" refFor="ch" refForName="FourNodes_3"/>
          <dgm:constr type="r" for="ch" forName="FourNodes_1_text" refType="l" refFor="ch" refForName="FourConn_1-2"/>
          <dgm:constr type="rOff" for="ch" forName="FourNodes_1_text" refType="w" refFor="ch" refForName="FourConn_1-2" fact="-0.7"/>
          <dgm:constr type="t" for="ch" forName="FourNodes_1_text" refType="t" refFor="ch" refForName="FourNodes_1"/>
          <dgm:constr type="b" for="ch" forName="FourNodes_1_text" refType="b" refFor="ch" refForName="FourNodes_1"/>
          <dgm:constr type="l" for="ch" forName="FourNodes_1_text" refType="l" refFor="ch" refForName="FourNodes_1"/>
          <dgm:constr type="r" for="ch" forName="FourNodes_2_text" refType="l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l" for="ch" forName="FourNodes_2_text" refType="l" refFor="ch" refForName="FourNodes_2"/>
          <dgm:constr type="r" for="ch" forName="FourNodes_3_text" refType="l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l" for="ch" forName="FourNodes_3_text" refType="l" refFor="ch" refForName="FourNodes_3"/>
          <dgm:constr type="r" for="ch" forName="FourNodes_4_text" refType="l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l" for="ch" forName="FourNodes_4_text" refType="l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l" for="ch" forName="FiveNodes_1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442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557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r" for="ch" forName="FiveNodes_5" refType="w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r" for="ch" forName="FiveConn_1-2" refType="r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r" for="ch" forName="FiveConn_2-3" refType="r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r" for="ch" forName="FiveConn_3-4" refType="r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r" for="ch" forName="FiveConn_4-5" refType="r" refFor="ch" refForName="FiveNodes_4"/>
          <dgm:constr type="r" for="ch" forName="FiveNodes_1_text" refType="l" refFor="ch" refForName="FiveConn_1-2"/>
          <dgm:constr type="rOff" for="ch" forName="FiveNodes_1_text" refType="w" refFor="ch" refForName="FiveConn_1-2" fact="-0.75"/>
          <dgm:constr type="t" for="ch" forName="FiveNodes_1_text" refType="t" refFor="ch" refForName="FiveNodes_1"/>
          <dgm:constr type="b" for="ch" forName="FiveNodes_1_text" refType="b" refFor="ch" refForName="FiveNodes_1"/>
          <dgm:constr type="l" for="ch" forName="FiveNodes_1_text" refType="l" refFor="ch" refForName="FiveNodes_1"/>
          <dgm:constr type="r" for="ch" forName="FiveNodes_2_text" refType="l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l" for="ch" forName="FiveNodes_2_text" refType="l" refFor="ch" refForName="FiveNodes_2"/>
          <dgm:constr type="r" for="ch" forName="FiveNodes_3_text" refType="l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l" for="ch" forName="FiveNodes_3_text" refType="l" refFor="ch" refForName="FiveNodes_3"/>
          <dgm:constr type="r" for="ch" forName="FiveNodes_4_text" refType="l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l" for="ch" forName="FiveNodes_4_text" refType="l" refFor="ch" refForName="FiveNodes_4"/>
          <dgm:constr type="r" for="ch" forName="FiveNodes_5_text" refType="l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l" for="ch" forName="FiveNodes_5_text" refType="l" refFor="ch" refForName="FiveNodes_5"/>
        </dgm:constrLst>
      </dgm:if>
      <dgm:else name="Name2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r" for="ch" forName="TwoNodes_1" refType="w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l" for="ch" forName="TwoNodes_2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l" for="ch" forName="TwoConn_1-2" refType="l" refFor="ch" refForName="TwoNodes_1"/>
          <dgm:constr type="l" for="ch" forName="TwoNodes_1_text" refType="r" refFor="ch" refForName="TwoConn_1-2"/>
          <dgm:constr type="lOff" for="ch" forName="TwoNodes_1_text" refType="w" refFor="ch" refForName="TwoConn_1-2" fact="0.5"/>
          <dgm:constr type="t" for="ch" forName="TwoNodes_1_text" refType="t" refFor="ch" refForName="TwoNodes_1"/>
          <dgm:constr type="b" for="ch" forName="TwoNodes_1_text" refType="b" refFor="ch" refForName="TwoNodes_1"/>
          <dgm:constr type="r" for="ch" forName="TwoNodes_1_text" refType="r" refFor="ch" refForName="TwoNodes_1"/>
          <dgm:constr type="l" for="ch" forName="TwoNodes_2_text" refType="r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r" for="ch" forName="TwoNodes_2_text" refType="r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r" for="ch" forName="ThreeNodes_1" refType="w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l" for="ch" forName="ThreeNodes_3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l" for="ch" forName="ThreeConn_1-2" refType="l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l" for="ch" forName="ThreeConn_2-3" refType="l" refFor="ch" refForName="ThreeNodes_2"/>
          <dgm:constr type="l" for="ch" forName="ThreeNodes_1_text" refType="r" refFor="ch" refForName="ThreeConn_1-2"/>
          <dgm:constr type="lOff" for="ch" forName="ThreeNodes_1_text" refType="w" refFor="ch" refForName="ThreeConn_1-2" fact="0.55"/>
          <dgm:constr type="t" for="ch" forName="ThreeNodes_1_text" refType="t" refFor="ch" refForName="ThreeNodes_1"/>
          <dgm:constr type="b" for="ch" forName="ThreeNodes_1_text" refType="b" refFor="ch" refForName="ThreeNodes_1"/>
          <dgm:constr type="r" for="ch" forName="ThreeNodes_1_text" refType="r" refFor="ch" refForName="ThreeNodes_1"/>
          <dgm:constr type="l" for="ch" forName="ThreeNodes_2_text" refType="r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r" for="ch" forName="ThreeNodes_2_text" refType="r" refFor="ch" refForName="ThreeNodes_2"/>
          <dgm:constr type="l" for="ch" forName="ThreeNodes_3_text" refType="r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r" for="ch" forName="ThreeNodes_3_text" refType="r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r" for="ch" forName="FourNodes_1" refType="w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533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467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l" for="ch" forName="FourNodes_4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l" for="ch" forName="FourConn_1-2" refType="l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l" for="ch" forName="FourConn_2-3" refType="l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l" for="ch" forName="FourConn_3-4" refType="l" refFor="ch" refForName="FourNodes_3"/>
          <dgm:constr type="l" for="ch" forName="FourNodes_1_text" refType="r" refFor="ch" refForName="FourConn_1-2"/>
          <dgm:constr type="lOff" for="ch" forName="FourNodes_1_text" refType="w" refFor="ch" refForName="FourConn_1-2" fact="0.69"/>
          <dgm:constr type="t" for="ch" forName="FourNodes_1_text" refType="t" refFor="ch" refForName="FourNodes_1"/>
          <dgm:constr type="b" for="ch" forName="FourNodes_1_text" refType="b" refFor="ch" refForName="FourNodes_1"/>
          <dgm:constr type="r" for="ch" forName="FourNodes_1_text" refType="r" refFor="ch" refForName="FourNodes_1"/>
          <dgm:constr type="l" for="ch" forName="FourNodes_2_text" refType="r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r" for="ch" forName="FourNodes_2_text" refType="r" refFor="ch" refForName="FourNodes_2"/>
          <dgm:constr type="l" for="ch" forName="FourNodes_3_text" refType="r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r" for="ch" forName="FourNodes_3_text" refType="r" refFor="ch" refForName="FourNodes_3"/>
          <dgm:constr type="l" for="ch" forName="FourNodes_4_text" refType="r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r" for="ch" forName="FourNodes_4_text" refType="r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r" for="ch" forName="FiveNodes_1" refType="w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557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442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l" for="ch" forName="FiveNodes_5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l" for="ch" forName="FiveConn_1-2" refType="l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l" for="ch" forName="FiveConn_2-3" refType="l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l" for="ch" forName="FiveConn_3-4" refType="l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l" for="ch" forName="FiveConn_4-5" refType="l" refFor="ch" refForName="FiveNodes_4"/>
          <dgm:constr type="l" for="ch" forName="FiveNodes_1_text" refType="r" refFor="ch" refForName="FiveConn_1-2"/>
          <dgm:constr type="lOff" for="ch" forName="FiveNodes_1_text" refType="w" refFor="ch" refForName="FiveConn_1-2" fact="0.73"/>
          <dgm:constr type="t" for="ch" forName="FiveNodes_1_text" refType="t" refFor="ch" refForName="FiveNodes_1"/>
          <dgm:constr type="b" for="ch" forName="FiveNodes_1_text" refType="b" refFor="ch" refForName="FiveNodes_1"/>
          <dgm:constr type="r" for="ch" forName="FiveNodes_1_text" refType="r" refFor="ch" refForName="FiveNodes_1"/>
          <dgm:constr type="l" for="ch" forName="FiveNodes_2_text" refType="r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r" for="ch" forName="FiveNodes_2_text" refType="r" refFor="ch" refForName="FiveNodes_2"/>
          <dgm:constr type="l" for="ch" forName="FiveNodes_3_text" refType="r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r" for="ch" forName="FiveNodes_3_text" refType="r" refFor="ch" refForName="FiveNodes_3"/>
          <dgm:constr type="l" for="ch" forName="FiveNodes_4_text" refType="r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r" for="ch" forName="FiveNodes_4_text" refType="r" refFor="ch" refForName="FiveNodes_4"/>
          <dgm:constr type="l" for="ch" forName="FiveNodes_5_text" refType="r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r" for="ch" forName="FiveNodes_5_text" refType="r" refFor="ch" refForName="FiveNodes_5"/>
        </dgm:constrLst>
      </dgm:else>
    </dgm:choose>
    <dgm:ruleLst/>
    <dgm:layoutNode name="dummyMaxCanvas">
      <dgm:varLst/>
      <dgm:alg type="sp"/>
      <dgm:shape xmlns:r="http://schemas.openxmlformats.org/officeDocument/2006/relationships" r:blip="">
        <dgm:adjLst/>
      </dgm:shape>
      <dgm:presOf/>
      <dgm:constrLst/>
      <dgm:ruleLst/>
    </dgm:layoutNode>
    <dgm:choose name="Name3">
      <dgm:if name="Name4" axis="ch" ptType="node" func="cnt" op="equ" val="1">
        <dgm:layoutNode name="OneNode_1">
          <dgm:varLst>
            <dgm:bulletEnabled val="1"/>
          </dgm:varLst>
          <dgm:alg type="tx"/>
          <dgm:shape xmlns:r="http://schemas.openxmlformats.org/officeDocument/2006/relationships" type="roundRect" r:blip="">
            <dgm:adjLst>
              <dgm:adj idx="1" val="0.1"/>
            </dgm:adjLst>
          </dgm:shape>
          <dgm:presOf axis="ch desOrSelf" ptType="node node" st="1 1" cnt="1 0"/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if>
      <dgm:else name="Name5">
        <dgm:choose name="Name6">
          <dgm:if name="Name7" axis="ch" ptType="node" func="cnt" op="equ" val="2">
            <dgm:layoutNode name="TwoNodes_1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1 1" cnt="1 0"/>
              <dgm:constrLst/>
              <dgm:ruleLst/>
            </dgm:layoutNode>
            <dgm:layoutNode name="TwoNodes_2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2 1" cnt="1 0"/>
              <dgm:constrLst/>
              <dgm:ruleLst/>
            </dgm:layoutNode>
            <dgm:layoutNode name="TwoConn_1-2" styleLbl="fgAccFollowNode1">
              <dgm:varLst>
                <dgm:bulletEnabled val="1"/>
              </dgm:varLst>
              <dgm:alg type="tx"/>
              <dgm:shape xmlns:r="http://schemas.openxmlformats.org/officeDocument/2006/relationships" type="downArrow" r:blip="">
                <dgm:adjLst>
                  <dgm:adj idx="1" val="0.55"/>
                  <dgm:adj idx="2" val="0.45"/>
                </dgm:adjLst>
              </dgm:shape>
              <dgm:presOf axis="ch" ptType="sibTrans" cnt="1"/>
              <dgm:constrLst>
                <dgm:constr type="lMarg" refType="primFontSz" fact="0.1"/>
                <dgm:constr type="rMarg" refType="primFontSz" fact="0.1"/>
                <dgm:constr type="tMarg" refType="primFontSz" fact="0.1"/>
                <dgm:constr type="bMarg" refType="primFontSz" fact="0.1"/>
              </dgm:constrLst>
              <dgm:ruleLst>
                <dgm:rule type="primFontSz" val="5" fact="NaN" max="NaN"/>
              </dgm:ruleLst>
            </dgm:layoutNode>
            <dgm:layoutNode name="TwoNodes_1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1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  <dgm:layoutNode name="TwoNodes_2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2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</dgm:if>
          <dgm:else name="Name8">
            <dgm:choose name="Name9">
              <dgm:if name="Name10" axis="ch" ptType="node" func="cnt" op="equ" val="3">
                <dgm:layoutNode name="ThreeNodes_1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1 1" cnt="1 0"/>
                  <dgm:constrLst/>
                  <dgm:ruleLst/>
                </dgm:layoutNode>
                <dgm:layoutNode name="ThreeNodes_2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2 1" cnt="1 0"/>
                  <dgm:constrLst/>
                  <dgm:ruleLst/>
                </dgm:layoutNode>
                <dgm:layoutNode name="ThreeNodes_3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3 1" cnt="1 0"/>
                  <dgm:constrLst/>
                  <dgm:ruleLst/>
                </dgm:layoutNode>
                <dgm:layoutNode name="ThreeConn_1-2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Conn_2-3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st="2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Nodes_1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1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2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2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3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3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</dgm:if>
              <dgm:else name="Name11">
                <dgm:choose name="Name12">
                  <dgm:if name="Name13" axis="ch" ptType="node" func="cnt" op="equ" val="4">
                    <dgm:layoutNode name="FourNodes_1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/>
                      <dgm:ruleLst/>
                    </dgm:layoutNode>
                    <dgm:layoutNode name="FourNodes_2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/>
                      <dgm:ruleLst/>
                    </dgm:layoutNode>
                    <dgm:layoutNode name="FourNodes_3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/>
                      <dgm:ruleLst/>
                    </dgm:layoutNode>
                    <dgm:layoutNode name="FourNodes_4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/>
                      <dgm:ruleLst/>
                    </dgm:layoutNode>
                    <dgm:layoutNode name="FourConn_1-2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2-3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2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3-4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3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1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2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3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4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if>
                  <dgm:else name="Name14">
                    <dgm:choose name="Name15">
                      <dgm:if name="Name16" axis="ch" ptType="node" func="cnt" op="gte" val="5">
                        <dgm:layoutNode name="FiveNodes_1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/>
                          <dgm:ruleLst/>
                        </dgm:layoutNode>
                        <dgm:layoutNode name="FiveNodes_2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/>
                          <dgm:ruleLst/>
                        </dgm:layoutNode>
                        <dgm:layoutNode name="FiveNodes_3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/>
                          <dgm:ruleLst/>
                        </dgm:layoutNode>
                        <dgm:layoutNode name="FiveNodes_4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/>
                          <dgm:ruleLst/>
                        </dgm:layoutNode>
                        <dgm:layoutNode name="FiveNodes_5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/>
                          <dgm:ruleLst/>
                        </dgm:layoutNode>
                        <dgm:layoutNode name="FiveConn_1-2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2-3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2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3-4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3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4-5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4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1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2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3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4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5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</dgm:if>
                      <dgm:else name="Name17"/>
                    </dgm:choose>
                  </dgm:else>
                </dgm:choose>
              </dgm:else>
            </dgm:choose>
          </dgm:else>
        </dgm:choose>
      </dgm:else>
    </dgm:choose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process2">
  <dgm:title val=""/>
  <dgm:desc val=""/>
  <dgm:catLst>
    <dgm:cat type="process" pri="13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Flow">
    <dgm:varLst>
      <dgm:resizeHandles val="exact"/>
    </dgm:varLst>
    <dgm:alg type="lin">
      <dgm:param type="linDir" val="fromT"/>
    </dgm:alg>
    <dgm:shape xmlns:r="http://schemas.openxmlformats.org/officeDocument/2006/relationships" r:blip="">
      <dgm:adjLst/>
    </dgm:shape>
    <dgm:presOf/>
    <dgm:constrLst>
      <dgm:constr type="h" for="ch" ptType="node" refType="h"/>
      <dgm:constr type="h" for="ch" ptType="sibTrans" refType="h" refFor="ch" refPtType="node" fact="0.5"/>
      <dgm:constr type="w" for="ch" ptType="node" op="equ"/>
      <dgm:constr type="primFontSz" for="ch" ptType="node" op="equ" val="65"/>
      <dgm:constr type="primFontSz" for="des" forName="connectorText" op="equ" val="55"/>
      <dgm:constr type="primFontSz" for="des" forName="connectorText" refType="primFontSz" refFor="ch" refPtType="node" op="lte" fact="0.8"/>
    </dgm:constrLst>
    <dgm:ruleLst/>
    <dgm:forEach name="nodesForEach" axis="ch" ptType="node">
      <dgm:layoutNode name="node">
        <dgm:varLst>
          <dgm:bulletEnabled val="1"/>
        </dgm:varLst>
        <dgm:choose name="Name0">
          <dgm:if name="Name1" axis="root des" ptType="all node" func="maxDepth" op="gt" val="1">
            <dgm:alg type="tx">
              <dgm:param type="parTxLTRAlign" val="l"/>
              <dgm:param type="parTxRTLAlign" val="r"/>
              <dgm:param type="txAnchorVertCh" val="mid"/>
            </dgm:alg>
          </dgm:if>
          <dgm:else name="Name2">
            <dgm:alg type="tx"/>
          </dgm:else>
        </dgm:choose>
        <dgm:shape xmlns:r="http://schemas.openxmlformats.org/officeDocument/2006/relationships" type="roundRect" r:blip="">
          <dgm:adjLst>
            <dgm:adj idx="1" val="0.1"/>
          </dgm:adjLst>
        </dgm:shape>
        <dgm:presOf axis="desOrSelf" ptType="node"/>
        <dgm:constrLst>
          <dgm:constr type="w" refType="h" fact="1.8"/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primFontSz" val="18" fact="NaN" max="NaN"/>
          <dgm:rule type="w" val="NaN" fact="4" max="NaN"/>
          <dgm:rule type="primFontSz" val="5" fact="NaN" max="NaN"/>
        </dgm:ruleLst>
      </dgm:layoutNode>
      <dgm:forEach name="sibTransForEach" axis="followSib" ptType="sibTrans" cnt="1">
        <dgm:layoutNode name="sibTrans">
          <dgm:alg type="conn">
            <dgm:param type="begPts" val="auto"/>
            <dgm:param type="endPts" val="auto"/>
          </dgm:alg>
          <dgm:shape xmlns:r="http://schemas.openxmlformats.org/officeDocument/2006/relationships" type="conn" r:blip="">
            <dgm:adjLst/>
          </dgm:shape>
          <dgm:presOf axis="self"/>
          <dgm:constrLst>
            <dgm:constr type="w" refType="h" fact="0.9"/>
            <dgm:constr type="connDist"/>
            <dgm:constr type="wArH" refType="w" fact="0.5"/>
            <dgm:constr type="hArH" refType="w"/>
            <dgm:constr type="stemThick" refType="w" fact="0.6"/>
            <dgm:constr type="begPad" refType="connDist" fact="0.125"/>
            <dgm:constr type="endPad" refType="connDist" fact="0.125"/>
          </dgm:constrLst>
          <dgm:ruleLst/>
          <dgm:layoutNode name="connectorText">
            <dgm:alg type="tx">
              <dgm:param type="autoTxRot" val="upr"/>
            </dgm:alg>
            <dgm:shape xmlns:r="http://schemas.openxmlformats.org/officeDocument/2006/relationships" type="conn" r:blip="" hideGeom="1">
              <dgm:adjLst/>
            </dgm:shape>
            <dgm:presOf axis="self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5" fact="NaN" max="NaN"/>
            </dgm:ruleLst>
          </dgm:layoutNode>
        </dgm:layoutNode>
      </dgm:forEach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hierarchy1">
  <dgm:title val=""/>
  <dgm:desc val=""/>
  <dgm:catLst>
    <dgm:cat type="hierarchy" pri="2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hierChild1">
    <dgm:varLst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primFontSz" for="des" ptType="node" op="equ" val="65"/>
      <dgm:constr type="w" for="des" forName="composite" refType="w"/>
      <dgm:constr type="h" for="des" forName="composite" refType="w" refFor="des" refForName="composite" fact="0.667"/>
      <dgm:constr type="w" for="des" forName="composite2" refType="w" refFor="des" refForName="composite"/>
      <dgm:constr type="h" for="des" forName="composite2" refType="h" refFor="des" refForName="composite"/>
      <dgm:constr type="w" for="des" forName="composite3" refType="w" refFor="des" refForName="composite"/>
      <dgm:constr type="h" for="des" forName="composite3" refType="h" refFor="des" refForName="composite"/>
      <dgm:constr type="w" for="des" forName="composite4" refType="w" refFor="des" refForName="composite"/>
      <dgm:constr type="h" for="des" forName="composite4" refType="h" refFor="des" refForName="composite"/>
      <dgm:constr type="w" for="des" forName="composite5" refType="w" refFor="des" refForName="composite"/>
      <dgm:constr type="h" for="des" forName="composite5" refType="h" refFor="des" refForName="composite"/>
      <dgm:constr type="sibSp" refType="w" refFor="des" refForName="composite" fact="0.1"/>
      <dgm:constr type="sibSp" for="des" forName="hierChild2" refType="sibSp"/>
      <dgm:constr type="sibSp" for="des" forName="hierChild3" refType="sibSp"/>
      <dgm:constr type="sibSp" for="des" forName="hierChild4" refType="sibSp"/>
      <dgm:constr type="sibSp" for="des" forName="hierChild5" refType="sibSp"/>
      <dgm:constr type="sibSp" for="des" forName="hierChild6" refType="sibSp"/>
      <dgm:constr type="sp" for="des" forName="hierRoot1" refType="h" refFor="des" refForName="composite" fact="0.25"/>
      <dgm:constr type="sp" for="des" forName="hierRoot2" refType="sp" refFor="des" refForName="hierRoot1"/>
      <dgm:constr type="sp" for="des" forName="hierRoot3" refType="sp" refFor="des" refForName="hierRoot1"/>
      <dgm:constr type="sp" for="des" forName="hierRoot4" refType="sp" refFor="des" refForName="hierRoot1"/>
      <dgm:constr type="sp" for="des" forName="hierRoot5" refType="sp" refFor="des" refForName="hierRoot1"/>
    </dgm:constrLst>
    <dgm:ruleLst/>
    <dgm:forEach name="Name3" axis="ch">
      <dgm:forEach name="Name4" axis="self" ptType="node">
        <dgm:layoutNode name="hierRoot1">
          <dgm:alg type="hierRoot"/>
          <dgm:shape xmlns:r="http://schemas.openxmlformats.org/officeDocument/2006/relationships" r:blip="">
            <dgm:adjLst/>
          </dgm:shape>
          <dgm:presOf/>
          <dgm:constrLst>
            <dgm:constr type="bendDist" for="des" ptType="parTrans" refType="sp" fact="0.5"/>
          </dgm:constrLst>
          <dgm:ruleLst/>
          <dgm:layoutNode name="composite">
            <dgm:alg type="composite"/>
            <dgm:shape xmlns:r="http://schemas.openxmlformats.org/officeDocument/2006/relationships" r:blip="">
              <dgm:adjLst/>
            </dgm:shape>
            <dgm:presOf/>
            <dgm:constrLst>
              <dgm:constr type="w" for="ch" forName="background" refType="w" fact="0.9"/>
              <dgm:constr type="h" for="ch" forName="background" refType="w" refFor="ch" refForName="background" fact="0.635"/>
              <dgm:constr type="t" for="ch" forName="background"/>
              <dgm:constr type="l" for="ch" forName="background"/>
              <dgm:constr type="w" for="ch" forName="text" refType="w" fact="0.9"/>
              <dgm:constr type="h" for="ch" forName="text" refType="w" refFor="ch" refForName="text" fact="0.635"/>
              <dgm:constr type="t" for="ch" forName="text" refType="w" fact="0.095"/>
              <dgm:constr type="l" for="ch" forName="text" refType="w" fact="0.1"/>
            </dgm:constrLst>
            <dgm:ruleLst/>
            <dgm:layoutNode name="background" styleLbl="node0" moveWith="text"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/>
              <dgm:constrLst/>
              <dgm:ruleLst/>
            </dgm:layoutNode>
            <dgm:layoutNode name="text" styleLbl="fgAcc0">
              <dgm:varLst>
                <dgm:chPref val="3"/>
              </dgm:varLst>
              <dgm:alg type="tx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self"/>
              <dgm:constrLst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</dgm:layoutNode>
          <dgm:layoutNode name="hierChild2">
            <dgm:choose name="Name5">
              <dgm:if name="Name6" func="var" arg="dir" op="equ" val="norm">
                <dgm:alg type="hierChild">
                  <dgm:param type="linDir" val="fromL"/>
                </dgm:alg>
              </dgm:if>
              <dgm:else name="Name7">
                <dgm:alg type="hierChild">
                  <dgm:param type="linDir" val="from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Name8" axis="ch">
              <dgm:forEach name="Name9" axis="self" ptType="parTrans" cnt="1">
                <dgm:layoutNode name="Name10">
                  <dgm:alg type="conn">
                    <dgm:param type="dim" val="1D"/>
                    <dgm:param type="endSty" val="noArr"/>
                    <dgm:param type="connRout" val="bend"/>
                    <dgm:param type="bendPt" val="end"/>
                    <dgm:param type="begPts" val="bCtr"/>
                    <dgm:param type="endPts" val="tCtr"/>
                    <dgm:param type="srcNode" val="background"/>
                    <dgm:param type="dstNode" val="background2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forEach name="Name11" axis="self" ptType="node">
                <dgm:layoutNode name="hierRoot2">
                  <dgm:alg type="hierRoot"/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bendDist" for="des" ptType="parTrans" refType="sp" fact="0.5"/>
                  </dgm:constrLst>
                  <dgm:ruleLst/>
                  <dgm:layoutNode name="composite2">
                    <dgm:alg type="composite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w" for="ch" forName="background2" refType="w" fact="0.9"/>
                      <dgm:constr type="h" for="ch" forName="background2" refType="w" refFor="ch" refForName="background2" fact="0.635"/>
                      <dgm:constr type="t" for="ch" forName="background2"/>
                      <dgm:constr type="l" for="ch" forName="background2"/>
                      <dgm:constr type="w" for="ch" forName="text2" refType="w" fact="0.9"/>
                      <dgm:constr type="h" for="ch" forName="text2" refType="w" refFor="ch" refForName="text2" fact="0.635"/>
                      <dgm:constr type="t" for="ch" forName="text2" refType="w" fact="0.095"/>
                      <dgm:constr type="l" for="ch" forName="text2" refType="w" fact="0.1"/>
                    </dgm:constrLst>
                    <dgm:ruleLst/>
                    <dgm:layoutNode name="background2" moveWith="text2"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/>
                      <dgm:constrLst/>
                      <dgm:ruleLst/>
                    </dgm:layoutNode>
                    <dgm:layoutNode name="text2" styleLbl="fgAcc2">
                      <dgm:varLst>
                        <dgm:chPref val="3"/>
                      </dgm:varLst>
                      <dgm:alg type="tx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layoutNode>
                  <dgm:layoutNode name="hierChild3">
                    <dgm:choose name="Name12">
                      <dgm:if name="Name13" func="var" arg="dir" op="equ" val="norm">
                        <dgm:alg type="hierChild">
                          <dgm:param type="linDir" val="fromL"/>
                        </dgm:alg>
                      </dgm:if>
                      <dgm:else name="Name14">
                        <dgm:alg type="hierChild">
                          <dgm:param type="linDir" val="from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  <dgm:forEach name="Name15" axis="ch">
                      <dgm:forEach name="Name16" axis="self" ptType="parTrans" cnt="1">
                        <dgm:layoutNode name="Name17">
                          <dgm:alg type="conn">
                            <dgm:param type="dim" val="1D"/>
                            <dgm:param type="endSty" val="noArr"/>
                            <dgm:param type="connRout" val="bend"/>
                            <dgm:param type="bendPt" val="end"/>
                            <dgm:param type="begPts" val="bCtr"/>
                            <dgm:param type="endPts" val="tCtr"/>
                            <dgm:param type="srcNode" val="background2"/>
                            <dgm:param type="dstNode" val="background3"/>
                          </dgm:alg>
                          <dgm:shape xmlns:r="http://schemas.openxmlformats.org/officeDocument/2006/relationships" type="conn" r:blip="" zOrderOff="-999">
                            <dgm:adjLst/>
                          </dgm:shape>
                          <dgm:presOf axis="self"/>
                          <dgm:constrLst>
                            <dgm:constr type="begPad"/>
                            <dgm:constr type="endPad"/>
                          </dgm:constrLst>
                          <dgm:ruleLst/>
                        </dgm:layoutNode>
                      </dgm:forEach>
                      <dgm:forEach name="Name18" axis="self" ptType="node">
                        <dgm:layoutNode name="hierRoot3">
                          <dgm:alg type="hierRoot"/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constrLst>
                            <dgm:constr type="bendDist" for="des" ptType="parTrans" refType="sp" fact="0.5"/>
                          </dgm:constrLst>
                          <dgm:ruleLst/>
                          <dgm:layoutNode name="composite3">
                            <dgm:alg type="composite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w" for="ch" forName="background3" refType="w" fact="0.9"/>
                              <dgm:constr type="h" for="ch" forName="background3" refType="w" refFor="ch" refForName="background3" fact="0.635"/>
                              <dgm:constr type="t" for="ch" forName="background3"/>
                              <dgm:constr type="l" for="ch" forName="background3"/>
                              <dgm:constr type="w" for="ch" forName="text3" refType="w" fact="0.9"/>
                              <dgm:constr type="h" for="ch" forName="text3" refType="w" refFor="ch" refForName="text3" fact="0.635"/>
                              <dgm:constr type="t" for="ch" forName="text3" refType="w" fact="0.095"/>
                              <dgm:constr type="l" for="ch" forName="text3" refType="w" fact="0.1"/>
                            </dgm:constrLst>
                            <dgm:ruleLst/>
                            <dgm:layoutNode name="background3" moveWith="text3">
                              <dgm:alg type="sp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/>
                              <dgm:constrLst/>
                              <dgm:ruleLst/>
                            </dgm:layoutNode>
                            <dgm:layoutNode name="text3" styleLbl="fgAcc3">
                              <dgm:varLst>
                                <dgm:chPref val="3"/>
                              </dgm:varLst>
                              <dgm:alg type="tx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 axis="self"/>
                              <dgm:constrLst>
                                <dgm:constr type="tMarg" refType="primFontSz" fact="0.3"/>
                                <dgm:constr type="bMarg" refType="primFontSz" fact="0.3"/>
                                <dgm:constr type="lMarg" refType="primFontSz" fact="0.3"/>
                                <dgm:constr type="rMarg" refType="primFontSz" fact="0.3"/>
                              </dgm:constrLst>
                              <dgm:ruleLst>
                                <dgm:rule type="primFontSz" val="5" fact="NaN" max="NaN"/>
                              </dgm:ruleLst>
                            </dgm:layoutNode>
                          </dgm:layoutNode>
                          <dgm:layoutNode name="hierChild4">
                            <dgm:choose name="Name19">
                              <dgm:if name="Name20" func="var" arg="dir" op="equ" val="norm">
                                <dgm:alg type="hierChild">
                                  <dgm:param type="linDir" val="fromL"/>
                                </dgm:alg>
                              </dgm:if>
                              <dgm:else name="Name21">
                                <dgm:alg type="hierChild">
                                  <dgm:param type="linDir" val="fromR"/>
                                </dgm:alg>
                              </dgm:else>
                            </dgm:choose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/>
                            <dgm:ruleLst/>
                            <dgm:forEach name="repeat" axis="ch">
                              <dgm:forEach name="Name22" axis="self" ptType="parTrans" cnt="1">
                                <dgm:layoutNode name="Name23">
                                  <dgm:choose name="Name24">
                                    <dgm:if name="Name25" axis="self" func="depth" op="lte" val="4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3"/>
                                        <dgm:param type="dstNode" val="background4"/>
                                      </dgm:alg>
                                    </dgm:if>
                                    <dgm:else name="Name26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4"/>
                                        <dgm:param type="dstNode" val="background4"/>
                                      </dgm:alg>
                                    </dgm:else>
                                  </dgm:choose>
                                  <dgm:shape xmlns:r="http://schemas.openxmlformats.org/officeDocument/2006/relationships" type="conn" r:blip="" zOrderOff="-999">
                                    <dgm:adjLst/>
                                  </dgm:shape>
                                  <dgm:presOf axis="self"/>
                                  <dgm:constrLst>
                                    <dgm:constr type="begPad"/>
                                    <dgm:constr type="endPad"/>
                                  </dgm:constrLst>
                                  <dgm:ruleLst/>
                                </dgm:layoutNode>
                              </dgm:forEach>
                              <dgm:forEach name="Name27" axis="self" ptType="node">
                                <dgm:layoutNode name="hierRoot4">
                                  <dgm:alg type="hierRoot"/>
                                  <dgm:shape xmlns:r="http://schemas.openxmlformats.org/officeDocument/2006/relationships" r:blip="">
                                    <dgm:adjLst/>
                                  </dgm:shape>
                                  <dgm:presOf/>
                                  <dgm:constrLst>
                                    <dgm:constr type="bendDist" for="des" ptType="parTrans" refType="sp" fact="0.5"/>
                                  </dgm:constrLst>
                                  <dgm:ruleLst/>
                                  <dgm:layoutNode name="composite4">
                                    <dgm:alg type="composite"/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>
                                      <dgm:constr type="w" for="ch" forName="background4" refType="w" fact="0.9"/>
                                      <dgm:constr type="h" for="ch" forName="background4" refType="w" refFor="ch" refForName="background4" fact="0.635"/>
                                      <dgm:constr type="t" for="ch" forName="background4"/>
                                      <dgm:constr type="l" for="ch" forName="background4"/>
                                      <dgm:constr type="w" for="ch" forName="text4" refType="w" fact="0.9"/>
                                      <dgm:constr type="h" for="ch" forName="text4" refType="w" refFor="ch" refForName="text4" fact="0.635"/>
                                      <dgm:constr type="t" for="ch" forName="text4" refType="w" fact="0.095"/>
                                      <dgm:constr type="l" for="ch" forName="text4" refType="w" fact="0.1"/>
                                    </dgm:constrLst>
                                    <dgm:ruleLst/>
                                    <dgm:layoutNode name="background4" moveWith="text4">
                                      <dgm:alg type="sp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/>
                                      <dgm:constrLst/>
                                      <dgm:ruleLst/>
                                    </dgm:layoutNode>
                                    <dgm:layoutNode name="text4" styleLbl="fgAcc4">
                                      <dgm:varLst>
                                        <dgm:chPref val="3"/>
                                      </dgm:varLst>
                                      <dgm:alg type="tx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 axis="self"/>
                                      <dgm:constrLst>
                                        <dgm:constr type="tMarg" refType="primFontSz" fact="0.3"/>
                                        <dgm:constr type="bMarg" refType="primFontSz" fact="0.3"/>
                                        <dgm:constr type="lMarg" refType="primFontSz" fact="0.3"/>
                                        <dgm:constr type="rMarg" refType="primFontSz" fact="0.3"/>
                                      </dgm:constrLst>
                                      <dgm:ruleLst>
                                        <dgm:rule type="primFontSz" val="5" fact="NaN" max="NaN"/>
                                      </dgm:ruleLst>
                                    </dgm:layoutNode>
                                  </dgm:layoutNode>
                                  <dgm:layoutNode name="hierChild5">
                                    <dgm:choose name="Name28">
                                      <dgm:if name="Name29" func="var" arg="dir" op="equ" val="norm">
                                        <dgm:alg type="hierChild">
                                          <dgm:param type="linDir" val="fromL"/>
                                        </dgm:alg>
                                      </dgm:if>
                                      <dgm:else name="Name30">
                                        <dgm:alg type="hierChild">
                                          <dgm:param type="linDir" val="fromR"/>
                                        </dgm:alg>
                                      </dgm:else>
                                    </dgm:choose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/>
                                    <dgm:ruleLst/>
                                    <dgm:forEach name="Name31" ref="repeat"/>
                                  </dgm:layoutNode>
                                </dgm:layoutNode>
                              </dgm:forEach>
                            </dgm:forEach>
                          </dgm:layoutNode>
                        </dgm:layoutNode>
                      </dgm:forEach>
                    </dgm:forEach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6.xml><?xml version="1.0" encoding="utf-8"?>
<dgm:layoutDef xmlns:dgm="http://schemas.openxmlformats.org/drawingml/2006/diagram" xmlns:a="http://schemas.openxmlformats.org/drawingml/2006/main" uniqueId="urn:microsoft.com/office/officeart/2005/8/layout/pList2">
  <dgm:title val=""/>
  <dgm:desc val=""/>
  <dgm:catLst>
    <dgm:cat type="list" pri="11000"/>
    <dgm:cat type="picture" pri="24000"/>
    <dgm:cat type="pictureconvert" pri="24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resizeHandles val="exact"/>
    </dgm:varLst>
    <dgm:alg type="composite"/>
    <dgm:shape xmlns:r="http://schemas.openxmlformats.org/officeDocument/2006/relationships" r:blip="">
      <dgm:adjLst/>
    </dgm:shape>
    <dgm:presOf/>
    <dgm:constrLst>
      <dgm:constr type="w" for="ch" forName="bkgdShp" refType="w"/>
      <dgm:constr type="h" for="ch" forName="bkgdShp" refType="h" fact="0.45"/>
      <dgm:constr type="t" for="ch" forName="bkgdShp"/>
      <dgm:constr type="w" for="ch" forName="linComp" refType="w" fact="0.94"/>
      <dgm:constr type="h" for="ch" forName="linComp" refType="h"/>
      <dgm:constr type="ctrX" for="ch" forName="linComp" refType="w" fact="0.5"/>
    </dgm:constrLst>
    <dgm:ruleLst/>
    <dgm:choose name="Name1">
      <dgm:if name="Name2" axis="ch" ptType="node" func="cnt" op="gte" val="1">
        <dgm:layoutNode name="bkgdShp" styleLbl="alignAccFollowNode1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linComp">
          <dgm:choose name="Name3">
            <dgm:if name="Name4" func="var" arg="dir" op="equ" val="norm">
              <dgm:alg type="lin"/>
            </dgm:if>
            <dgm:else name="Name5">
              <dgm:alg type="lin">
                <dgm:param type="linDir" val="fromR"/>
              </dgm:alg>
            </dgm:else>
          </dgm:choose>
          <dgm:shape xmlns:r="http://schemas.openxmlformats.org/officeDocument/2006/relationships" r:blip="">
            <dgm:adjLst/>
          </dgm:shape>
          <dgm:presOf/>
          <dgm:constrLst>
            <dgm:constr type="w" for="ch" forName="compNode" refType="w"/>
            <dgm:constr type="h" for="ch" forName="compNode" refType="h"/>
            <dgm:constr type="w" for="ch" ptType="sibTrans" refType="w" refFor="ch" refForName="compNode" fact="0.1"/>
            <dgm:constr type="h" for="ch" ptType="sibTrans" op="equ"/>
            <dgm:constr type="h" for="ch" forName="compNode" op="equ"/>
            <dgm:constr type="primFontSz" for="des" forName="node" op="equ"/>
          </dgm:constrLst>
          <dgm:ruleLst/>
          <dgm:forEach name="nodesForEach" axis="ch" ptType="node">
            <dgm:layoutNode name="compNode">
              <dgm:alg type="composite"/>
              <dgm:shape xmlns:r="http://schemas.openxmlformats.org/officeDocument/2006/relationships" r:blip="">
                <dgm:adjLst/>
              </dgm:shape>
              <dgm:presOf/>
              <dgm:constrLst>
                <dgm:constr type="w" for="ch" forName="node" refType="w"/>
                <dgm:constr type="h" for="ch" forName="node" refType="h" fact="0.55"/>
                <dgm:constr type="b" for="ch" forName="node" refType="h"/>
                <dgm:constr type="w" for="ch" forName="invisiNode" refType="w" fact="0.75"/>
                <dgm:constr type="h" for="ch" forName="invisiNode" refType="h" fact="0.06"/>
                <dgm:constr type="t" for="ch" forName="invisiNode"/>
                <dgm:constr type="w" for="ch" forName="imagNode" refType="w"/>
                <dgm:constr type="h" for="ch" forName="imagNode" refType="h" fact="0.33"/>
                <dgm:constr type="ctrX" for="ch" forName="imagNode" refType="w" fact="0.5"/>
                <dgm:constr type="t" for="ch" forName="imagNode" refType="h" fact="0.06"/>
              </dgm:constrLst>
              <dgm:ruleLst/>
              <dgm:layoutNode name="node" styleLbl="node1">
                <dgm:varLst>
                  <dgm:bulletEnabled val="1"/>
                </dgm:varLst>
                <dgm:alg type="tx">
                  <dgm:param type="txAnchorVert" val="t"/>
                </dgm:alg>
                <dgm:shape xmlns:r="http://schemas.openxmlformats.org/officeDocument/2006/relationships" rot="180" type="round2SameRect" r:blip="">
                  <dgm:adjLst>
                    <dgm:adj idx="1" val="0.105"/>
                  </dgm:adjLst>
                </dgm:shape>
                <dgm:presOf axis="desOrSelf" ptType="node"/>
                <dgm:constrLst>
                  <dgm:constr type="primFontSz" val="65"/>
                </dgm:constrLst>
                <dgm:ruleLst>
                  <dgm:rule type="primFontSz" val="5" fact="NaN" max="NaN"/>
                </dgm:ruleLst>
              </dgm:layoutNode>
              <dgm:layoutNode name="invisiNode">
                <dgm:alg type="sp"/>
                <dgm:shape xmlns:r="http://schemas.openxmlformats.org/officeDocument/2006/relationships" type="roundRect" r:blip="" hideGeom="1">
                  <dgm:adjLst>
                    <dgm:adj idx="1" val="0.1"/>
                  </dgm:adjLst>
                </dgm:shape>
                <dgm:presOf/>
                <dgm:constrLst/>
                <dgm:ruleLst/>
              </dgm:layoutNode>
              <dgm:layoutNode name="imagNode" styleLbl="fgImgPlace1">
                <dgm:alg type="sp"/>
                <dgm:shape xmlns:r="http://schemas.openxmlformats.org/officeDocument/2006/relationships" type="roundRect" r:blip="" zOrderOff="-2" blipPhldr="1">
                  <dgm:adjLst>
                    <dgm:adj idx="1" val="0.1"/>
                  </dgm:adjLst>
                </dgm:shape>
                <dgm:presOf/>
                <dgm:constrLst/>
                <dgm:ruleLst/>
              </dgm:layoutNode>
            </dgm:layoutNode>
            <dgm:forEach name="sibTransForEach" axis="followSib" ptType="sibTrans" cnt="1">
              <dgm:layoutNode name="sibTrans">
                <dgm:alg type="sp"/>
                <dgm:shape xmlns:r="http://schemas.openxmlformats.org/officeDocument/2006/relationships" type="rect" r:blip="" hideGeom="1">
                  <dgm:adjLst/>
                </dgm:shape>
                <dgm:presOf axis="self"/>
                <dgm:constrLst/>
                <dgm:ruleLst/>
              </dgm:layoutNode>
            </dgm:forEach>
          </dgm:forEach>
        </dgm:layoutNode>
      </dgm:if>
      <dgm:else name="Name6"/>
    </dgm:choose>
  </dgm:layoutNode>
</dgm:layoutDef>
</file>

<file path=ppt/diagrams/layout7.xml><?xml version="1.0" encoding="utf-8"?>
<dgm:layoutDef xmlns:dgm="http://schemas.openxmlformats.org/drawingml/2006/diagram" xmlns:a="http://schemas.openxmlformats.org/drawingml/2006/main" uniqueId="urn:microsoft.com/office/officeart/2005/8/layout/process2">
  <dgm:title val=""/>
  <dgm:desc val=""/>
  <dgm:catLst>
    <dgm:cat type="process" pri="13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Flow">
    <dgm:varLst>
      <dgm:resizeHandles val="exact"/>
    </dgm:varLst>
    <dgm:alg type="lin">
      <dgm:param type="linDir" val="fromT"/>
    </dgm:alg>
    <dgm:shape xmlns:r="http://schemas.openxmlformats.org/officeDocument/2006/relationships" r:blip="">
      <dgm:adjLst/>
    </dgm:shape>
    <dgm:presOf/>
    <dgm:constrLst>
      <dgm:constr type="h" for="ch" ptType="node" refType="h"/>
      <dgm:constr type="h" for="ch" ptType="sibTrans" refType="h" refFor="ch" refPtType="node" fact="0.5"/>
      <dgm:constr type="w" for="ch" ptType="node" op="equ"/>
      <dgm:constr type="primFontSz" for="ch" ptType="node" op="equ" val="65"/>
      <dgm:constr type="primFontSz" for="des" forName="connectorText" op="equ" val="55"/>
      <dgm:constr type="primFontSz" for="des" forName="connectorText" refType="primFontSz" refFor="ch" refPtType="node" op="lte" fact="0.8"/>
    </dgm:constrLst>
    <dgm:ruleLst/>
    <dgm:forEach name="nodesForEach" axis="ch" ptType="node">
      <dgm:layoutNode name="node">
        <dgm:varLst>
          <dgm:bulletEnabled val="1"/>
        </dgm:varLst>
        <dgm:choose name="Name0">
          <dgm:if name="Name1" axis="root des" ptType="all node" func="maxDepth" op="gt" val="1">
            <dgm:alg type="tx">
              <dgm:param type="parTxLTRAlign" val="l"/>
              <dgm:param type="parTxRTLAlign" val="r"/>
              <dgm:param type="txAnchorVertCh" val="mid"/>
            </dgm:alg>
          </dgm:if>
          <dgm:else name="Name2">
            <dgm:alg type="tx"/>
          </dgm:else>
        </dgm:choose>
        <dgm:shape xmlns:r="http://schemas.openxmlformats.org/officeDocument/2006/relationships" type="roundRect" r:blip="">
          <dgm:adjLst>
            <dgm:adj idx="1" val="0.1"/>
          </dgm:adjLst>
        </dgm:shape>
        <dgm:presOf axis="desOrSelf" ptType="node"/>
        <dgm:constrLst>
          <dgm:constr type="w" refType="h" fact="1.8"/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primFontSz" val="18" fact="NaN" max="NaN"/>
          <dgm:rule type="w" val="NaN" fact="4" max="NaN"/>
          <dgm:rule type="primFontSz" val="5" fact="NaN" max="NaN"/>
        </dgm:ruleLst>
      </dgm:layoutNode>
      <dgm:forEach name="sibTransForEach" axis="followSib" ptType="sibTrans" cnt="1">
        <dgm:layoutNode name="sibTrans">
          <dgm:alg type="conn">
            <dgm:param type="begPts" val="auto"/>
            <dgm:param type="endPts" val="auto"/>
          </dgm:alg>
          <dgm:shape xmlns:r="http://schemas.openxmlformats.org/officeDocument/2006/relationships" type="conn" r:blip="">
            <dgm:adjLst/>
          </dgm:shape>
          <dgm:presOf axis="self"/>
          <dgm:constrLst>
            <dgm:constr type="w" refType="h" fact="0.9"/>
            <dgm:constr type="connDist"/>
            <dgm:constr type="wArH" refType="w" fact="0.5"/>
            <dgm:constr type="hArH" refType="w"/>
            <dgm:constr type="stemThick" refType="w" fact="0.6"/>
            <dgm:constr type="begPad" refType="connDist" fact="0.125"/>
            <dgm:constr type="endPad" refType="connDist" fact="0.125"/>
          </dgm:constrLst>
          <dgm:ruleLst/>
          <dgm:layoutNode name="connectorText">
            <dgm:alg type="tx">
              <dgm:param type="autoTxRot" val="upr"/>
            </dgm:alg>
            <dgm:shape xmlns:r="http://schemas.openxmlformats.org/officeDocument/2006/relationships" type="conn" r:blip="" hideGeom="1">
              <dgm:adjLst/>
            </dgm:shape>
            <dgm:presOf axis="self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5" fact="NaN" max="NaN"/>
            </dgm:ruleLst>
          </dgm:layoutNode>
        </dgm:layoutNode>
      </dgm:forEach>
    </dgm:forEach>
  </dgm:layoutNode>
</dgm:layoutDef>
</file>

<file path=ppt/diagrams/layout8.xml><?xml version="1.0" encoding="utf-8"?>
<dgm:layoutDef xmlns:dgm="http://schemas.openxmlformats.org/drawingml/2006/diagram" xmlns:a="http://schemas.openxmlformats.org/drawingml/2006/main" uniqueId="urn:microsoft.com/office/officeart/2005/8/layout/hList1">
  <dgm:title val=""/>
  <dgm:desc val=""/>
  <dgm:catLst>
    <dgm:cat type="list" pri="5000"/>
    <dgm:cat type="convert" pri="5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2">
          <dgm:prSet phldr="1"/>
        </dgm:pt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lin"/>
      </dgm:if>
      <dgm:else name="Name3">
        <dgm:alg type="lin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h" for="ch" forName="composite" refType="h"/>
      <dgm:constr type="w" for="ch" forName="composite" refType="w"/>
      <dgm:constr type="w" for="des" forName="parTx"/>
      <dgm:constr type="h" for="des" forName="parTx" op="equ"/>
      <dgm:constr type="w" for="des" forName="desTx"/>
      <dgm:constr type="h" for="des" forName="desTx" op="equ"/>
      <dgm:constr type="primFontSz" for="des" forName="parTx" val="65"/>
      <dgm:constr type="secFontSz" for="des" forName="desTx" refType="primFontSz" refFor="des" refForName="parTx" op="equ"/>
      <dgm:constr type="h" for="des" forName="parTx" refType="primFontSz" refFor="des" refForName="parTx" fact="0.8"/>
      <dgm:constr type="h" for="des" forName="desTx" refType="primFontSz" refFor="des" refForName="parTx" fact="1.22"/>
      <dgm:constr type="w" for="ch" forName="space" refType="w" refFor="ch" refForName="composite" op="equ" fact="0.14"/>
    </dgm:constrLst>
    <dgm:ruleLst>
      <dgm:rule type="w" for="ch" forName="composite" val="0" fact="NaN" max="NaN"/>
      <dgm:rule type="primFontSz" for="des" forName="parTx" val="5" fact="NaN" max="NaN"/>
    </dgm:ruleLst>
    <dgm:forEach name="Name4" axis="ch" ptType="node">
      <dgm:layoutNode name="composite">
        <dgm:alg type="composite"/>
        <dgm:shape xmlns:r="http://schemas.openxmlformats.org/officeDocument/2006/relationships" r:blip="">
          <dgm:adjLst/>
        </dgm:shape>
        <dgm:presOf/>
        <dgm:constrLst>
          <dgm:constr type="l" for="ch" forName="parTx"/>
          <dgm:constr type="w" for="ch" forName="parTx" refType="w"/>
          <dgm:constr type="t" for="ch" forName="parTx"/>
          <dgm:constr type="l" for="ch" forName="desTx"/>
          <dgm:constr type="w" for="ch" forName="desTx" refType="w" refFor="ch" refForName="parTx"/>
          <dgm:constr type="t" for="ch" forName="desTx" refType="h" refFor="ch" refForName="parTx"/>
        </dgm:constrLst>
        <dgm:ruleLst>
          <dgm:rule type="h" val="INF" fact="NaN" max="NaN"/>
        </dgm:ruleLst>
        <dgm:layoutNode name="parTx" styleLbl="alignNode1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>
            <dgm:adjLst/>
          </dgm:shape>
          <dgm:presOf axis="self" ptType="node"/>
          <dgm:constrLst>
            <dgm:constr type="h" refType="w" op="lte" fact="0.4"/>
            <dgm:constr type="h"/>
            <dgm:constr type="tMarg" refType="primFontSz" fact="0.32"/>
            <dgm:constr type="bMarg" refType="primFontSz" fact="0.32"/>
          </dgm:constrLst>
          <dgm:ruleLst>
            <dgm:rule type="h" val="INF" fact="NaN" max="NaN"/>
          </dgm:ruleLst>
        </dgm:layoutNode>
        <dgm:layoutNode name="desTx" styleLbl="alignAccFollowNode1">
          <dgm:varLst>
            <dgm:bulletEnabled val="1"/>
          </dgm:varLst>
          <dgm:alg type="tx">
            <dgm:param type="stBulletLvl" val="1"/>
          </dgm:alg>
          <dgm:shape xmlns:r="http://schemas.openxmlformats.org/officeDocument/2006/relationships" type="rect" r:blip="">
            <dgm:adjLst/>
          </dgm:shape>
          <dgm:presOf axis="des" ptType="node"/>
          <dgm:constrLst>
            <dgm:constr type="secFontSz" val="65"/>
            <dgm:constr type="primFontSz" refType="secFontSz"/>
            <dgm:constr type="h"/>
            <dgm:constr type="lMarg" refType="primFontSz" fact="0.42"/>
            <dgm:constr type="tMarg" refType="primFontSz" fact="0.42"/>
            <dgm:constr type="bMarg" refType="primFontSz" fact="0.63"/>
          </dgm:constrLst>
          <dgm:ruleLst>
            <dgm:rule type="h" val="INF" fact="NaN" max="NaN"/>
          </dgm:ruleLst>
        </dgm:layoutNode>
      </dgm:layoutNode>
      <dgm:forEach name="Name5" axis="followSib" ptType="sibTrans" cnt="1">
        <dgm:layoutNode name="space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9.xml><?xml version="1.0" encoding="utf-8"?>
<dgm:layoutDef xmlns:dgm="http://schemas.openxmlformats.org/drawingml/2006/diagram" xmlns:a="http://schemas.openxmlformats.org/drawingml/2006/main" uniqueId="urn:microsoft.com/office/officeart/2005/8/layout/process4">
  <dgm:title val=""/>
  <dgm:desc val=""/>
  <dgm:catLst>
    <dgm:cat type="process" pri="16000"/>
    <dgm:cat type="list" pri="20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dir/>
      <dgm:animLvl val="lvl"/>
      <dgm:resizeHandles val="exact"/>
    </dgm:varLst>
    <dgm:alg type="lin">
      <dgm:param type="linDir" val="fromB"/>
    </dgm:alg>
    <dgm:shape xmlns:r="http://schemas.openxmlformats.org/officeDocument/2006/relationships" r:blip="">
      <dgm:adjLst/>
    </dgm:shape>
    <dgm:presOf/>
    <dgm:constrLst>
      <dgm:constr type="h" for="ch" forName="boxAndChildren" refType="h"/>
      <dgm:constr type="h" for="ch" forName="arrowAndChildren" refType="h" refFor="ch" refForName="boxAndChildren" op="equ" fact="1.538"/>
      <dgm:constr type="w" for="ch" forName="arrowAndChildren" refType="w"/>
      <dgm:constr type="w" for="ch" forName="boxAndChildren" refType="w"/>
      <dgm:constr type="h" for="ch" forName="sp" refType="h" fact="-0.015"/>
      <dgm:constr type="primFontSz" for="des" forName="parentTextBox" val="65"/>
      <dgm:constr type="primFontSz" for="des" forName="parentTextArrow" refType="primFontSz" refFor="des" refForName="parentTextBox" op="equ"/>
      <dgm:constr type="primFontSz" for="des" forName="childTextArrow" val="65"/>
      <dgm:constr type="primFontSz" for="des" forName="childTextBox" refType="primFontSz" refFor="des" refForName="childTextArrow" op="equ"/>
    </dgm:constrLst>
    <dgm:ruleLst/>
    <dgm:forEach name="Name1" axis="ch" ptType="node" st="-1" step="-1">
      <dgm:choose name="Name2">
        <dgm:if name="Name3" axis="self" ptType="node" func="revPos" op="equ" val="1">
          <dgm:layoutNode name="boxAndChildren">
            <dgm:alg type="composite"/>
            <dgm:shape xmlns:r="http://schemas.openxmlformats.org/officeDocument/2006/relationships" r:blip="">
              <dgm:adjLst/>
            </dgm:shape>
            <dgm:presOf/>
            <dgm:choose name="Name4">
              <dgm:if name="Name5" axis="ch" ptType="node" func="cnt" op="gte" val="1">
                <dgm:constrLst>
                  <dgm:constr type="w" for="ch" forName="parentTextBox" refType="w"/>
                  <dgm:constr type="h" for="ch" forName="parentTextBox" refType="h" fact="0.54"/>
                  <dgm:constr type="t" for="ch" forName="parentTextBox"/>
                  <dgm:constr type="w" for="ch" forName="entireBox" refType="w"/>
                  <dgm:constr type="h" for="ch" forName="entireBox" refType="h"/>
                  <dgm:constr type="w" for="ch" forName="descendantBox" refType="w"/>
                  <dgm:constr type="b" for="ch" forName="descendantBox" refType="h" fact="0.98"/>
                  <dgm:constr type="h" for="ch" forName="descendantBox" refType="h" fact="0.46"/>
                </dgm:constrLst>
              </dgm:if>
              <dgm:else name="Name6">
                <dgm:constrLst>
                  <dgm:constr type="w" for="ch" forName="parentTextBox" refType="w"/>
                  <dgm:constr type="h" for="ch" forName="parentTextBox" refType="h"/>
                </dgm:constrLst>
              </dgm:else>
            </dgm:choose>
            <dgm:ruleLst/>
            <dgm:layoutNode name="parentTextBox">
              <dgm:alg type="tx"/>
              <dgm:choose name="Name7">
                <dgm:if name="Name8" axis="ch" ptType="node" func="cnt" op="gte" val="1">
                  <dgm:shape xmlns:r="http://schemas.openxmlformats.org/officeDocument/2006/relationships" type="rect" r:blip="" zOrderOff="1" hideGeom="1">
                    <dgm:adjLst/>
                  </dgm:shape>
                </dgm:if>
                <dgm:else name="Name9">
                  <dgm:shape xmlns:r="http://schemas.openxmlformats.org/officeDocument/2006/relationships" type="rect" r:blip="">
                    <dgm:adjLst/>
                  </dgm:shape>
                </dgm:else>
              </dgm:choose>
              <dgm:presOf axis="self"/>
              <dgm:constrLst/>
              <dgm:ruleLst>
                <dgm:rule type="primFontSz" val="5" fact="NaN" max="NaN"/>
              </dgm:ruleLst>
            </dgm:layoutNode>
            <dgm:choose name="Name10">
              <dgm:if name="Name11" axis="ch" ptType="node" func="cnt" op="gte" val="1">
                <dgm:layoutNode name="entireBox">
                  <dgm:alg type="sp"/>
                  <dgm:shape xmlns:r="http://schemas.openxmlformats.org/officeDocument/2006/relationships" type="rect" r:blip="">
                    <dgm:adjLst/>
                  </dgm:shape>
                  <dgm:presOf axis="self"/>
                  <dgm:constrLst/>
                  <dgm:ruleLst/>
                </dgm:layoutNode>
                <dgm:layoutNode name="descendantBox" styleLbl="fgAccFollowNode1">
                  <dgm:choose name="Name12">
                    <dgm:if name="Name13" func="var" arg="dir" op="equ" val="norm">
                      <dgm:alg type="lin"/>
                    </dgm:if>
                    <dgm:else name="Name14">
                      <dgm:alg type="lin">
                        <dgm:param type="linDir" val="fromR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w" for="ch" forName="childTextBox" refType="w"/>
                    <dgm:constr type="h" for="ch" forName="childTextBox" refType="h"/>
                  </dgm:constrLst>
                  <dgm:ruleLst/>
                  <dgm:forEach name="Name15" axis="ch" ptType="node">
                    <dgm:layoutNode name="childTextBox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rect" r:blip="">
                        <dgm:adjLst/>
                      </dgm:shape>
                      <dgm:presOf axis="desOrSelf" ptType="node"/>
                      <dgm:constrLst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</dgm:forEach>
                </dgm:layoutNode>
              </dgm:if>
              <dgm:else name="Name16"/>
            </dgm:choose>
          </dgm:layoutNode>
        </dgm:if>
        <dgm:else name="Name17">
          <dgm:layoutNode name="arrowAndChildren">
            <dgm:alg type="composite"/>
            <dgm:shape xmlns:r="http://schemas.openxmlformats.org/officeDocument/2006/relationships" r:blip="">
              <dgm:adjLst/>
            </dgm:shape>
            <dgm:presOf/>
            <dgm:choose name="Name18">
              <dgm:if name="Name19" axis="ch" ptType="node" func="cnt" op="gte" val="1">
                <dgm:constrLst>
                  <dgm:constr type="w" for="ch" forName="parentTextArrow" refType="w"/>
                  <dgm:constr type="t" for="ch" forName="parentTextArrow"/>
                  <dgm:constr type="h" for="ch" forName="parentTextArrow" refType="h" fact="0.351"/>
                  <dgm:constr type="w" for="ch" forName="arrow" refType="w"/>
                  <dgm:constr type="h" for="ch" forName="arrow" refType="h"/>
                  <dgm:constr type="w" for="ch" forName="descendantArrow" refType="w"/>
                  <dgm:constr type="b" for="ch" forName="descendantArrow" refType="h" fact="0.65"/>
                  <dgm:constr type="h" for="ch" forName="descendantArrow" refType="h" fact="0.299"/>
                </dgm:constrLst>
              </dgm:if>
              <dgm:else name="Name20">
                <dgm:constrLst>
                  <dgm:constr type="w" for="ch" forName="parentTextArrow" refType="w"/>
                  <dgm:constr type="h" for="ch" forName="parentTextArrow" refType="h"/>
                </dgm:constrLst>
              </dgm:else>
            </dgm:choose>
            <dgm:ruleLst/>
            <dgm:layoutNode name="parentTextArrow">
              <dgm:alg type="tx"/>
              <dgm:choose name="Name21">
                <dgm:if name="Name22" axis="ch" ptType="node" func="cnt" op="gte" val="1">
                  <dgm:shape xmlns:r="http://schemas.openxmlformats.org/officeDocument/2006/relationships" type="rect" r:blip="" zOrderOff="1" hideGeom="1">
                    <dgm:adjLst/>
                  </dgm:shape>
                </dgm:if>
                <dgm:else name="Name23">
                  <dgm:shape xmlns:r="http://schemas.openxmlformats.org/officeDocument/2006/relationships" rot="180" type="upArrowCallout" r:blip="">
                    <dgm:adjLst/>
                  </dgm:shape>
                </dgm:else>
              </dgm:choose>
              <dgm:presOf axis="self"/>
              <dgm:constrLst/>
              <dgm:ruleLst>
                <dgm:rule type="primFontSz" val="5" fact="NaN" max="NaN"/>
              </dgm:ruleLst>
            </dgm:layoutNode>
            <dgm:choose name="Name24">
              <dgm:if name="Name25" axis="ch" ptType="node" func="cnt" op="gte" val="1">
                <dgm:layoutNode name="arrow">
                  <dgm:alg type="sp"/>
                  <dgm:shape xmlns:r="http://schemas.openxmlformats.org/officeDocument/2006/relationships" rot="180" type="upArrowCallout" r:blip="">
                    <dgm:adjLst/>
                  </dgm:shape>
                  <dgm:presOf axis="self"/>
                  <dgm:constrLst/>
                  <dgm:ruleLst/>
                </dgm:layoutNode>
                <dgm:layoutNode name="descendantArrow">
                  <dgm:choose name="Name26">
                    <dgm:if name="Name27" func="var" arg="dir" op="equ" val="norm">
                      <dgm:alg type="lin"/>
                    </dgm:if>
                    <dgm:else name="Name28">
                      <dgm:alg type="lin">
                        <dgm:param type="linDir" val="fromR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w" for="ch" forName="childTextArrow" refType="w"/>
                    <dgm:constr type="h" for="ch" forName="childTextArrow" refType="h"/>
                  </dgm:constrLst>
                  <dgm:ruleLst/>
                  <dgm:forEach name="Name29" axis="ch" ptType="node">
                    <dgm:layoutNode name="childTextArrow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rect" r:blip="">
                        <dgm:adjLst/>
                      </dgm:shape>
                      <dgm:presOf axis="desOrSelf" ptType="node"/>
                      <dgm:constrLst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</dgm:forEach>
                </dgm:layoutNode>
              </dgm:if>
              <dgm:else name="Name30"/>
            </dgm:choose>
          </dgm:layoutNode>
        </dgm:else>
      </dgm:choose>
      <dgm:forEach name="Name31" axis="precedSib" ptType="sibTrans" st="-1" cnt="1">
        <dgm:layoutNode name="sp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2">
  <dgm:title val=""/>
  <dgm:desc val=""/>
  <dgm:catLst>
    <dgm:cat type="simple" pri="102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2">
  <dgm:title val=""/>
  <dgm:desc val=""/>
  <dgm:catLst>
    <dgm:cat type="simple" pri="102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.xml><?xml version="1.0" encoding="utf-8"?>
<dgm:styleDef xmlns:dgm="http://schemas.openxmlformats.org/drawingml/2006/diagram" xmlns:a="http://schemas.openxmlformats.org/drawingml/2006/main" uniqueId="urn:microsoft.com/office/officeart/2005/8/quickstyle/simple3">
  <dgm:title val=""/>
  <dgm:desc val=""/>
  <dgm:catLst>
    <dgm:cat type="simple" pri="103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lnNode1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dk1"/>
      </a:fontRef>
    </dgm:style>
  </dgm:styleLbl>
  <dgm:styleLbl name="venn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7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8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9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6E2D074-9408-E848-8901-F1D379D4057D}" type="datetimeFigureOut">
              <a:rPr lang="en-US" smtClean="0"/>
              <a:t>11/29/22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8C45148-4F14-404C-9BCA-6AB3AAF0333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9836574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2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_rels/notesSlide2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6.xml"/><Relationship Id="rId1" Type="http://schemas.openxmlformats.org/officeDocument/2006/relationships/notesMaster" Target="../notesMasters/notesMaster1.xml"/></Relationships>
</file>

<file path=ppt/notesSlides/_rels/notesSlide2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7.xml"/><Relationship Id="rId1" Type="http://schemas.openxmlformats.org/officeDocument/2006/relationships/notesMaster" Target="../notesMasters/notesMaster1.xml"/></Relationships>
</file>

<file path=ppt/notesSlides/_rels/notesSlide2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8.xml"/><Relationship Id="rId1" Type="http://schemas.openxmlformats.org/officeDocument/2006/relationships/notesMaster" Target="../notesMasters/notesMaster1.xml"/></Relationships>
</file>

<file path=ppt/notesSlides/_rels/notesSlide2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9.xml"/><Relationship Id="rId1" Type="http://schemas.openxmlformats.org/officeDocument/2006/relationships/notesMaster" Target="../notesMasters/notesMaster1.xml"/></Relationships>
</file>

<file path=ppt/notesSlides/_rels/notesSlide2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305D39E-461B-0B47-84CB-22C6E7F2C706}" type="slidenum">
              <a:rPr lang="en-US" smtClean="0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62854587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>
              <a:defRPr/>
            </a:pPr>
            <a:endParaRPr lang="en-GB" sz="1100" b="0" i="0" u="none" strike="noStrike" kern="1200" baseline="0" dirty="0">
              <a:solidFill>
                <a:schemeClr val="tx1"/>
              </a:solidFill>
              <a:effectLst>
                <a:outerShdw blurRad="38100" dist="38100" dir="2700000" algn="tl">
                  <a:srgbClr val="C0C0C0"/>
                </a:outerShdw>
              </a:effectLst>
              <a:latin typeface="Arial" panose="020B0604020202020204" pitchFamily="34" charset="0"/>
              <a:ea typeface="+mn-ea"/>
              <a:cs typeface="Arial" panose="020B0604020202020204" pitchFamily="34" charset="0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34A6A74C-5ED0-47A7-8DC6-93CFFE31F520}" type="slidenum">
              <a:rPr lang="en-GB" altLang="en-US" smtClean="0"/>
              <a:pPr>
                <a:defRPr/>
              </a:pPr>
              <a:t>3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956480413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lang="en-GB" altLang="en-US" sz="1200" b="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lang="en-GB" altLang="en-US" sz="1200" b="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34A6A74C-5ED0-47A7-8DC6-93CFFE31F520}" type="slidenum">
              <a:rPr lang="en-GB" altLang="en-US" smtClean="0"/>
              <a:pPr>
                <a:defRPr/>
              </a:pPr>
              <a:t>5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043559308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GB" altLang="en-US" sz="1100" b="1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GB" altLang="en-US" sz="1100" b="1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GB" altLang="en-US" sz="1100" b="1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Arial" panose="020B0604020202020204" pitchFamily="34" charset="0"/>
            </a:endParaRPr>
          </a:p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GB" altLang="en-US" sz="12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Arial" panose="020B0604020202020204" pitchFamily="34" charset="0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34A6A74C-5ED0-47A7-8DC6-93CFFE31F520}" type="slidenum">
              <a:rPr lang="en-GB" altLang="en-US" smtClean="0"/>
              <a:pPr>
                <a:defRPr/>
              </a:pPr>
              <a:t>6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95763557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305D39E-461B-0B47-84CB-22C6E7F2C706}" type="slidenum">
              <a:rPr lang="en-US" smtClean="0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7036352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eaLnBrk="1" hangingPunct="1">
              <a:spcBef>
                <a:spcPct val="0"/>
              </a:spcBef>
            </a:pPr>
            <a:endParaRPr lang="en-GB" altLang="en-US" sz="110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34A6A74C-5ED0-47A7-8DC6-93CFFE31F520}" type="slidenum">
              <a:rPr lang="en-GB" altLang="en-US" smtClean="0"/>
              <a:pPr>
                <a:defRPr/>
              </a:pPr>
              <a:t>8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652459427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eaLnBrk="1" hangingPunct="1">
              <a:spcBef>
                <a:spcPct val="0"/>
              </a:spcBef>
            </a:pPr>
            <a:endParaRPr lang="en-GB" altLang="en-US" sz="12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34A6A74C-5ED0-47A7-8DC6-93CFFE31F520}" type="slidenum">
              <a:rPr lang="en-GB" altLang="en-US" smtClean="0"/>
              <a:pPr>
                <a:defRPr/>
              </a:pPr>
              <a:t>9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143377608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342900" indent="-342900" algn="ctr" fontAlgn="base">
              <a:lnSpc>
                <a:spcPct val="80000"/>
              </a:lnSpc>
              <a:spcBef>
                <a:spcPct val="20000"/>
              </a:spcBef>
              <a:spcAft>
                <a:spcPct val="0"/>
              </a:spcAft>
              <a:defRPr/>
            </a:pPr>
            <a:endParaRPr kumimoji="0" lang="en-GB" altLang="en-US" sz="11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Arial" panose="020B0604020202020204" pitchFamily="34" charset="0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34A6A74C-5ED0-47A7-8DC6-93CFFE31F520}" type="slidenum">
              <a:rPr lang="en-GB" altLang="en-US" smtClean="0"/>
              <a:pPr>
                <a:defRPr/>
              </a:pPr>
              <a:t>10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005128070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eaLnBrk="1" hangingPunct="1">
              <a:spcBef>
                <a:spcPct val="0"/>
              </a:spcBef>
            </a:pPr>
            <a:endParaRPr lang="en-GB" altLang="en-US" sz="110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34A6A74C-5ED0-47A7-8DC6-93CFFE31F520}" type="slidenum">
              <a:rPr lang="en-GB" altLang="en-US" smtClean="0"/>
              <a:pPr>
                <a:defRPr/>
              </a:pPr>
              <a:t>11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493391504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34A6A74C-5ED0-47A7-8DC6-93CFFE31F520}" type="slidenum">
              <a:rPr lang="en-GB" altLang="en-US" smtClean="0"/>
              <a:pPr>
                <a:defRPr/>
              </a:pPr>
              <a:t>12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4180849244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GB" altLang="en-US" sz="11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Arial" panose="020B0604020202020204" pitchFamily="34" charset="0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34A6A74C-5ED0-47A7-8DC6-93CFFE31F520}" type="slidenum">
              <a:rPr lang="en-GB" altLang="en-US" smtClean="0"/>
              <a:pPr>
                <a:defRPr/>
              </a:pPr>
              <a:t>13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60514763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305D39E-461B-0B47-84CB-22C6E7F2C706}" type="slidenum">
              <a:rPr lang="en-US" smtClean="0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53699962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34A6A74C-5ED0-47A7-8DC6-93CFFE31F520}" type="slidenum">
              <a:rPr lang="en-GB" altLang="en-US" smtClean="0"/>
              <a:pPr>
                <a:defRPr/>
              </a:pPr>
              <a:t>16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367665922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eaLnBrk="1" hangingPunct="1">
              <a:spcBef>
                <a:spcPct val="0"/>
              </a:spcBef>
            </a:pPr>
            <a:r>
              <a:rPr lang="en-GB" altLang="en-US" sz="1100" b="0" dirty="0">
                <a:latin typeface="Arial" panose="020B0604020202020204" pitchFamily="34" charset="0"/>
                <a:cs typeface="Arial" panose="020B0604020202020204" pitchFamily="34" charset="0"/>
              </a:rPr>
              <a:t>Example: any knife at all from one manufactured as an offensive weapon to a tool or a kitchen knife.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34A6A74C-5ED0-47A7-8DC6-93CFFE31F520}" type="slidenum">
              <a:rPr lang="en-GB" altLang="en-US" smtClean="0"/>
              <a:pPr>
                <a:defRPr/>
              </a:pPr>
              <a:t>17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18555885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eaLnBrk="1" hangingPunct="1">
              <a:lnSpc>
                <a:spcPct val="100000"/>
              </a:lnSpc>
              <a:spcBef>
                <a:spcPct val="0"/>
              </a:spcBef>
            </a:pP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34A6A74C-5ED0-47A7-8DC6-93CFFE31F520}" type="slidenum">
              <a:rPr lang="en-GB" altLang="en-US" smtClean="0"/>
              <a:pPr>
                <a:defRPr/>
              </a:pPr>
              <a:t>18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818428967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altLang="en-US" dirty="0">
              <a:latin typeface="Arial" panose="020B0604020202020204" pitchFamily="34" charset="0"/>
              <a:ea typeface="ＭＳ Ｐゴシック" panose="020B0600070205080204" pitchFamily="34" charset="-128"/>
            </a:endParaRP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34A6A74C-5ED0-47A7-8DC6-93CFFE31F520}" type="slidenum">
              <a:rPr lang="en-GB" altLang="en-US" smtClean="0"/>
              <a:pPr>
                <a:defRPr/>
              </a:pPr>
              <a:t>19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818428967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lang="en-GB" sz="11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lang="en-GB" dirty="0"/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34A6A74C-5ED0-47A7-8DC6-93CFFE31F520}" type="slidenum">
              <a:rPr lang="en-GB" altLang="en-US" smtClean="0"/>
              <a:pPr>
                <a:defRPr/>
              </a:pPr>
              <a:t>20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656751597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34A6A74C-5ED0-47A7-8DC6-93CFFE31F520}" type="slidenum">
              <a:rPr lang="en-GB" altLang="en-US" smtClean="0"/>
              <a:pPr>
                <a:defRPr/>
              </a:pPr>
              <a:t>21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713537085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34A6A74C-5ED0-47A7-8DC6-93CFFE31F520}" type="slidenum">
              <a:rPr lang="en-GB" altLang="en-US" smtClean="0"/>
              <a:pPr>
                <a:defRPr/>
              </a:pPr>
              <a:t>22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486063074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34A6A74C-5ED0-47A7-8DC6-93CFFE31F520}" type="slidenum">
              <a:rPr lang="en-GB" altLang="en-US" smtClean="0"/>
              <a:pPr>
                <a:defRPr/>
              </a:pPr>
              <a:t>23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306948964"/>
      </p:ext>
    </p:extLst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1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Arial" panose="020B0604020202020204" pitchFamily="34" charset="0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34A6A74C-5ED0-47A7-8DC6-93CFFE31F520}" type="slidenum">
              <a:rPr lang="en-GB" altLang="en-US" smtClean="0"/>
              <a:pPr>
                <a:defRPr/>
              </a:pPr>
              <a:t>24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689869555"/>
      </p:ext>
    </p:extLst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2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Arial" panose="020B0604020202020204" pitchFamily="34" charset="0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34A6A74C-5ED0-47A7-8DC6-93CFFE31F520}" type="slidenum">
              <a:rPr lang="en-GB" altLang="en-US" smtClean="0"/>
              <a:pPr>
                <a:defRPr/>
              </a:pPr>
              <a:t>25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144637501"/>
      </p:ext>
    </p:extLst>
  </p:cSld>
  <p:clrMapOvr>
    <a:masterClrMapping/>
  </p:clrMapOvr>
</p:notes>
</file>

<file path=ppt/notesSlides/notesSlide2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2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Arial" panose="020B0604020202020204" pitchFamily="34" charset="0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34A6A74C-5ED0-47A7-8DC6-93CFFE31F520}" type="slidenum">
              <a:rPr lang="en-GB" altLang="en-US" smtClean="0"/>
              <a:pPr>
                <a:defRPr/>
              </a:pPr>
              <a:t>26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071422539"/>
      </p:ext>
    </p:extLst>
  </p:cSld>
  <p:clrMapOvr>
    <a:masterClrMapping/>
  </p:clrMapOvr>
</p:notes>
</file>

<file path=ppt/notesSlides/notesSlide2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2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Arial" panose="020B0604020202020204" pitchFamily="34" charset="0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34A6A74C-5ED0-47A7-8DC6-93CFFE31F520}" type="slidenum">
              <a:rPr lang="en-GB" altLang="en-US" smtClean="0"/>
              <a:pPr>
                <a:defRPr/>
              </a:pPr>
              <a:t>27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4252157256"/>
      </p:ext>
    </p:extLst>
  </p:cSld>
  <p:clrMapOvr>
    <a:masterClrMapping/>
  </p:clrMapOvr>
</p:notes>
</file>

<file path=ppt/notesSlides/notesSlide2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2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Arial" panose="020B0604020202020204" pitchFamily="34" charset="0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34A6A74C-5ED0-47A7-8DC6-93CFFE31F520}" type="slidenum">
              <a:rPr lang="en-GB" altLang="en-US" smtClean="0"/>
              <a:pPr>
                <a:defRPr/>
              </a:pPr>
              <a:t>28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683506709"/>
      </p:ext>
    </p:extLst>
  </p:cSld>
  <p:clrMapOvr>
    <a:masterClrMapping/>
  </p:clrMapOvr>
</p:notes>
</file>

<file path=ppt/notesSlides/notesSlide2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2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Arial" panose="020B0604020202020204" pitchFamily="34" charset="0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34A6A74C-5ED0-47A7-8DC6-93CFFE31F520}" type="slidenum">
              <a:rPr lang="en-GB" altLang="en-US" smtClean="0"/>
              <a:pPr>
                <a:defRPr/>
              </a:pPr>
              <a:t>29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279074821"/>
      </p:ext>
    </p:extLst>
  </p:cSld>
  <p:clrMapOvr>
    <a:masterClrMapping/>
  </p:clrMapOvr>
</p:notes>
</file>

<file path=ppt/notesSlides/notesSlide2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8C45148-4F14-404C-9BCA-6AB3AAF03330}" type="slidenum">
              <a:rPr lang="en-US" smtClean="0"/>
              <a:t>30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6785640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A4359C1-097D-855E-C1C3-D7035186F686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2ABD51E-1D3A-1C4A-9421-05AB9C1EB3CE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D6CED02-B51F-C2F0-B1B3-77D2A2BC001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B3A6C8-1106-2748-8E68-F7E287C5A19B}" type="datetimeFigureOut">
              <a:rPr lang="en-US" smtClean="0"/>
              <a:t>11/29/22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9466D6C-6636-6DE3-7352-D5DDF9FABB0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69A0ECC-EEB3-6ABF-CB96-F287D249E5D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47E61E6-D3F5-724A-9A25-BE6527DE84A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5587018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68200B4-D08C-8E57-AF3A-3B5A43CCD38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EA243C2-D7D9-A715-5BEC-2016DF69194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3C2E333-BC83-135D-93E5-6193BB7FF35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B3A6C8-1106-2748-8E68-F7E287C5A19B}" type="datetimeFigureOut">
              <a:rPr lang="en-US" smtClean="0"/>
              <a:t>11/29/22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861AC75-8482-A659-91DE-D8E89F3BDF9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44776CF-1085-DB15-E2C1-D3C6ADF5BD7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47E61E6-D3F5-724A-9A25-BE6527DE84A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5589993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4DC82E6-5B5A-0DE6-ABE5-0CEB872FF85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08394AC-2842-8E94-6000-CF21239CCF7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BDBFD17-9312-FB76-0118-E5969099C59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B3A6C8-1106-2748-8E68-F7E287C5A19B}" type="datetimeFigureOut">
              <a:rPr lang="en-US" smtClean="0"/>
              <a:t>11/29/22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DEE3279-7148-6334-76E9-108D20D6242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25BC467-0D5C-09CC-5C42-29D1D8A7AF3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47E61E6-D3F5-724A-9A25-BE6527DE84A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6588415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5945EFE-1737-5E38-99B5-4B55B5CB8A1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50DE8C3-D05B-6A2F-82A4-C727C1933C8C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9EB1AFA-9EA8-CBF1-72F4-5F439E18AE2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84F0AFD-9C9A-8837-C20D-2E251512546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B3A6C8-1106-2748-8E68-F7E287C5A19B}" type="datetimeFigureOut">
              <a:rPr lang="en-US" smtClean="0"/>
              <a:t>11/29/22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B812E21-4980-ED16-46AA-3104E02F6F5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D23D184-1921-E22E-D64F-D58EDB3469A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47E61E6-D3F5-724A-9A25-BE6527DE84A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8145445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060FF99-CA73-6217-5C65-5BB3A91B830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8A5BA32-C120-BE8D-7AFC-2211D25D0EC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5912966-9ACC-828B-5EF0-3142A51B58B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D643F16C-6400-E3E5-4894-06275B44281E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E09BF9F3-F562-B284-9FB0-265BBFE5C53A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E85D9447-F4E2-6D1B-E467-484B25D3702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B3A6C8-1106-2748-8E68-F7E287C5A19B}" type="datetimeFigureOut">
              <a:rPr lang="en-US" smtClean="0"/>
              <a:t>11/29/22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3DE87C4C-8103-54C3-B3C1-530A03619C5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15758B2E-7C66-5787-6E51-928AC7A469F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47E61E6-D3F5-724A-9A25-BE6527DE84A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7839797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3D2006D-B550-2C01-2B99-5033AC89402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CD78606A-ECCB-0EB7-2A08-DDCFD0FFA85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B3A6C8-1106-2748-8E68-F7E287C5A19B}" type="datetimeFigureOut">
              <a:rPr lang="en-US" smtClean="0"/>
              <a:t>11/29/22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7779B1E2-EB9B-C863-E7F4-CB23AADA3FF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4883C052-E096-4383-30A5-EED6F1EC6D9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47E61E6-D3F5-724A-9A25-BE6527DE84A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3420431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CF5D4F87-CAEE-EF0E-47DB-F5B0A9D8CCE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B3A6C8-1106-2748-8E68-F7E287C5A19B}" type="datetimeFigureOut">
              <a:rPr lang="en-US" smtClean="0"/>
              <a:t>11/29/22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5114D1D1-277A-9658-9B40-7C6E1906AF0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0E87C163-5D2F-9C96-9D7F-7D49E44C490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47E61E6-D3F5-724A-9A25-BE6527DE84A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6820170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526984E-D0FA-1D73-A861-7835B6FF267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34E9A94-D573-6ADA-BC2C-F7C4CA4A0BA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5FA8FFD0-EBB7-B2A3-331E-D2D476E19AF4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1B505C3-F132-F827-C29C-7138EE9C22B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B3A6C8-1106-2748-8E68-F7E287C5A19B}" type="datetimeFigureOut">
              <a:rPr lang="en-US" smtClean="0"/>
              <a:t>11/29/22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078D3ED-EAFA-FC42-6E34-17136772F2D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C7B213C-7482-23E0-650C-8FAD374230F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47E61E6-D3F5-724A-9A25-BE6527DE84A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4871599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C6781DD-F6F9-0D2D-E031-D152416E973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252AF0F3-59C9-42A4-B36D-56A52F06FE0D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79B35DB7-C540-E506-9B38-ADD233A1AC26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B18C871-5E48-94DD-D87C-9D497515B9B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B3A6C8-1106-2748-8E68-F7E287C5A19B}" type="datetimeFigureOut">
              <a:rPr lang="en-US" smtClean="0"/>
              <a:t>11/29/22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653D7B8-06A0-9977-943E-BD8F40DEB5B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EA77557-8A88-4738-63D9-CDF8E36CA89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47E61E6-D3F5-724A-9A25-BE6527DE84A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7115685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D8AEE09-A34C-C526-A8E7-D7031DF5B27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32082EA6-28E3-A21E-F9E2-6D7872AD65BB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C55DD05-3C25-1781-0444-5FD1656CAD1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B3A6C8-1106-2748-8E68-F7E287C5A19B}" type="datetimeFigureOut">
              <a:rPr lang="en-US" smtClean="0"/>
              <a:t>11/29/22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0A31F4C-F4D6-3585-239F-6CAE27EB800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0C792D8-9EED-5FF8-07E8-CFCDAF29B1D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47E61E6-D3F5-724A-9A25-BE6527DE84A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8715751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4D703168-4F2A-5642-54BF-3ECE6FAED062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BC6DABD6-02E7-82D7-4048-6AD2D7E1CB6A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E71603B-05B1-3557-74D5-552F8186EBF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B3A6C8-1106-2748-8E68-F7E287C5A19B}" type="datetimeFigureOut">
              <a:rPr lang="en-US" smtClean="0"/>
              <a:t>11/29/22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5ACFA1E-291B-72B7-0893-5EF444D23EE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5123834-974D-8A9E-0A75-D991A18D93E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47E61E6-D3F5-724A-9A25-BE6527DE84A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0002958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96120970-50E7-D0B2-00C0-EECEDB668CB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44F011B-6389-343F-3F4C-7AEA0EABEFD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612DCB8-7250-7016-CDC4-410DE176BA76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7B3A6C8-1106-2748-8E68-F7E287C5A19B}" type="datetimeFigureOut">
              <a:rPr lang="en-US" smtClean="0"/>
              <a:t>11/29/22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91B3475-14A1-5A90-EB08-5E680DBBA4F3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B8DDBC2-46F2-BC05-27A1-2A41A5AD636C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47E61E6-D3F5-724A-9A25-BE6527DE84A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7986639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2.jpe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5.jpe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2.xml"/><Relationship Id="rId7" Type="http://schemas.microsoft.com/office/2007/relationships/diagramDrawing" Target="../diagrams/drawing2.xml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Relationship Id="rId6" Type="http://schemas.openxmlformats.org/officeDocument/2006/relationships/diagramColors" Target="../diagrams/colors2.xml"/><Relationship Id="rId5" Type="http://schemas.openxmlformats.org/officeDocument/2006/relationships/diagramQuickStyle" Target="../diagrams/quickStyle2.xml"/><Relationship Id="rId4" Type="http://schemas.openxmlformats.org/officeDocument/2006/relationships/diagramLayout" Target="../diagrams/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9.jpeg"/><Relationship Id="rId4" Type="http://schemas.openxmlformats.org/officeDocument/2006/relationships/image" Target="../media/image8.jpeg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jpeg"/><Relationship Id="rId3" Type="http://schemas.openxmlformats.org/officeDocument/2006/relationships/diagramData" Target="../diagrams/data3.xml"/><Relationship Id="rId7" Type="http://schemas.microsoft.com/office/2007/relationships/diagramDrawing" Target="../diagrams/drawing3.xml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7.xml"/><Relationship Id="rId6" Type="http://schemas.openxmlformats.org/officeDocument/2006/relationships/diagramColors" Target="../diagrams/colors3.xml"/><Relationship Id="rId5" Type="http://schemas.openxmlformats.org/officeDocument/2006/relationships/diagramQuickStyle" Target="../diagrams/quickStyle3.xml"/><Relationship Id="rId4" Type="http://schemas.openxmlformats.org/officeDocument/2006/relationships/diagramLayout" Target="../diagrams/layout3.xml"/><Relationship Id="rId9" Type="http://schemas.openxmlformats.org/officeDocument/2006/relationships/image" Target="../media/image11.jpeg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diagramColors" Target="../diagrams/colors4.xml"/><Relationship Id="rId3" Type="http://schemas.openxmlformats.org/officeDocument/2006/relationships/image" Target="../media/image12.jpeg"/><Relationship Id="rId7" Type="http://schemas.openxmlformats.org/officeDocument/2006/relationships/diagramQuickStyle" Target="../diagrams/quickStyle4.xml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7.xml"/><Relationship Id="rId6" Type="http://schemas.openxmlformats.org/officeDocument/2006/relationships/diagramLayout" Target="../diagrams/layout4.xml"/><Relationship Id="rId5" Type="http://schemas.openxmlformats.org/officeDocument/2006/relationships/diagramData" Target="../diagrams/data4.xml"/><Relationship Id="rId10" Type="http://schemas.openxmlformats.org/officeDocument/2006/relationships/image" Target="../media/image14.png"/><Relationship Id="rId4" Type="http://schemas.openxmlformats.org/officeDocument/2006/relationships/image" Target="../media/image13.jpeg"/><Relationship Id="rId9" Type="http://schemas.microsoft.com/office/2007/relationships/diagramDrawing" Target="../diagrams/drawing4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jpe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8" Type="http://schemas.microsoft.com/office/2007/relationships/diagramDrawing" Target="../diagrams/drawing5.xml"/><Relationship Id="rId3" Type="http://schemas.openxmlformats.org/officeDocument/2006/relationships/image" Target="../media/image16.jpeg"/><Relationship Id="rId7" Type="http://schemas.openxmlformats.org/officeDocument/2006/relationships/diagramColors" Target="../diagrams/colors5.xml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7.xml"/><Relationship Id="rId6" Type="http://schemas.openxmlformats.org/officeDocument/2006/relationships/diagramQuickStyle" Target="../diagrams/quickStyle5.xml"/><Relationship Id="rId5" Type="http://schemas.openxmlformats.org/officeDocument/2006/relationships/diagramLayout" Target="../diagrams/layout5.xml"/><Relationship Id="rId4" Type="http://schemas.openxmlformats.org/officeDocument/2006/relationships/diagramData" Target="../diagrams/data5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jpe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0.jpeg"/><Relationship Id="rId5" Type="http://schemas.openxmlformats.org/officeDocument/2006/relationships/image" Target="../media/image19.jpeg"/><Relationship Id="rId4" Type="http://schemas.openxmlformats.org/officeDocument/2006/relationships/image" Target="../media/image18.jpe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jpe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22.jpeg"/></Relationships>
</file>

<file path=ppt/slides/_rels/slide12.xml.rels><?xml version="1.0" encoding="UTF-8" standalone="yes"?>
<Relationships xmlns="http://schemas.openxmlformats.org/package/2006/relationships"><Relationship Id="rId8" Type="http://schemas.openxmlformats.org/officeDocument/2006/relationships/image" Target="../media/image26.jpeg"/><Relationship Id="rId3" Type="http://schemas.openxmlformats.org/officeDocument/2006/relationships/diagramData" Target="../diagrams/data6.xml"/><Relationship Id="rId7" Type="http://schemas.microsoft.com/office/2007/relationships/diagramDrawing" Target="../diagrams/drawing6.xml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7.xml"/><Relationship Id="rId6" Type="http://schemas.openxmlformats.org/officeDocument/2006/relationships/diagramColors" Target="../diagrams/colors6.xml"/><Relationship Id="rId5" Type="http://schemas.openxmlformats.org/officeDocument/2006/relationships/diagramQuickStyle" Target="../diagrams/quickStyle6.xml"/><Relationship Id="rId4" Type="http://schemas.openxmlformats.org/officeDocument/2006/relationships/diagramLayout" Target="../diagrams/layout6.xml"/></Relationships>
</file>

<file path=ppt/slides/_rels/slide13.xml.rels><?xml version="1.0" encoding="UTF-8" standalone="yes"?>
<Relationships xmlns="http://schemas.openxmlformats.org/package/2006/relationships"><Relationship Id="rId8" Type="http://schemas.openxmlformats.org/officeDocument/2006/relationships/image" Target="../media/image27.jpeg"/><Relationship Id="rId3" Type="http://schemas.openxmlformats.org/officeDocument/2006/relationships/diagramData" Target="../diagrams/data7.xml"/><Relationship Id="rId7" Type="http://schemas.microsoft.com/office/2007/relationships/diagramDrawing" Target="../diagrams/drawing7.xml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7.xml"/><Relationship Id="rId6" Type="http://schemas.openxmlformats.org/officeDocument/2006/relationships/diagramColors" Target="../diagrams/colors7.xml"/><Relationship Id="rId5" Type="http://schemas.openxmlformats.org/officeDocument/2006/relationships/diagramQuickStyle" Target="../diagrams/quickStyle7.xml"/><Relationship Id="rId10" Type="http://schemas.openxmlformats.org/officeDocument/2006/relationships/image" Target="../media/image29.jpeg"/><Relationship Id="rId4" Type="http://schemas.openxmlformats.org/officeDocument/2006/relationships/diagramLayout" Target="../diagrams/layout7.xml"/><Relationship Id="rId9" Type="http://schemas.openxmlformats.org/officeDocument/2006/relationships/image" Target="../media/image28.jpeg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0.png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1.pn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2.jpe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33.jpeg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4.jpeg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5.jpeg"/><Relationship Id="rId5" Type="http://schemas.openxmlformats.org/officeDocument/2006/relationships/image" Target="../media/image36.png"/><Relationship Id="rId4" Type="http://schemas.openxmlformats.org/officeDocument/2006/relationships/image" Target="../media/image35.png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7.jpeg"/><Relationship Id="rId7" Type="http://schemas.openxmlformats.org/officeDocument/2006/relationships/image" Target="../media/image40.jpeg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39.jpeg"/><Relationship Id="rId5" Type="http://schemas.openxmlformats.org/officeDocument/2006/relationships/image" Target="../media/image24.jpeg"/><Relationship Id="rId4" Type="http://schemas.openxmlformats.org/officeDocument/2006/relationships/image" Target="../media/image38.jpeg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jpeg"/><Relationship Id="rId7" Type="http://schemas.openxmlformats.org/officeDocument/2006/relationships/image" Target="../media/image37.jpeg"/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40.jpeg"/><Relationship Id="rId5" Type="http://schemas.openxmlformats.org/officeDocument/2006/relationships/image" Target="../media/image39.jpeg"/><Relationship Id="rId4" Type="http://schemas.openxmlformats.org/officeDocument/2006/relationships/image" Target="../media/image38.jpeg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41.jpeg"/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43.jpeg"/><Relationship Id="rId4" Type="http://schemas.openxmlformats.org/officeDocument/2006/relationships/image" Target="../media/image42.jpg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4.jpeg"/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45.jpeg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6.jpeg"/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48.png"/><Relationship Id="rId4" Type="http://schemas.openxmlformats.org/officeDocument/2006/relationships/image" Target="../media/image47.jpg"/></Relationships>
</file>

<file path=ppt/slides/_rels/slide23.xml.rels><?xml version="1.0" encoding="UTF-8" standalone="yes"?>
<Relationships xmlns="http://schemas.openxmlformats.org/package/2006/relationships"><Relationship Id="rId8" Type="http://schemas.openxmlformats.org/officeDocument/2006/relationships/image" Target="../media/image49.jpeg"/><Relationship Id="rId3" Type="http://schemas.openxmlformats.org/officeDocument/2006/relationships/diagramData" Target="../diagrams/data8.xml"/><Relationship Id="rId7" Type="http://schemas.microsoft.com/office/2007/relationships/diagramDrawing" Target="../diagrams/drawing8.xml"/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7.xml"/><Relationship Id="rId6" Type="http://schemas.openxmlformats.org/officeDocument/2006/relationships/diagramColors" Target="../diagrams/colors8.xml"/><Relationship Id="rId5" Type="http://schemas.openxmlformats.org/officeDocument/2006/relationships/diagramQuickStyle" Target="../diagrams/quickStyle8.xml"/><Relationship Id="rId4" Type="http://schemas.openxmlformats.org/officeDocument/2006/relationships/diagramLayout" Target="../diagrams/layout8.xml"/></Relationships>
</file>

<file path=ppt/slides/_rels/slide24.xml.rels><?xml version="1.0" encoding="UTF-8" standalone="yes"?>
<Relationships xmlns="http://schemas.openxmlformats.org/package/2006/relationships"><Relationship Id="rId8" Type="http://schemas.microsoft.com/office/2007/relationships/diagramDrawing" Target="../diagrams/drawing9.xml"/><Relationship Id="rId3" Type="http://schemas.openxmlformats.org/officeDocument/2006/relationships/image" Target="../media/image50.png"/><Relationship Id="rId7" Type="http://schemas.openxmlformats.org/officeDocument/2006/relationships/diagramColors" Target="../diagrams/colors9.xml"/><Relationship Id="rId2" Type="http://schemas.openxmlformats.org/officeDocument/2006/relationships/notesSlide" Target="../notesSlides/notesSlide21.xml"/><Relationship Id="rId1" Type="http://schemas.openxmlformats.org/officeDocument/2006/relationships/slideLayout" Target="../slideLayouts/slideLayout7.xml"/><Relationship Id="rId6" Type="http://schemas.openxmlformats.org/officeDocument/2006/relationships/diagramQuickStyle" Target="../diagrams/quickStyle9.xml"/><Relationship Id="rId5" Type="http://schemas.openxmlformats.org/officeDocument/2006/relationships/diagramLayout" Target="../diagrams/layout9.xml"/><Relationship Id="rId4" Type="http://schemas.openxmlformats.org/officeDocument/2006/relationships/diagramData" Target="../diagrams/data9.xml"/><Relationship Id="rId9" Type="http://schemas.openxmlformats.org/officeDocument/2006/relationships/image" Target="../media/image51.jpeg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2.jpeg"/><Relationship Id="rId2" Type="http://schemas.openxmlformats.org/officeDocument/2006/relationships/notesSlide" Target="../notesSlides/notesSlide22.xml"/><Relationship Id="rId1" Type="http://schemas.openxmlformats.org/officeDocument/2006/relationships/slideLayout" Target="../slideLayouts/slideLayout7.xml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3.jpeg"/><Relationship Id="rId2" Type="http://schemas.openxmlformats.org/officeDocument/2006/relationships/notesSlide" Target="../notesSlides/notesSlide23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54.png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55.jpeg"/><Relationship Id="rId2" Type="http://schemas.openxmlformats.org/officeDocument/2006/relationships/notesSlide" Target="../notesSlides/notesSlide24.xml"/><Relationship Id="rId1" Type="http://schemas.openxmlformats.org/officeDocument/2006/relationships/slideLayout" Target="../slideLayouts/slideLayout7.xml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image" Target="../media/image56.png"/><Relationship Id="rId2" Type="http://schemas.openxmlformats.org/officeDocument/2006/relationships/notesSlide" Target="../notesSlides/notesSlide25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57.png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image" Target="../media/image58.jpeg"/><Relationship Id="rId2" Type="http://schemas.openxmlformats.org/officeDocument/2006/relationships/notesSlide" Target="../notesSlides/notesSlide26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59.png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image" Target="../media/image60.jpeg"/><Relationship Id="rId2" Type="http://schemas.openxmlformats.org/officeDocument/2006/relationships/notesSlide" Target="../notesSlides/notesSlide27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61.jpe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Police Professional | Compensation offer for knife owners who surrender  weapons to police">
            <a:extLst>
              <a:ext uri="{FF2B5EF4-FFF2-40B4-BE49-F238E27FC236}">
                <a16:creationId xmlns:a16="http://schemas.microsoft.com/office/drawing/2014/main" id="{05FDAD0C-C7B0-BBF9-6A0B-AB62C0C82BD4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5905" r="-2" b="14939"/>
          <a:stretch/>
        </p:blipFill>
        <p:spPr bwMode="auto">
          <a:xfrm>
            <a:off x="4883025" y="10"/>
            <a:ext cx="7308975" cy="3364982"/>
          </a:xfrm>
          <a:custGeom>
            <a:avLst/>
            <a:gdLst/>
            <a:ahLst/>
            <a:cxnLst/>
            <a:rect l="l" t="t" r="r" b="b"/>
            <a:pathLst>
              <a:path w="7308975" h="3364992">
                <a:moveTo>
                  <a:pt x="0" y="0"/>
                </a:moveTo>
                <a:lnTo>
                  <a:pt x="7308975" y="0"/>
                </a:lnTo>
                <a:lnTo>
                  <a:pt x="7308975" y="3364992"/>
                </a:lnTo>
                <a:lnTo>
                  <a:pt x="1210305" y="3364992"/>
                </a:lnTo>
                <a:lnTo>
                  <a:pt x="1192705" y="2943200"/>
                </a:lnTo>
                <a:cubicBezTo>
                  <a:pt x="1098874" y="1825108"/>
                  <a:pt x="684692" y="821621"/>
                  <a:pt x="62981" y="69271"/>
                </a:cubicBezTo>
                <a:close/>
              </a:path>
            </a:pathLst>
          </a:cu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Humberside Police encourage people to surrender offensive weapons in bid to  tackle knife crime - Gi Media">
            <a:extLst>
              <a:ext uri="{FF2B5EF4-FFF2-40B4-BE49-F238E27FC236}">
                <a16:creationId xmlns:a16="http://schemas.microsoft.com/office/drawing/2014/main" id="{AB272C69-116B-9F20-10B0-AAA870B448E0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-1" b="7921"/>
          <a:stretch/>
        </p:blipFill>
        <p:spPr bwMode="auto">
          <a:xfrm>
            <a:off x="4883025" y="3493008"/>
            <a:ext cx="7308975" cy="3364992"/>
          </a:xfrm>
          <a:custGeom>
            <a:avLst/>
            <a:gdLst/>
            <a:ahLst/>
            <a:cxnLst/>
            <a:rect l="l" t="t" r="r" b="b"/>
            <a:pathLst>
              <a:path w="7308975" h="3364992">
                <a:moveTo>
                  <a:pt x="1210305" y="0"/>
                </a:moveTo>
                <a:lnTo>
                  <a:pt x="7308975" y="0"/>
                </a:lnTo>
                <a:lnTo>
                  <a:pt x="7308975" y="3364992"/>
                </a:lnTo>
                <a:lnTo>
                  <a:pt x="0" y="3364992"/>
                </a:lnTo>
                <a:lnTo>
                  <a:pt x="62981" y="3295722"/>
                </a:lnTo>
                <a:cubicBezTo>
                  <a:pt x="684692" y="2543371"/>
                  <a:pt x="1098874" y="1539884"/>
                  <a:pt x="1192705" y="421793"/>
                </a:cubicBezTo>
                <a:close/>
              </a:path>
            </a:pathLst>
          </a:cu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B945857A-E1EC-08BD-83D3-DF45342BF669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438912" y="1524659"/>
            <a:ext cx="5019074" cy="2774088"/>
          </a:xfrm>
        </p:spPr>
        <p:txBody>
          <a:bodyPr>
            <a:normAutofit/>
          </a:bodyPr>
          <a:lstStyle/>
          <a:p>
            <a:pPr algn="l"/>
            <a:r>
              <a:rPr lang="en-US" sz="5400" dirty="0"/>
              <a:t>Response Policing 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BB4AEF14-A884-4AC1-D913-5C6A7F0C0909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438912" y="4687367"/>
            <a:ext cx="4917948" cy="1335024"/>
          </a:xfrm>
        </p:spPr>
        <p:txBody>
          <a:bodyPr>
            <a:normAutofit/>
          </a:bodyPr>
          <a:lstStyle/>
          <a:p>
            <a:pPr algn="l"/>
            <a:r>
              <a:rPr lang="en-US" sz="2800" dirty="0"/>
              <a:t>Workshop: Offensive Weapons</a:t>
            </a:r>
          </a:p>
        </p:txBody>
      </p:sp>
    </p:spTree>
    <p:extLst>
      <p:ext uri="{BB962C8B-B14F-4D97-AF65-F5344CB8AC3E}">
        <p14:creationId xmlns:p14="http://schemas.microsoft.com/office/powerpoint/2010/main" val="147642963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2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4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4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2AC941F-BCC6-5A93-BE28-668EF733A6D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72493" y="238539"/>
            <a:ext cx="11018520" cy="1434415"/>
          </a:xfrm>
        </p:spPr>
        <p:txBody>
          <a:bodyPr anchor="b">
            <a:normAutofit/>
          </a:bodyPr>
          <a:lstStyle/>
          <a:p>
            <a:r>
              <a:rPr lang="en-US" sz="5000"/>
              <a:t>Lecture / Workshop Learning Outcomes </a:t>
            </a:r>
          </a:p>
        </p:txBody>
      </p:sp>
      <p:pic>
        <p:nvPicPr>
          <p:cNvPr id="2050" name="Picture 2" descr="Police Professional | Concerns over 'zombie knife' loophole">
            <a:extLst>
              <a:ext uri="{FF2B5EF4-FFF2-40B4-BE49-F238E27FC236}">
                <a16:creationId xmlns:a16="http://schemas.microsoft.com/office/drawing/2014/main" id="{AFFD072A-39FA-2688-7DC4-EC7586ECA521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2336" r="21707" b="-1"/>
          <a:stretch/>
        </p:blipFill>
        <p:spPr bwMode="auto">
          <a:xfrm>
            <a:off x="7675658" y="2093976"/>
            <a:ext cx="3941064" cy="40965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aphicFrame>
        <p:nvGraphicFramePr>
          <p:cNvPr id="2052" name="Content Placeholder 2">
            <a:extLst>
              <a:ext uri="{FF2B5EF4-FFF2-40B4-BE49-F238E27FC236}">
                <a16:creationId xmlns:a16="http://schemas.microsoft.com/office/drawing/2014/main" id="{0262A002-44A7-9C12-9794-9557FE5D7C8E}"/>
              </a:ext>
            </a:extLst>
          </p:cNvPr>
          <p:cNvGraphicFramePr/>
          <p:nvPr/>
        </p:nvGraphicFramePr>
        <p:xfrm>
          <a:off x="572493" y="2071316"/>
          <a:ext cx="6713552" cy="411917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296344008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2"/>
          <p:cNvSpPr txBox="1">
            <a:spLocks noChangeArrowheads="1"/>
          </p:cNvSpPr>
          <p:nvPr/>
        </p:nvSpPr>
        <p:spPr bwMode="auto">
          <a:xfrm>
            <a:off x="0" y="875939"/>
            <a:ext cx="6480720" cy="561975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  <a:ln>
            <a:noFill/>
          </a:ln>
        </p:spPr>
        <p:txBody>
          <a:bodyPr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ctr">
              <a:spcBef>
                <a:spcPct val="0"/>
              </a:spcBef>
              <a:buNone/>
              <a:defRPr/>
            </a:pPr>
            <a:r>
              <a:rPr lang="en-GB" altLang="en-US" sz="2400" b="1" kern="0" dirty="0">
                <a:latin typeface="+mn-lt"/>
              </a:rPr>
              <a:t>Section 1 - Prevention Of Crime Act 1953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0" y="133669"/>
            <a:ext cx="8640960" cy="584775"/>
          </a:xfrm>
          <a:prstGeom prst="rect">
            <a:avLst/>
          </a:prstGeom>
          <a:solidFill>
            <a:schemeClr val="accent6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GB" sz="3200" b="1" dirty="0">
                <a:solidFill>
                  <a:schemeClr val="bg1"/>
                </a:solidFill>
              </a:rPr>
              <a:t>Having an Offensive Weapon in a Public Place</a:t>
            </a:r>
          </a:p>
        </p:txBody>
      </p:sp>
      <p:pic>
        <p:nvPicPr>
          <p:cNvPr id="3074" name="Picture 2" descr="Offensive Weapons Act">
            <a:extLst>
              <a:ext uri="{FF2B5EF4-FFF2-40B4-BE49-F238E27FC236}">
                <a16:creationId xmlns:a16="http://schemas.microsoft.com/office/drawing/2014/main" id="{50980F05-E198-AE17-AD83-90EFC9083FC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92974" y="859130"/>
            <a:ext cx="5348692" cy="282498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6" name="Picture 4" descr="Ex-police officers asked to return batons - or risk offensive weapon fines  - Mirror Online">
            <a:extLst>
              <a:ext uri="{FF2B5EF4-FFF2-40B4-BE49-F238E27FC236}">
                <a16:creationId xmlns:a16="http://schemas.microsoft.com/office/drawing/2014/main" id="{78E153E7-655D-D58D-3A9A-12B5C9820FA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92973" y="3824802"/>
            <a:ext cx="5348691" cy="285860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0314B72B-AC52-F096-BBD7-DC5C1F5A73C5}"/>
              </a:ext>
            </a:extLst>
          </p:cNvPr>
          <p:cNvSpPr txBox="1"/>
          <p:nvPr/>
        </p:nvSpPr>
        <p:spPr>
          <a:xfrm>
            <a:off x="-4010" y="2271623"/>
            <a:ext cx="6100010" cy="345081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342900" indent="-342900" algn="ctr" fontAlgn="base">
              <a:lnSpc>
                <a:spcPct val="80000"/>
              </a:lnSpc>
              <a:spcBef>
                <a:spcPct val="20000"/>
              </a:spcBef>
              <a:spcAft>
                <a:spcPct val="0"/>
              </a:spcAft>
              <a:defRPr/>
            </a:pPr>
            <a:r>
              <a:rPr lang="en-GB" altLang="en-US" sz="3200" dirty="0">
                <a:solidFill>
                  <a:schemeClr val="tx1"/>
                </a:solidFill>
                <a:cs typeface="Arial"/>
              </a:rPr>
              <a:t>Any person who, </a:t>
            </a:r>
            <a:r>
              <a:rPr lang="en-GB" altLang="en-US" sz="3200" dirty="0">
                <a:solidFill>
                  <a:srgbClr val="FF0000"/>
                </a:solidFill>
                <a:cs typeface="Arial"/>
              </a:rPr>
              <a:t>without</a:t>
            </a:r>
          </a:p>
          <a:p>
            <a:pPr marL="342900" indent="-342900" algn="ctr" fontAlgn="base">
              <a:lnSpc>
                <a:spcPct val="80000"/>
              </a:lnSpc>
              <a:spcBef>
                <a:spcPct val="20000"/>
              </a:spcBef>
              <a:spcAft>
                <a:spcPct val="0"/>
              </a:spcAft>
              <a:defRPr/>
            </a:pPr>
            <a:r>
              <a:rPr lang="en-GB" altLang="en-US" sz="3200" dirty="0">
                <a:solidFill>
                  <a:srgbClr val="FF0000"/>
                </a:solidFill>
                <a:cs typeface="Arial"/>
              </a:rPr>
              <a:t>lawful authority</a:t>
            </a:r>
            <a:r>
              <a:rPr lang="en-GB" altLang="en-US" sz="3200" dirty="0">
                <a:solidFill>
                  <a:schemeClr val="tx1"/>
                </a:solidFill>
                <a:cs typeface="Arial"/>
              </a:rPr>
              <a:t> or </a:t>
            </a:r>
            <a:r>
              <a:rPr lang="en-GB" altLang="en-US" sz="3200" dirty="0">
                <a:solidFill>
                  <a:srgbClr val="FF0000"/>
                </a:solidFill>
                <a:cs typeface="Arial"/>
              </a:rPr>
              <a:t>reasonable</a:t>
            </a:r>
          </a:p>
          <a:p>
            <a:pPr marL="342900" indent="-342900" algn="ctr" fontAlgn="base">
              <a:lnSpc>
                <a:spcPct val="80000"/>
              </a:lnSpc>
              <a:spcBef>
                <a:spcPct val="20000"/>
              </a:spcBef>
              <a:spcAft>
                <a:spcPct val="0"/>
              </a:spcAft>
              <a:defRPr/>
            </a:pPr>
            <a:r>
              <a:rPr lang="en-GB" altLang="en-US" sz="3200" dirty="0">
                <a:solidFill>
                  <a:srgbClr val="FF0000"/>
                </a:solidFill>
                <a:cs typeface="Arial"/>
              </a:rPr>
              <a:t>excuse</a:t>
            </a:r>
            <a:r>
              <a:rPr lang="en-GB" altLang="en-US" sz="3200" dirty="0">
                <a:solidFill>
                  <a:schemeClr val="tx1"/>
                </a:solidFill>
                <a:cs typeface="Arial"/>
              </a:rPr>
              <a:t>, the proof whereof shall</a:t>
            </a:r>
          </a:p>
          <a:p>
            <a:pPr marL="342900" indent="-342900" algn="ctr" fontAlgn="base">
              <a:lnSpc>
                <a:spcPct val="80000"/>
              </a:lnSpc>
              <a:spcBef>
                <a:spcPct val="20000"/>
              </a:spcBef>
              <a:spcAft>
                <a:spcPct val="0"/>
              </a:spcAft>
              <a:defRPr/>
            </a:pPr>
            <a:r>
              <a:rPr lang="en-GB" altLang="en-US" sz="3200" dirty="0">
                <a:solidFill>
                  <a:schemeClr val="tx1"/>
                </a:solidFill>
                <a:cs typeface="Arial"/>
              </a:rPr>
              <a:t>lie on him, has with him in any</a:t>
            </a:r>
          </a:p>
          <a:p>
            <a:pPr marL="342900" indent="-342900" algn="ctr" fontAlgn="base">
              <a:lnSpc>
                <a:spcPct val="80000"/>
              </a:lnSpc>
              <a:spcBef>
                <a:spcPct val="20000"/>
              </a:spcBef>
              <a:spcAft>
                <a:spcPct val="0"/>
              </a:spcAft>
              <a:defRPr/>
            </a:pPr>
            <a:r>
              <a:rPr lang="en-GB" altLang="en-US" sz="3200" dirty="0">
                <a:solidFill>
                  <a:srgbClr val="FF0000"/>
                </a:solidFill>
                <a:cs typeface="Arial"/>
              </a:rPr>
              <a:t>public place </a:t>
            </a:r>
            <a:r>
              <a:rPr lang="en-GB" altLang="en-US" sz="3200" dirty="0">
                <a:solidFill>
                  <a:schemeClr val="tx1"/>
                </a:solidFill>
                <a:cs typeface="Arial"/>
              </a:rPr>
              <a:t>any </a:t>
            </a:r>
            <a:r>
              <a:rPr lang="en-GB" altLang="en-US" sz="3200" dirty="0">
                <a:solidFill>
                  <a:srgbClr val="FF0000"/>
                </a:solidFill>
                <a:cs typeface="Arial"/>
              </a:rPr>
              <a:t>offensive</a:t>
            </a:r>
          </a:p>
          <a:p>
            <a:pPr marL="342900" indent="-342900" algn="ctr" fontAlgn="base">
              <a:lnSpc>
                <a:spcPct val="80000"/>
              </a:lnSpc>
              <a:spcBef>
                <a:spcPct val="20000"/>
              </a:spcBef>
              <a:spcAft>
                <a:spcPct val="0"/>
              </a:spcAft>
              <a:defRPr/>
            </a:pPr>
            <a:r>
              <a:rPr lang="en-GB" altLang="en-US" sz="3200" dirty="0">
                <a:solidFill>
                  <a:srgbClr val="FF0000"/>
                </a:solidFill>
                <a:cs typeface="Arial"/>
              </a:rPr>
              <a:t>weapon</a:t>
            </a:r>
            <a:r>
              <a:rPr lang="en-GB" altLang="en-US" sz="3200" dirty="0">
                <a:solidFill>
                  <a:schemeClr val="tx1"/>
                </a:solidFill>
                <a:cs typeface="Arial"/>
              </a:rPr>
              <a:t>, shall be guilty of an</a:t>
            </a:r>
          </a:p>
          <a:p>
            <a:pPr marL="342900" indent="-342900" algn="ctr" fontAlgn="base">
              <a:lnSpc>
                <a:spcPct val="80000"/>
              </a:lnSpc>
              <a:spcBef>
                <a:spcPct val="20000"/>
              </a:spcBef>
              <a:spcAft>
                <a:spcPct val="0"/>
              </a:spcAft>
              <a:defRPr/>
            </a:pPr>
            <a:r>
              <a:rPr lang="en-GB" altLang="en-US" sz="3200" dirty="0">
                <a:solidFill>
                  <a:schemeClr val="tx1"/>
                </a:solidFill>
                <a:cs typeface="Arial"/>
              </a:rPr>
              <a:t>offence.</a:t>
            </a:r>
          </a:p>
        </p:txBody>
      </p:sp>
    </p:spTree>
    <p:extLst>
      <p:ext uri="{BB962C8B-B14F-4D97-AF65-F5344CB8AC3E}">
        <p14:creationId xmlns:p14="http://schemas.microsoft.com/office/powerpoint/2010/main" val="312872039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DA04328E-5E15-3D2A-B8FC-674F4EBD6B71}"/>
              </a:ext>
            </a:extLst>
          </p:cNvPr>
          <p:cNvSpPr txBox="1"/>
          <p:nvPr/>
        </p:nvSpPr>
        <p:spPr>
          <a:xfrm>
            <a:off x="600075" y="271857"/>
            <a:ext cx="6797405" cy="1651404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3200" dirty="0">
                <a:latin typeface="+mj-lt"/>
                <a:ea typeface="+mj-ea"/>
                <a:cs typeface="+mj-cs"/>
              </a:rPr>
              <a:t>Let’s break the definition down… </a:t>
            </a:r>
            <a:br>
              <a:rPr lang="en-US" sz="3200" dirty="0">
                <a:latin typeface="+mj-lt"/>
                <a:ea typeface="+mj-ea"/>
                <a:cs typeface="+mj-cs"/>
              </a:rPr>
            </a:br>
            <a:r>
              <a:rPr lang="en-US" sz="3200" dirty="0">
                <a:latin typeface="+mj-lt"/>
                <a:ea typeface="+mj-ea"/>
                <a:cs typeface="+mj-cs"/>
              </a:rPr>
              <a:t>Key Words – what do they mean?</a:t>
            </a:r>
          </a:p>
        </p:txBody>
      </p:sp>
      <p:pic>
        <p:nvPicPr>
          <p:cNvPr id="4100" name="Picture 4" descr="It's a Benefit, Not a Risk: Understanding and Countering Misperceptions  About Decentralized Trials - WCG Avoca">
            <a:extLst>
              <a:ext uri="{FF2B5EF4-FFF2-40B4-BE49-F238E27FC236}">
                <a16:creationId xmlns:a16="http://schemas.microsoft.com/office/drawing/2014/main" id="{C92C73A7-5803-4A7C-7D8D-4DFB8D1A219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7795404" y="376345"/>
            <a:ext cx="3995623" cy="23239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aphicFrame>
        <p:nvGraphicFramePr>
          <p:cNvPr id="4102" name="TextBox 1">
            <a:extLst>
              <a:ext uri="{FF2B5EF4-FFF2-40B4-BE49-F238E27FC236}">
                <a16:creationId xmlns:a16="http://schemas.microsoft.com/office/drawing/2014/main" id="{F9E62618-7D90-177C-48FA-95CCF5B5B375}"/>
              </a:ext>
            </a:extLst>
          </p:cNvPr>
          <p:cNvGraphicFramePr/>
          <p:nvPr/>
        </p:nvGraphicFramePr>
        <p:xfrm>
          <a:off x="400973" y="2452130"/>
          <a:ext cx="8133080" cy="371938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29687631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extBox 8">
            <a:extLst>
              <a:ext uri="{FF2B5EF4-FFF2-40B4-BE49-F238E27FC236}">
                <a16:creationId xmlns:a16="http://schemas.microsoft.com/office/drawing/2014/main" id="{3A272564-7294-2544-940C-69EB3AF90732}"/>
              </a:ext>
            </a:extLst>
          </p:cNvPr>
          <p:cNvSpPr txBox="1"/>
          <p:nvPr/>
        </p:nvSpPr>
        <p:spPr>
          <a:xfrm>
            <a:off x="5867475" y="847827"/>
            <a:ext cx="5408813" cy="1169585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pPr algn="ct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3700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What does </a:t>
            </a:r>
            <a:br>
              <a:rPr lang="en-US" sz="3700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</a:br>
            <a:r>
              <a:rPr lang="en-US" sz="3700" i="1" kern="1200" dirty="0">
                <a:solidFill>
                  <a:srgbClr val="FF0000"/>
                </a:solidFill>
                <a:latin typeface="+mj-lt"/>
                <a:ea typeface="+mj-ea"/>
                <a:cs typeface="+mj-cs"/>
              </a:rPr>
              <a:t>‘lawful authority’ </a:t>
            </a:r>
            <a:r>
              <a:rPr lang="en-US" sz="3700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mean? </a:t>
            </a:r>
          </a:p>
        </p:txBody>
      </p:sp>
      <p:pic>
        <p:nvPicPr>
          <p:cNvPr id="7" name="Picture 12" descr="C:\Users\305910\AppData\Local\Microsoft\Windows\Temporary Internet Files\Content.IE5\K03J692P\8ps_lar_pepper_spray[1].jpg"/>
          <p:cNvPicPr>
            <a:picLocks noChangeAspect="1" noChangeArrowheads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582" r="4" b="4231"/>
          <a:stretch/>
        </p:blipFill>
        <p:spPr>
          <a:xfrm>
            <a:off x="853120" y="603432"/>
            <a:ext cx="2112264" cy="20025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FAA26D3D-D897-4be2-8F04-BA451C77F1D7}"/>
          </a:extLst>
        </p:spPr>
      </p:pic>
      <p:pic>
        <p:nvPicPr>
          <p:cNvPr id="6" name="Picture 11" descr="C:\Users\305910\AppData\Local\Microsoft\Windows\Temporary Internet Files\Content.IE5\CWDYX8SJ\R%20Taser_tcm4-19191[1].jpg"/>
          <p:cNvPicPr>
            <a:picLocks noChangeAspect="1" noChangeArrowheads="1"/>
          </p:cNvPicPr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14718" b="-1"/>
          <a:stretch/>
        </p:blipFill>
        <p:spPr bwMode="auto">
          <a:xfrm>
            <a:off x="2814740" y="774285"/>
            <a:ext cx="2112264" cy="20025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5122" name="Picture 2" descr="Heddlu' on the streets of Glasgow as Welsh police officers deployed at COP26">
            <a:extLst>
              <a:ext uri="{FF2B5EF4-FFF2-40B4-BE49-F238E27FC236}">
                <a16:creationId xmlns:a16="http://schemas.microsoft.com/office/drawing/2014/main" id="{83309779-8D73-5D76-5A55-9287ACD581C3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8876"/>
          <a:stretch/>
        </p:blipFill>
        <p:spPr bwMode="auto">
          <a:xfrm>
            <a:off x="914401" y="2951018"/>
            <a:ext cx="4389120" cy="320522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1" name="TextBox 10">
            <a:extLst>
              <a:ext uri="{FF2B5EF4-FFF2-40B4-BE49-F238E27FC236}">
                <a16:creationId xmlns:a16="http://schemas.microsoft.com/office/drawing/2014/main" id="{0BAFF192-94AE-AA27-C5F6-D620412B516C}"/>
              </a:ext>
            </a:extLst>
          </p:cNvPr>
          <p:cNvSpPr txBox="1"/>
          <p:nvPr/>
        </p:nvSpPr>
        <p:spPr>
          <a:xfrm>
            <a:off x="5868786" y="2508105"/>
            <a:ext cx="5408813" cy="363249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marL="114300" algn="ctr" fontAlgn="base">
              <a:lnSpc>
                <a:spcPct val="90000"/>
              </a:lnSpc>
              <a:spcBef>
                <a:spcPct val="20000"/>
              </a:spcBef>
              <a:spcAft>
                <a:spcPct val="0"/>
              </a:spcAft>
              <a:defRPr/>
            </a:pPr>
            <a:r>
              <a:rPr lang="en-US" altLang="en-US" sz="2000" dirty="0"/>
              <a:t>Any person who, </a:t>
            </a:r>
            <a:r>
              <a:rPr lang="en-US" altLang="en-US" sz="2000" b="1" u="sng" dirty="0">
                <a:solidFill>
                  <a:srgbClr val="FF0000"/>
                </a:solidFill>
              </a:rPr>
              <a:t>without lawful authority</a:t>
            </a:r>
          </a:p>
          <a:p>
            <a:pPr marL="114300" algn="ctr" fontAlgn="base">
              <a:lnSpc>
                <a:spcPct val="90000"/>
              </a:lnSpc>
              <a:spcBef>
                <a:spcPct val="20000"/>
              </a:spcBef>
              <a:spcAft>
                <a:spcPct val="0"/>
              </a:spcAft>
              <a:defRPr/>
            </a:pPr>
            <a:r>
              <a:rPr lang="en-US" altLang="en-US" sz="2000" dirty="0"/>
              <a:t>or reasonable excuse, the proof whereof</a:t>
            </a:r>
          </a:p>
          <a:p>
            <a:pPr marL="114300" algn="ctr" fontAlgn="base">
              <a:lnSpc>
                <a:spcPct val="90000"/>
              </a:lnSpc>
              <a:spcBef>
                <a:spcPct val="20000"/>
              </a:spcBef>
              <a:spcAft>
                <a:spcPct val="0"/>
              </a:spcAft>
              <a:defRPr/>
            </a:pPr>
            <a:r>
              <a:rPr lang="en-US" altLang="en-US" sz="2000" dirty="0"/>
              <a:t>shall lie on him, has with him in any public</a:t>
            </a:r>
          </a:p>
          <a:p>
            <a:pPr marL="114300" algn="ctr" fontAlgn="base">
              <a:lnSpc>
                <a:spcPct val="90000"/>
              </a:lnSpc>
              <a:spcBef>
                <a:spcPct val="20000"/>
              </a:spcBef>
              <a:spcAft>
                <a:spcPct val="0"/>
              </a:spcAft>
              <a:defRPr/>
            </a:pPr>
            <a:r>
              <a:rPr lang="en-US" altLang="en-US" sz="2000" dirty="0"/>
              <a:t>place any offensive weapon, shall be</a:t>
            </a:r>
          </a:p>
          <a:p>
            <a:pPr marL="114300" algn="ctr" fontAlgn="base">
              <a:lnSpc>
                <a:spcPct val="90000"/>
              </a:lnSpc>
              <a:spcBef>
                <a:spcPct val="20000"/>
              </a:spcBef>
              <a:spcAft>
                <a:spcPct val="0"/>
              </a:spcAft>
              <a:defRPr/>
            </a:pPr>
            <a:r>
              <a:rPr lang="en-US" altLang="en-US" sz="2000" dirty="0"/>
              <a:t>guilty of an offence.</a:t>
            </a:r>
          </a:p>
        </p:txBody>
      </p:sp>
    </p:spTree>
    <p:extLst>
      <p:ext uri="{BB962C8B-B14F-4D97-AF65-F5344CB8AC3E}">
        <p14:creationId xmlns:p14="http://schemas.microsoft.com/office/powerpoint/2010/main" val="166057883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Box 5">
            <a:extLst>
              <a:ext uri="{FF2B5EF4-FFF2-40B4-BE49-F238E27FC236}">
                <a16:creationId xmlns:a16="http://schemas.microsoft.com/office/drawing/2014/main" id="{7503B2B4-D1A0-F71C-CC61-AB4795FBF4AF}"/>
              </a:ext>
            </a:extLst>
          </p:cNvPr>
          <p:cNvSpPr txBox="1"/>
          <p:nvPr/>
        </p:nvSpPr>
        <p:spPr>
          <a:xfrm>
            <a:off x="466132" y="-1075729"/>
            <a:ext cx="3418659" cy="558314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algn="ct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5400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What does </a:t>
            </a:r>
            <a:r>
              <a:rPr lang="en-US" sz="5400" i="1" kern="1200" dirty="0">
                <a:solidFill>
                  <a:srgbClr val="FF0000"/>
                </a:solidFill>
                <a:latin typeface="+mj-lt"/>
                <a:ea typeface="+mj-ea"/>
                <a:cs typeface="+mj-cs"/>
              </a:rPr>
              <a:t>‘reasonable excuse’ </a:t>
            </a:r>
            <a:r>
              <a:rPr lang="en-US" sz="5400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mean? </a:t>
            </a:r>
          </a:p>
        </p:txBody>
      </p:sp>
      <p:graphicFrame>
        <p:nvGraphicFramePr>
          <p:cNvPr id="11" name="TextBox 7">
            <a:extLst>
              <a:ext uri="{FF2B5EF4-FFF2-40B4-BE49-F238E27FC236}">
                <a16:creationId xmlns:a16="http://schemas.microsoft.com/office/drawing/2014/main" id="{5A7BEAEC-BB1D-DDC8-EB01-D7859E553B25}"/>
              </a:ext>
            </a:extLst>
          </p:cNvPr>
          <p:cNvGraphicFramePr/>
          <p:nvPr/>
        </p:nvGraphicFramePr>
        <p:xfrm>
          <a:off x="3300112" y="640822"/>
          <a:ext cx="6900512" cy="553614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6148" name="Picture 4" descr="Self Defence | Spartans Law United Kingdom">
            <a:extLst>
              <a:ext uri="{FF2B5EF4-FFF2-40B4-BE49-F238E27FC236}">
                <a16:creationId xmlns:a16="http://schemas.microsoft.com/office/drawing/2014/main" id="{3EAB8E0D-DE56-AC2A-5B8A-0ED6E94B68D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792004" y="681038"/>
            <a:ext cx="2639072" cy="199117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50" name="Picture 6" descr="Martial Arts That Use Weapons - HowTheyPlay">
            <a:extLst>
              <a:ext uri="{FF2B5EF4-FFF2-40B4-BE49-F238E27FC236}">
                <a16:creationId xmlns:a16="http://schemas.microsoft.com/office/drawing/2014/main" id="{366F690A-1320-A632-42FB-128A15437A8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792004" y="4185783"/>
            <a:ext cx="2639072" cy="19911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3" name="TextBox 12">
            <a:extLst>
              <a:ext uri="{FF2B5EF4-FFF2-40B4-BE49-F238E27FC236}">
                <a16:creationId xmlns:a16="http://schemas.microsoft.com/office/drawing/2014/main" id="{4D20E066-DB40-04B1-A997-0FE99A2347D4}"/>
              </a:ext>
            </a:extLst>
          </p:cNvPr>
          <p:cNvSpPr txBox="1"/>
          <p:nvPr/>
        </p:nvSpPr>
        <p:spPr>
          <a:xfrm>
            <a:off x="420271" y="3819036"/>
            <a:ext cx="3510380" cy="264623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GB" altLang="en-US" sz="1800" b="1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Arial" panose="020B0604020202020204" pitchFamily="34" charset="0"/>
            </a:endParaRPr>
          </a:p>
          <a:p>
            <a:pPr marL="342900" indent="-342900" algn="ctr" fontAlgn="base">
              <a:lnSpc>
                <a:spcPct val="80000"/>
              </a:lnSpc>
              <a:spcBef>
                <a:spcPct val="20000"/>
              </a:spcBef>
              <a:spcAft>
                <a:spcPct val="0"/>
              </a:spcAft>
              <a:defRPr/>
            </a:pPr>
            <a:r>
              <a:rPr lang="en-GB" altLang="en-US" sz="1800" dirty="0">
                <a:solidFill>
                  <a:schemeClr val="tx1"/>
                </a:solidFill>
                <a:cs typeface="Arial"/>
              </a:rPr>
              <a:t>Any person who, without lawful authority</a:t>
            </a:r>
          </a:p>
          <a:p>
            <a:pPr marL="342900" indent="-342900" algn="ctr" fontAlgn="base">
              <a:lnSpc>
                <a:spcPct val="80000"/>
              </a:lnSpc>
              <a:spcBef>
                <a:spcPct val="20000"/>
              </a:spcBef>
              <a:spcAft>
                <a:spcPct val="0"/>
              </a:spcAft>
              <a:defRPr/>
            </a:pPr>
            <a:r>
              <a:rPr lang="en-GB" altLang="en-US" sz="1800" dirty="0">
                <a:solidFill>
                  <a:schemeClr val="tx1"/>
                </a:solidFill>
                <a:cs typeface="Arial"/>
              </a:rPr>
              <a:t>or </a:t>
            </a:r>
            <a:r>
              <a:rPr lang="en-GB" altLang="en-US" sz="1800" b="1" dirty="0">
                <a:solidFill>
                  <a:srgbClr val="FF0000"/>
                </a:solidFill>
                <a:cs typeface="Arial"/>
              </a:rPr>
              <a:t>reasonable excuse</a:t>
            </a:r>
            <a:r>
              <a:rPr lang="en-GB" altLang="en-US" sz="1800" dirty="0">
                <a:solidFill>
                  <a:srgbClr val="FF0000"/>
                </a:solidFill>
                <a:cs typeface="Arial"/>
              </a:rPr>
              <a:t>, </a:t>
            </a:r>
            <a:r>
              <a:rPr lang="en-GB" altLang="en-US" sz="1800" dirty="0">
                <a:solidFill>
                  <a:schemeClr val="tx1"/>
                </a:solidFill>
                <a:cs typeface="Arial"/>
              </a:rPr>
              <a:t>the proof whereof</a:t>
            </a:r>
          </a:p>
          <a:p>
            <a:pPr marL="342900" indent="-342900" algn="ctr" fontAlgn="base">
              <a:lnSpc>
                <a:spcPct val="80000"/>
              </a:lnSpc>
              <a:spcBef>
                <a:spcPct val="20000"/>
              </a:spcBef>
              <a:spcAft>
                <a:spcPct val="0"/>
              </a:spcAft>
              <a:defRPr/>
            </a:pPr>
            <a:r>
              <a:rPr lang="en-GB" altLang="en-US" sz="1800" dirty="0">
                <a:solidFill>
                  <a:schemeClr val="tx1"/>
                </a:solidFill>
                <a:cs typeface="Arial"/>
              </a:rPr>
              <a:t>shall lie on him, has with him in any public</a:t>
            </a:r>
          </a:p>
          <a:p>
            <a:pPr marL="342900" indent="-342900" algn="ctr" fontAlgn="base">
              <a:lnSpc>
                <a:spcPct val="80000"/>
              </a:lnSpc>
              <a:spcBef>
                <a:spcPct val="20000"/>
              </a:spcBef>
              <a:spcAft>
                <a:spcPct val="0"/>
              </a:spcAft>
              <a:defRPr/>
            </a:pPr>
            <a:r>
              <a:rPr lang="en-GB" altLang="en-US" sz="1800" dirty="0">
                <a:solidFill>
                  <a:schemeClr val="tx1"/>
                </a:solidFill>
                <a:cs typeface="Arial"/>
              </a:rPr>
              <a:t>place any offensive weapon, shall be</a:t>
            </a:r>
          </a:p>
          <a:p>
            <a:pPr marL="342900" indent="-342900" algn="ctr" fontAlgn="base">
              <a:lnSpc>
                <a:spcPct val="80000"/>
              </a:lnSpc>
              <a:spcBef>
                <a:spcPct val="20000"/>
              </a:spcBef>
              <a:spcAft>
                <a:spcPct val="0"/>
              </a:spcAft>
              <a:defRPr/>
            </a:pPr>
            <a:r>
              <a:rPr lang="en-GB" altLang="en-US" sz="1800" dirty="0">
                <a:solidFill>
                  <a:schemeClr val="tx1"/>
                </a:solidFill>
                <a:cs typeface="Arial"/>
              </a:rPr>
              <a:t>guilty of an offence.</a:t>
            </a:r>
            <a:endParaRPr lang="en-GB" altLang="en-US" sz="1800" b="1" dirty="0">
              <a:solidFill>
                <a:schemeClr val="tx1"/>
              </a:solidFill>
              <a:cs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302978099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Box 5">
            <a:extLst>
              <a:ext uri="{FF2B5EF4-FFF2-40B4-BE49-F238E27FC236}">
                <a16:creationId xmlns:a16="http://schemas.microsoft.com/office/drawing/2014/main" id="{584E2679-59B4-4BEB-6918-1278DE086319}"/>
              </a:ext>
            </a:extLst>
          </p:cNvPr>
          <p:cNvSpPr txBox="1"/>
          <p:nvPr/>
        </p:nvSpPr>
        <p:spPr>
          <a:xfrm>
            <a:off x="589560" y="856180"/>
            <a:ext cx="5279408" cy="112806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4000" b="1" u="sng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Not reasonable excuses? </a:t>
            </a:r>
            <a:endParaRPr lang="en-US" sz="4000" kern="1200" dirty="0">
              <a:solidFill>
                <a:schemeClr val="tx1"/>
              </a:solidFill>
              <a:latin typeface="+mj-lt"/>
              <a:ea typeface="+mj-ea"/>
              <a:cs typeface="+mj-cs"/>
            </a:endParaRPr>
          </a:p>
        </p:txBody>
      </p:sp>
      <p:pic>
        <p:nvPicPr>
          <p:cNvPr id="7172" name="Picture 4" descr="Knowledge of Ignorance Can Propel Us Forward — Articles — Foreword Reviews">
            <a:extLst>
              <a:ext uri="{FF2B5EF4-FFF2-40B4-BE49-F238E27FC236}">
                <a16:creationId xmlns:a16="http://schemas.microsoft.com/office/drawing/2014/main" id="{9A0ECFE8-DC4C-82C1-7DC8-E980DAA10E5A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231" r="3" b="3"/>
          <a:stretch/>
        </p:blipFill>
        <p:spPr bwMode="auto">
          <a:xfrm>
            <a:off x="7083423" y="581892"/>
            <a:ext cx="4397433" cy="25187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170" name="Picture 2" descr="What Causes Memory Loss and Forgetfulness?">
            <a:extLst>
              <a:ext uri="{FF2B5EF4-FFF2-40B4-BE49-F238E27FC236}">
                <a16:creationId xmlns:a16="http://schemas.microsoft.com/office/drawing/2014/main" id="{1E25D919-6F8D-A6D3-64B3-64573FB1AE03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8240" r="-3" b="-3"/>
          <a:stretch/>
        </p:blipFill>
        <p:spPr bwMode="auto">
          <a:xfrm>
            <a:off x="7083423" y="3707894"/>
            <a:ext cx="4395569" cy="25187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aphicFrame>
        <p:nvGraphicFramePr>
          <p:cNvPr id="5" name="TextBox 2">
            <a:extLst>
              <a:ext uri="{FF2B5EF4-FFF2-40B4-BE49-F238E27FC236}">
                <a16:creationId xmlns:a16="http://schemas.microsoft.com/office/drawing/2014/main" id="{E2BBDBF3-4DBD-B38C-9696-050968D4A336}"/>
              </a:ext>
            </a:extLst>
          </p:cNvPr>
          <p:cNvGraphicFramePr/>
          <p:nvPr/>
        </p:nvGraphicFramePr>
        <p:xfrm>
          <a:off x="590719" y="2330505"/>
          <a:ext cx="5278066" cy="397958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5" r:lo="rId6" r:qs="rId7" r:cs="rId8"/>
          </a:graphicData>
        </a:graphic>
      </p:graphicFrame>
      <p:pic>
        <p:nvPicPr>
          <p:cNvPr id="7174" name="Picture 6" descr="Free Red X Transparent Png, Download Free Red X Transparent Png png images,  Free ClipArts on Clipart Library">
            <a:extLst>
              <a:ext uri="{FF2B5EF4-FFF2-40B4-BE49-F238E27FC236}">
                <a16:creationId xmlns:a16="http://schemas.microsoft.com/office/drawing/2014/main" id="{085441A5-809E-21F4-F689-E1386039BE4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51050" y="4967272"/>
            <a:ext cx="855905" cy="85590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" name="Picture 6" descr="Free Red X Transparent Png, Download Free Red X Transparent Png png images,  Free ClipArts on Clipart Library">
            <a:extLst>
              <a:ext uri="{FF2B5EF4-FFF2-40B4-BE49-F238E27FC236}">
                <a16:creationId xmlns:a16="http://schemas.microsoft.com/office/drawing/2014/main" id="{688872F4-FD87-44A1-792B-41DF18AD807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69933" y="4761471"/>
            <a:ext cx="855905" cy="85590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690730880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Alternative Process 9">
            <a:extLst>
              <a:ext uri="{FF2B5EF4-FFF2-40B4-BE49-F238E27FC236}">
                <a16:creationId xmlns:a16="http://schemas.microsoft.com/office/drawing/2014/main" id="{5ABC8146-D040-27C1-C66A-A60381757B1C}"/>
              </a:ext>
            </a:extLst>
          </p:cNvPr>
          <p:cNvSpPr/>
          <p:nvPr/>
        </p:nvSpPr>
        <p:spPr>
          <a:xfrm>
            <a:off x="720762" y="3429000"/>
            <a:ext cx="6099586" cy="2815814"/>
          </a:xfrm>
          <a:prstGeom prst="flowChartAlternateProcess">
            <a:avLst/>
          </a:prstGeom>
          <a:solidFill>
            <a:schemeClr val="accent6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7151CB7E-6E24-699D-D27E-B5C0E5464C1B}"/>
              </a:ext>
            </a:extLst>
          </p:cNvPr>
          <p:cNvSpPr txBox="1"/>
          <p:nvPr/>
        </p:nvSpPr>
        <p:spPr>
          <a:xfrm>
            <a:off x="896471" y="3817948"/>
            <a:ext cx="5699760" cy="187250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342900" indent="-342900" algn="ctr" fontAlgn="base">
              <a:lnSpc>
                <a:spcPct val="80000"/>
              </a:lnSpc>
              <a:spcBef>
                <a:spcPct val="20000"/>
              </a:spcBef>
              <a:spcAft>
                <a:spcPct val="0"/>
              </a:spcAft>
              <a:defRPr/>
            </a:pPr>
            <a:r>
              <a:rPr lang="en-GB" altLang="en-US" sz="2400" dirty="0">
                <a:solidFill>
                  <a:schemeClr val="tx1"/>
                </a:solidFill>
                <a:cs typeface="Arial"/>
              </a:rPr>
              <a:t>Any person who, without lawful authority</a:t>
            </a:r>
          </a:p>
          <a:p>
            <a:pPr marL="342900" indent="-342900" algn="ctr" fontAlgn="base">
              <a:lnSpc>
                <a:spcPct val="80000"/>
              </a:lnSpc>
              <a:spcBef>
                <a:spcPct val="20000"/>
              </a:spcBef>
              <a:spcAft>
                <a:spcPct val="0"/>
              </a:spcAft>
              <a:defRPr/>
            </a:pPr>
            <a:r>
              <a:rPr lang="en-GB" altLang="en-US" sz="2400" dirty="0">
                <a:solidFill>
                  <a:schemeClr val="tx1"/>
                </a:solidFill>
                <a:cs typeface="Arial"/>
              </a:rPr>
              <a:t>or reasonable excuse, the </a:t>
            </a:r>
            <a:r>
              <a:rPr lang="en-GB" altLang="en-US" sz="2400" b="1" dirty="0">
                <a:solidFill>
                  <a:srgbClr val="FF0000"/>
                </a:solidFill>
                <a:cs typeface="Arial"/>
              </a:rPr>
              <a:t>proof whereof</a:t>
            </a:r>
          </a:p>
          <a:p>
            <a:pPr marL="342900" indent="-342900" algn="ctr" fontAlgn="base">
              <a:lnSpc>
                <a:spcPct val="80000"/>
              </a:lnSpc>
              <a:spcBef>
                <a:spcPct val="20000"/>
              </a:spcBef>
              <a:spcAft>
                <a:spcPct val="0"/>
              </a:spcAft>
              <a:defRPr/>
            </a:pPr>
            <a:r>
              <a:rPr lang="en-GB" altLang="en-US" sz="2400" b="1" dirty="0">
                <a:solidFill>
                  <a:srgbClr val="FF0000"/>
                </a:solidFill>
                <a:cs typeface="Arial"/>
              </a:rPr>
              <a:t>shall lie on him</a:t>
            </a:r>
            <a:r>
              <a:rPr lang="en-GB" altLang="en-US" sz="2400" dirty="0">
                <a:solidFill>
                  <a:schemeClr val="tx1"/>
                </a:solidFill>
                <a:cs typeface="Arial"/>
              </a:rPr>
              <a:t>, has with him in any</a:t>
            </a:r>
          </a:p>
          <a:p>
            <a:pPr marL="342900" indent="-342900" algn="ctr" fontAlgn="base">
              <a:lnSpc>
                <a:spcPct val="80000"/>
              </a:lnSpc>
              <a:spcBef>
                <a:spcPct val="20000"/>
              </a:spcBef>
              <a:spcAft>
                <a:spcPct val="0"/>
              </a:spcAft>
              <a:defRPr/>
            </a:pPr>
            <a:r>
              <a:rPr lang="en-GB" altLang="en-US" sz="2400" dirty="0">
                <a:solidFill>
                  <a:schemeClr val="tx1"/>
                </a:solidFill>
                <a:cs typeface="Arial"/>
              </a:rPr>
              <a:t>public place any offensive weapon, shall</a:t>
            </a:r>
          </a:p>
          <a:p>
            <a:pPr marL="342900" indent="-342900" algn="ctr" fontAlgn="base">
              <a:lnSpc>
                <a:spcPct val="80000"/>
              </a:lnSpc>
              <a:spcBef>
                <a:spcPct val="20000"/>
              </a:spcBef>
              <a:spcAft>
                <a:spcPct val="0"/>
              </a:spcAft>
              <a:defRPr/>
            </a:pPr>
            <a:r>
              <a:rPr lang="en-GB" altLang="en-US" sz="2400" dirty="0">
                <a:solidFill>
                  <a:schemeClr val="tx1"/>
                </a:solidFill>
                <a:cs typeface="Arial"/>
              </a:rPr>
              <a:t>be guilty of an offence.</a:t>
            </a:r>
            <a:endParaRPr lang="en-GB" altLang="en-US" sz="2400" b="1" dirty="0">
              <a:solidFill>
                <a:schemeClr val="tx1"/>
              </a:solidFill>
              <a:cs typeface="Arial"/>
            </a:endParaRP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9D6DBAC8-2D5A-8344-456E-D7A222A96CD4}"/>
              </a:ext>
            </a:extLst>
          </p:cNvPr>
          <p:cNvSpPr txBox="1"/>
          <p:nvPr/>
        </p:nvSpPr>
        <p:spPr>
          <a:xfrm>
            <a:off x="7412019" y="3817948"/>
            <a:ext cx="3883510" cy="286232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285750" indent="-285750" eaLnBrk="1" hangingPunct="1">
              <a:spcBef>
                <a:spcPct val="0"/>
              </a:spcBef>
              <a:buFont typeface="Arial" panose="020B0604020202020204" pitchFamily="34" charset="0"/>
              <a:buChar char="•"/>
            </a:pPr>
            <a:r>
              <a:rPr lang="en-GB" sz="1800" b="0" i="0" u="none" strike="noStrike" kern="1200" baseline="0" dirty="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The burden of proof is on the defendant 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(</a:t>
            </a:r>
            <a:r>
              <a:rPr lang="en-GB" sz="1800" b="0" i="0" u="none" strike="noStrike" kern="1200" baseline="0" dirty="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regarding the defence of lawful authority or reasonable excuse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) </a:t>
            </a:r>
          </a:p>
          <a:p>
            <a:pPr eaLnBrk="1" hangingPunct="1">
              <a:spcBef>
                <a:spcPct val="0"/>
              </a:spcBef>
            </a:pPr>
            <a:endParaRPr lang="en-GB" sz="1800" b="0" i="0" u="none" strike="noStrike" kern="1200" baseline="0" dirty="0">
              <a:solidFill>
                <a:schemeClr val="tx1"/>
              </a:solidFill>
              <a:latin typeface="Arial" panose="020B0604020202020204" pitchFamily="34" charset="0"/>
              <a:ea typeface="+mn-ea"/>
              <a:cs typeface="Arial" panose="020B0604020202020204" pitchFamily="34" charset="0"/>
            </a:endParaRPr>
          </a:p>
          <a:p>
            <a:pPr marL="285750" indent="-285750" eaLnBrk="1" hangingPunct="1">
              <a:spcBef>
                <a:spcPct val="0"/>
              </a:spcBef>
              <a:buFont typeface="Arial" panose="020B0604020202020204" pitchFamily="34" charset="0"/>
              <a:buChar char="•"/>
            </a:pPr>
            <a:r>
              <a:rPr lang="en-GB" sz="1800" b="0" i="0" u="none" strike="noStrike" kern="1200" baseline="0" dirty="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If a person is found with a cosh in their pocket and claims they have reasonable excuse to carry it, they must prove that reasonable excuse. </a:t>
            </a:r>
            <a:endParaRPr lang="en-GB" altLang="en-US" sz="180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8194" name="Picture 2" descr="But I Can't Prove It.” Yes You Can, With Circumstantial Evidence -  Employment">
            <a:extLst>
              <a:ext uri="{FF2B5EF4-FFF2-40B4-BE49-F238E27FC236}">
                <a16:creationId xmlns:a16="http://schemas.microsoft.com/office/drawing/2014/main" id="{6EABA04A-6193-0EC0-E12E-43B8F7D78B4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732628">
            <a:off x="7541111" y="613186"/>
            <a:ext cx="3754418" cy="2498395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8EF576C3-1EDB-22B5-E48C-01451704F465}"/>
              </a:ext>
            </a:extLst>
          </p:cNvPr>
          <p:cNvSpPr txBox="1"/>
          <p:nvPr/>
        </p:nvSpPr>
        <p:spPr>
          <a:xfrm>
            <a:off x="528918" y="613186"/>
            <a:ext cx="6078071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3600" dirty="0"/>
              <a:t>What does </a:t>
            </a:r>
            <a:br>
              <a:rPr lang="en-US" sz="3600" dirty="0"/>
            </a:br>
            <a:r>
              <a:rPr lang="en-US" sz="3600" dirty="0">
                <a:solidFill>
                  <a:srgbClr val="FF0000"/>
                </a:solidFill>
              </a:rPr>
              <a:t>‘proof whereof shall lie on him’</a:t>
            </a:r>
            <a:r>
              <a:rPr lang="en-US" sz="3600" dirty="0"/>
              <a:t> </a:t>
            </a:r>
            <a:br>
              <a:rPr lang="en-US" sz="3600" dirty="0"/>
            </a:br>
            <a:r>
              <a:rPr lang="en-US" sz="3600" dirty="0"/>
              <a:t>mean? </a:t>
            </a:r>
          </a:p>
        </p:txBody>
      </p:sp>
    </p:spTree>
    <p:extLst>
      <p:ext uri="{BB962C8B-B14F-4D97-AF65-F5344CB8AC3E}">
        <p14:creationId xmlns:p14="http://schemas.microsoft.com/office/powerpoint/2010/main" val="353800502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51BDB9FD-6412-DB58-60BF-1DC18EC809CF}"/>
              </a:ext>
            </a:extLst>
          </p:cNvPr>
          <p:cNvSpPr txBox="1"/>
          <p:nvPr/>
        </p:nvSpPr>
        <p:spPr>
          <a:xfrm>
            <a:off x="572493" y="238539"/>
            <a:ext cx="11018520" cy="1434415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pPr marL="342900" indent="-342900" fontAlgn="base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defRPr/>
            </a:pPr>
            <a:r>
              <a:rPr lang="en-US" altLang="en-US" sz="5400" b="1">
                <a:latin typeface="+mj-lt"/>
                <a:ea typeface="+mj-ea"/>
                <a:cs typeface="+mj-cs"/>
              </a:rPr>
              <a:t>‘…has with him…’</a:t>
            </a:r>
          </a:p>
        </p:txBody>
      </p:sp>
      <p:pic>
        <p:nvPicPr>
          <p:cNvPr id="9218" name="Picture 2" descr="Man arrested after 'insane' weapon seized by police from street in Hull |  ITV News Calendar">
            <a:extLst>
              <a:ext uri="{FF2B5EF4-FFF2-40B4-BE49-F238E27FC236}">
                <a16:creationId xmlns:a16="http://schemas.microsoft.com/office/drawing/2014/main" id="{379F394A-BD20-DAED-324E-D05EA2EAFF2F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3045" r="23080"/>
          <a:stretch/>
        </p:blipFill>
        <p:spPr bwMode="auto">
          <a:xfrm>
            <a:off x="7675658" y="2093976"/>
            <a:ext cx="3941064" cy="40965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aphicFrame>
        <p:nvGraphicFramePr>
          <p:cNvPr id="11" name="TextBox 8">
            <a:extLst>
              <a:ext uri="{FF2B5EF4-FFF2-40B4-BE49-F238E27FC236}">
                <a16:creationId xmlns:a16="http://schemas.microsoft.com/office/drawing/2014/main" id="{F41B7F11-4A20-2290-582B-E0CDFC3F870A}"/>
              </a:ext>
            </a:extLst>
          </p:cNvPr>
          <p:cNvGraphicFramePr/>
          <p:nvPr/>
        </p:nvGraphicFramePr>
        <p:xfrm>
          <a:off x="572493" y="2071316"/>
          <a:ext cx="6713552" cy="411917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  <p:sp>
        <p:nvSpPr>
          <p:cNvPr id="14" name="TextBox 13">
            <a:extLst>
              <a:ext uri="{FF2B5EF4-FFF2-40B4-BE49-F238E27FC236}">
                <a16:creationId xmlns:a16="http://schemas.microsoft.com/office/drawing/2014/main" id="{67F32A56-992B-9CCD-FEC3-91BF9F1490D9}"/>
              </a:ext>
            </a:extLst>
          </p:cNvPr>
          <p:cNvSpPr txBox="1"/>
          <p:nvPr/>
        </p:nvSpPr>
        <p:spPr>
          <a:xfrm rot="556689">
            <a:off x="6661859" y="353778"/>
            <a:ext cx="6099586" cy="113069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342900" indent="-342900" algn="ctr" fontAlgn="base">
              <a:lnSpc>
                <a:spcPct val="80000"/>
              </a:lnSpc>
              <a:spcBef>
                <a:spcPct val="20000"/>
              </a:spcBef>
              <a:spcAft>
                <a:spcPct val="0"/>
              </a:spcAft>
              <a:defRPr/>
            </a:pPr>
            <a:r>
              <a:rPr lang="en-GB" altLang="en-US" sz="1400" dirty="0">
                <a:solidFill>
                  <a:schemeClr val="tx1"/>
                </a:solidFill>
                <a:cs typeface="Arial"/>
              </a:rPr>
              <a:t>Any person who, without lawful authority</a:t>
            </a:r>
          </a:p>
          <a:p>
            <a:pPr marL="342900" indent="-342900" algn="ctr" fontAlgn="base">
              <a:lnSpc>
                <a:spcPct val="80000"/>
              </a:lnSpc>
              <a:spcBef>
                <a:spcPct val="20000"/>
              </a:spcBef>
              <a:spcAft>
                <a:spcPct val="0"/>
              </a:spcAft>
              <a:defRPr/>
            </a:pPr>
            <a:r>
              <a:rPr lang="en-GB" altLang="en-US" sz="1400" dirty="0">
                <a:solidFill>
                  <a:schemeClr val="tx1"/>
                </a:solidFill>
                <a:cs typeface="Arial"/>
              </a:rPr>
              <a:t>or reasonable excuse, the proof whereof</a:t>
            </a:r>
          </a:p>
          <a:p>
            <a:pPr marL="342900" indent="-342900" algn="ctr" fontAlgn="base">
              <a:lnSpc>
                <a:spcPct val="80000"/>
              </a:lnSpc>
              <a:spcBef>
                <a:spcPct val="20000"/>
              </a:spcBef>
              <a:spcAft>
                <a:spcPct val="0"/>
              </a:spcAft>
              <a:defRPr/>
            </a:pPr>
            <a:r>
              <a:rPr lang="en-GB" altLang="en-US" sz="1400" dirty="0">
                <a:solidFill>
                  <a:schemeClr val="tx1"/>
                </a:solidFill>
                <a:cs typeface="Arial"/>
              </a:rPr>
              <a:t>shall lie on him, </a:t>
            </a:r>
            <a:r>
              <a:rPr lang="en-GB" altLang="en-US" sz="1400" b="1" dirty="0">
                <a:solidFill>
                  <a:srgbClr val="FF0000"/>
                </a:solidFill>
                <a:cs typeface="Arial"/>
              </a:rPr>
              <a:t>has with him</a:t>
            </a:r>
            <a:r>
              <a:rPr lang="en-GB" altLang="en-US" sz="1400" dirty="0">
                <a:solidFill>
                  <a:srgbClr val="FF0000"/>
                </a:solidFill>
                <a:cs typeface="Arial"/>
              </a:rPr>
              <a:t> </a:t>
            </a:r>
            <a:r>
              <a:rPr lang="en-GB" altLang="en-US" sz="1400" dirty="0">
                <a:solidFill>
                  <a:schemeClr val="tx1"/>
                </a:solidFill>
                <a:cs typeface="Arial"/>
              </a:rPr>
              <a:t>in any</a:t>
            </a:r>
          </a:p>
          <a:p>
            <a:pPr marL="342900" indent="-342900" algn="ctr" fontAlgn="base">
              <a:lnSpc>
                <a:spcPct val="80000"/>
              </a:lnSpc>
              <a:spcBef>
                <a:spcPct val="20000"/>
              </a:spcBef>
              <a:spcAft>
                <a:spcPct val="0"/>
              </a:spcAft>
              <a:defRPr/>
            </a:pPr>
            <a:r>
              <a:rPr lang="en-GB" altLang="en-US" sz="1400" dirty="0">
                <a:solidFill>
                  <a:schemeClr val="tx1"/>
                </a:solidFill>
                <a:cs typeface="Arial"/>
              </a:rPr>
              <a:t>public place any offensive weapon, shall</a:t>
            </a:r>
          </a:p>
          <a:p>
            <a:pPr marL="342900" indent="-342900" algn="ctr" fontAlgn="base">
              <a:lnSpc>
                <a:spcPct val="80000"/>
              </a:lnSpc>
              <a:spcBef>
                <a:spcPct val="20000"/>
              </a:spcBef>
              <a:spcAft>
                <a:spcPct val="0"/>
              </a:spcAft>
              <a:defRPr/>
            </a:pPr>
            <a:r>
              <a:rPr lang="en-GB" altLang="en-US" sz="1400" dirty="0">
                <a:solidFill>
                  <a:schemeClr val="tx1"/>
                </a:solidFill>
                <a:cs typeface="Arial"/>
              </a:rPr>
              <a:t>be guilty of an offence.</a:t>
            </a:r>
            <a:endParaRPr lang="en-GB" altLang="en-US" sz="1400" b="1" dirty="0">
              <a:solidFill>
                <a:schemeClr val="tx1"/>
              </a:solidFill>
              <a:cs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281899812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Box 5">
            <a:extLst>
              <a:ext uri="{FF2B5EF4-FFF2-40B4-BE49-F238E27FC236}">
                <a16:creationId xmlns:a16="http://schemas.microsoft.com/office/drawing/2014/main" id="{A984DA8B-9C13-AED0-C839-5F455B2BBD9A}"/>
              </a:ext>
            </a:extLst>
          </p:cNvPr>
          <p:cNvSpPr txBox="1"/>
          <p:nvPr/>
        </p:nvSpPr>
        <p:spPr>
          <a:xfrm>
            <a:off x="629328" y="464408"/>
            <a:ext cx="4399872" cy="1642533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5400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What’s a ‘</a:t>
            </a:r>
            <a:r>
              <a:rPr lang="en-US" sz="5400" kern="1200" dirty="0">
                <a:solidFill>
                  <a:srgbClr val="FF0000"/>
                </a:solidFill>
                <a:latin typeface="+mj-lt"/>
                <a:ea typeface="+mj-ea"/>
                <a:cs typeface="+mj-cs"/>
              </a:rPr>
              <a:t>public place</a:t>
            </a:r>
            <a:r>
              <a:rPr lang="en-US" sz="5400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’?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58C8C9FC-295F-D45C-2874-A75A9DDB19E2}"/>
              </a:ext>
            </a:extLst>
          </p:cNvPr>
          <p:cNvSpPr txBox="1"/>
          <p:nvPr/>
        </p:nvSpPr>
        <p:spPr>
          <a:xfrm>
            <a:off x="629489" y="2741264"/>
            <a:ext cx="4404039" cy="338639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marR="0" lvl="0" algn="ctr" fontAlgn="base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buClrTx/>
              <a:buSzTx/>
              <a:tabLst/>
              <a:defRPr/>
            </a:pPr>
            <a:r>
              <a:rPr kumimoji="0" lang="en-US" altLang="en-US" sz="2800" b="0" i="0" u="none" strike="noStrike" cap="none" spc="0" normalizeH="0" baseline="0" noProof="0" dirty="0">
                <a:ln>
                  <a:noFill/>
                </a:ln>
                <a:effectLst/>
                <a:uLnTx/>
                <a:uFillTx/>
              </a:rPr>
              <a:t>This includes any </a:t>
            </a:r>
            <a:r>
              <a:rPr kumimoji="0" lang="en-US" altLang="en-US" sz="2800" b="0" i="1" u="none" strike="noStrike" cap="none" spc="0" normalizeH="0" baseline="0" noProof="0" dirty="0">
                <a:ln>
                  <a:noFill/>
                </a:ln>
                <a:effectLst/>
                <a:uLnTx/>
                <a:uFillTx/>
              </a:rPr>
              <a:t>highway</a:t>
            </a:r>
            <a:r>
              <a:rPr kumimoji="0" lang="en-US" altLang="en-US" sz="2800" b="0" i="0" u="none" strike="noStrike" cap="none" spc="0" normalizeH="0" baseline="0" noProof="0" dirty="0">
                <a:ln>
                  <a:noFill/>
                </a:ln>
                <a:effectLst/>
                <a:uLnTx/>
                <a:uFillTx/>
              </a:rPr>
              <a:t> and any other premises or place which at the material time the public have or are permitted to have access to whether on payment or otherwise</a:t>
            </a:r>
          </a:p>
        </p:txBody>
      </p:sp>
      <p:pic>
        <p:nvPicPr>
          <p:cNvPr id="10248" name="Picture 8" descr="park | Definition, Characteristics, History, Examples, &amp; Facts | Britannica">
            <a:extLst>
              <a:ext uri="{FF2B5EF4-FFF2-40B4-BE49-F238E27FC236}">
                <a16:creationId xmlns:a16="http://schemas.microsoft.com/office/drawing/2014/main" id="{153D15A5-2FAE-635A-A1C8-0B612CED7AC0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1172" r="25483"/>
          <a:stretch/>
        </p:blipFill>
        <p:spPr bwMode="auto">
          <a:xfrm>
            <a:off x="5376648" y="448967"/>
            <a:ext cx="2800021" cy="2607952"/>
          </a:xfrm>
          <a:custGeom>
            <a:avLst/>
            <a:gdLst/>
            <a:ahLst/>
            <a:cxnLst/>
            <a:rect l="l" t="t" r="r" b="b"/>
            <a:pathLst>
              <a:path w="2800021" h="2607952">
                <a:moveTo>
                  <a:pt x="1896921" y="1283"/>
                </a:moveTo>
                <a:cubicBezTo>
                  <a:pt x="1964079" y="3763"/>
                  <a:pt x="2031133" y="9836"/>
                  <a:pt x="2097856" y="19493"/>
                </a:cubicBezTo>
                <a:cubicBezTo>
                  <a:pt x="2197875" y="35580"/>
                  <a:pt x="2298741" y="25628"/>
                  <a:pt x="2399244" y="18812"/>
                </a:cubicBezTo>
                <a:cubicBezTo>
                  <a:pt x="2520913" y="10497"/>
                  <a:pt x="2642460" y="5999"/>
                  <a:pt x="2764369" y="19631"/>
                </a:cubicBezTo>
                <a:lnTo>
                  <a:pt x="2781331" y="20066"/>
                </a:lnTo>
                <a:lnTo>
                  <a:pt x="2771027" y="223244"/>
                </a:lnTo>
                <a:cubicBezTo>
                  <a:pt x="2770027" y="306498"/>
                  <a:pt x="2772785" y="389724"/>
                  <a:pt x="2780906" y="472842"/>
                </a:cubicBezTo>
                <a:cubicBezTo>
                  <a:pt x="2793852" y="625932"/>
                  <a:pt x="2795719" y="779623"/>
                  <a:pt x="2786483" y="932933"/>
                </a:cubicBezTo>
                <a:cubicBezTo>
                  <a:pt x="2780058" y="1071462"/>
                  <a:pt x="2764299" y="1209772"/>
                  <a:pt x="2777754" y="1348629"/>
                </a:cubicBezTo>
                <a:cubicBezTo>
                  <a:pt x="2782361" y="1396405"/>
                  <a:pt x="2793512" y="1443308"/>
                  <a:pt x="2796058" y="1491412"/>
                </a:cubicBezTo>
                <a:cubicBezTo>
                  <a:pt x="2808180" y="1716767"/>
                  <a:pt x="2789997" y="1941359"/>
                  <a:pt x="2775088" y="2165950"/>
                </a:cubicBezTo>
                <a:cubicBezTo>
                  <a:pt x="2769633" y="2247759"/>
                  <a:pt x="2762966" y="2329567"/>
                  <a:pt x="2777876" y="2411376"/>
                </a:cubicBezTo>
                <a:cubicBezTo>
                  <a:pt x="2783785" y="2445894"/>
                  <a:pt x="2787349" y="2480670"/>
                  <a:pt x="2788562" y="2515512"/>
                </a:cubicBezTo>
                <a:lnTo>
                  <a:pt x="2785862" y="2598193"/>
                </a:lnTo>
                <a:lnTo>
                  <a:pt x="2765823" y="2598670"/>
                </a:lnTo>
                <a:cubicBezTo>
                  <a:pt x="2658539" y="2600165"/>
                  <a:pt x="2550823" y="2613972"/>
                  <a:pt x="2444081" y="2598670"/>
                </a:cubicBezTo>
                <a:cubicBezTo>
                  <a:pt x="2255735" y="2573645"/>
                  <a:pt x="2065408" y="2570205"/>
                  <a:pt x="1876379" y="2588429"/>
                </a:cubicBezTo>
                <a:cubicBezTo>
                  <a:pt x="1663187" y="2606148"/>
                  <a:pt x="1449075" y="2607414"/>
                  <a:pt x="1235711" y="2592226"/>
                </a:cubicBezTo>
                <a:cubicBezTo>
                  <a:pt x="1077655" y="2581411"/>
                  <a:pt x="919274" y="2573358"/>
                  <a:pt x="760677" y="2583023"/>
                </a:cubicBezTo>
                <a:cubicBezTo>
                  <a:pt x="699945" y="2586819"/>
                  <a:pt x="640728" y="2603387"/>
                  <a:pt x="580211" y="2605228"/>
                </a:cubicBezTo>
                <a:cubicBezTo>
                  <a:pt x="409739" y="2610520"/>
                  <a:pt x="239309" y="2608104"/>
                  <a:pt x="68912" y="2597979"/>
                </a:cubicBezTo>
                <a:lnTo>
                  <a:pt x="9851" y="2595036"/>
                </a:lnTo>
                <a:lnTo>
                  <a:pt x="14918" y="2533474"/>
                </a:lnTo>
                <a:cubicBezTo>
                  <a:pt x="24226" y="2470964"/>
                  <a:pt x="33057" y="2409078"/>
                  <a:pt x="21123" y="2345943"/>
                </a:cubicBezTo>
                <a:cubicBezTo>
                  <a:pt x="15873" y="2318439"/>
                  <a:pt x="11935" y="2290684"/>
                  <a:pt x="9189" y="2262929"/>
                </a:cubicBezTo>
                <a:cubicBezTo>
                  <a:pt x="3723" y="2192068"/>
                  <a:pt x="5681" y="2120806"/>
                  <a:pt x="15036" y="2050394"/>
                </a:cubicBezTo>
                <a:cubicBezTo>
                  <a:pt x="23988" y="1968631"/>
                  <a:pt x="9428" y="1886367"/>
                  <a:pt x="21362" y="1804853"/>
                </a:cubicBezTo>
                <a:cubicBezTo>
                  <a:pt x="29835" y="1739206"/>
                  <a:pt x="30157" y="1672681"/>
                  <a:pt x="22317" y="1606945"/>
                </a:cubicBezTo>
                <a:cubicBezTo>
                  <a:pt x="8211" y="1482675"/>
                  <a:pt x="9093" y="1357041"/>
                  <a:pt x="24942" y="1233009"/>
                </a:cubicBezTo>
                <a:cubicBezTo>
                  <a:pt x="34728" y="1160621"/>
                  <a:pt x="40337" y="1086110"/>
                  <a:pt x="22794" y="1015097"/>
                </a:cubicBezTo>
                <a:cubicBezTo>
                  <a:pt x="-18498" y="848195"/>
                  <a:pt x="5610" y="681043"/>
                  <a:pt x="22794" y="515015"/>
                </a:cubicBezTo>
                <a:cubicBezTo>
                  <a:pt x="33236" y="425851"/>
                  <a:pt x="33475" y="335698"/>
                  <a:pt x="23510" y="246472"/>
                </a:cubicBezTo>
                <a:cubicBezTo>
                  <a:pt x="14667" y="180579"/>
                  <a:pt x="9392" y="114270"/>
                  <a:pt x="7698" y="47862"/>
                </a:cubicBezTo>
                <a:lnTo>
                  <a:pt x="8577" y="16981"/>
                </a:lnTo>
                <a:lnTo>
                  <a:pt x="105876" y="19483"/>
                </a:lnTo>
                <a:cubicBezTo>
                  <a:pt x="269744" y="18941"/>
                  <a:pt x="433357" y="6953"/>
                  <a:pt x="596356" y="8998"/>
                </a:cubicBezTo>
                <a:cubicBezTo>
                  <a:pt x="687063" y="10088"/>
                  <a:pt x="777528" y="30535"/>
                  <a:pt x="868476" y="26719"/>
                </a:cubicBezTo>
                <a:cubicBezTo>
                  <a:pt x="1144104" y="15541"/>
                  <a:pt x="1419853" y="19221"/>
                  <a:pt x="1695360" y="4635"/>
                </a:cubicBezTo>
                <a:cubicBezTo>
                  <a:pt x="1762501" y="-82"/>
                  <a:pt x="1829763" y="-1196"/>
                  <a:pt x="1896921" y="1283"/>
                </a:cubicBezTo>
                <a:close/>
              </a:path>
            </a:pathLst>
          </a:cu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42" name="Picture 2" descr="highway | road | Britannica">
            <a:extLst>
              <a:ext uri="{FF2B5EF4-FFF2-40B4-BE49-F238E27FC236}">
                <a16:creationId xmlns:a16="http://schemas.microsoft.com/office/drawing/2014/main" id="{69014ACF-C849-EDC6-FEA1-5A74C6667013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484" r="25177" b="-2"/>
          <a:stretch/>
        </p:blipFill>
        <p:spPr bwMode="auto">
          <a:xfrm>
            <a:off x="5371395" y="3215684"/>
            <a:ext cx="2809123" cy="3034623"/>
          </a:xfrm>
          <a:custGeom>
            <a:avLst/>
            <a:gdLst/>
            <a:ahLst/>
            <a:cxnLst/>
            <a:rect l="l" t="t" r="r" b="b"/>
            <a:pathLst>
              <a:path w="2809123" h="3034623">
                <a:moveTo>
                  <a:pt x="909359" y="1412"/>
                </a:moveTo>
                <a:cubicBezTo>
                  <a:pt x="958144" y="-855"/>
                  <a:pt x="1007041" y="-392"/>
                  <a:pt x="1055844" y="2812"/>
                </a:cubicBezTo>
                <a:cubicBezTo>
                  <a:pt x="1188892" y="11671"/>
                  <a:pt x="1321724" y="23752"/>
                  <a:pt x="1455098" y="27433"/>
                </a:cubicBezTo>
                <a:cubicBezTo>
                  <a:pt x="1585007" y="30886"/>
                  <a:pt x="1714916" y="19724"/>
                  <a:pt x="1844174" y="11211"/>
                </a:cubicBezTo>
                <a:cubicBezTo>
                  <a:pt x="2032760" y="-1215"/>
                  <a:pt x="2221452" y="7644"/>
                  <a:pt x="2410145" y="15353"/>
                </a:cubicBezTo>
                <a:cubicBezTo>
                  <a:pt x="2481555" y="18287"/>
                  <a:pt x="2552964" y="17014"/>
                  <a:pt x="2624374" y="15060"/>
                </a:cubicBezTo>
                <a:lnTo>
                  <a:pt x="2784992" y="11774"/>
                </a:lnTo>
                <a:lnTo>
                  <a:pt x="2785432" y="38761"/>
                </a:lnTo>
                <a:cubicBezTo>
                  <a:pt x="2800584" y="206742"/>
                  <a:pt x="2808948" y="374831"/>
                  <a:pt x="2808827" y="543247"/>
                </a:cubicBezTo>
                <a:cubicBezTo>
                  <a:pt x="2810305" y="612173"/>
                  <a:pt x="2806257" y="681111"/>
                  <a:pt x="2796705" y="749514"/>
                </a:cubicBezTo>
                <a:cubicBezTo>
                  <a:pt x="2780583" y="847684"/>
                  <a:pt x="2768461" y="946836"/>
                  <a:pt x="2778522" y="1046533"/>
                </a:cubicBezTo>
                <a:cubicBezTo>
                  <a:pt x="2785553" y="1115252"/>
                  <a:pt x="2789675" y="1183862"/>
                  <a:pt x="2789432" y="1252908"/>
                </a:cubicBezTo>
                <a:cubicBezTo>
                  <a:pt x="2789432" y="1411618"/>
                  <a:pt x="2787978" y="1570434"/>
                  <a:pt x="2791008" y="1729144"/>
                </a:cubicBezTo>
                <a:cubicBezTo>
                  <a:pt x="2793675" y="1870399"/>
                  <a:pt x="2799493" y="2011110"/>
                  <a:pt x="2784826" y="2152475"/>
                </a:cubicBezTo>
                <a:cubicBezTo>
                  <a:pt x="2763249" y="2361141"/>
                  <a:pt x="2770159" y="2570898"/>
                  <a:pt x="2772704" y="2780218"/>
                </a:cubicBezTo>
                <a:lnTo>
                  <a:pt x="2785201" y="3024103"/>
                </a:lnTo>
                <a:lnTo>
                  <a:pt x="2729575" y="3019707"/>
                </a:lnTo>
                <a:cubicBezTo>
                  <a:pt x="2664468" y="3010397"/>
                  <a:pt x="2600011" y="3001566"/>
                  <a:pt x="2534253" y="3013501"/>
                </a:cubicBezTo>
                <a:cubicBezTo>
                  <a:pt x="2505606" y="3018752"/>
                  <a:pt x="2476698" y="3022690"/>
                  <a:pt x="2447790" y="3025435"/>
                </a:cubicBezTo>
                <a:cubicBezTo>
                  <a:pt x="2373985" y="3030901"/>
                  <a:pt x="2299762" y="3028945"/>
                  <a:pt x="2226426" y="3019587"/>
                </a:cubicBezTo>
                <a:cubicBezTo>
                  <a:pt x="2141266" y="3010636"/>
                  <a:pt x="2055584" y="3025196"/>
                  <a:pt x="1970684" y="3013262"/>
                </a:cubicBezTo>
                <a:cubicBezTo>
                  <a:pt x="1902309" y="3004788"/>
                  <a:pt x="1833021" y="3004466"/>
                  <a:pt x="1764554" y="3012307"/>
                </a:cubicBezTo>
                <a:cubicBezTo>
                  <a:pt x="1635120" y="3026413"/>
                  <a:pt x="1504268" y="3025530"/>
                  <a:pt x="1375082" y="3009682"/>
                </a:cubicBezTo>
                <a:cubicBezTo>
                  <a:pt x="1299687" y="2999895"/>
                  <a:pt x="1222081" y="2994286"/>
                  <a:pt x="1148118" y="3011830"/>
                </a:cubicBezTo>
                <a:cubicBezTo>
                  <a:pt x="974281" y="3053123"/>
                  <a:pt x="800184" y="3029015"/>
                  <a:pt x="627259" y="3011830"/>
                </a:cubicBezTo>
                <a:cubicBezTo>
                  <a:pt x="534391" y="3001387"/>
                  <a:pt x="440493" y="3001148"/>
                  <a:pt x="347559" y="3011113"/>
                </a:cubicBezTo>
                <a:cubicBezTo>
                  <a:pt x="278929" y="3019957"/>
                  <a:pt x="209866" y="3025232"/>
                  <a:pt x="140699" y="3026927"/>
                </a:cubicBezTo>
                <a:lnTo>
                  <a:pt x="44501" y="3024299"/>
                </a:lnTo>
                <a:lnTo>
                  <a:pt x="26973" y="2893528"/>
                </a:lnTo>
                <a:cubicBezTo>
                  <a:pt x="-4174" y="2764506"/>
                  <a:pt x="-10619" y="2635110"/>
                  <a:pt x="19693" y="2504963"/>
                </a:cubicBezTo>
                <a:cubicBezTo>
                  <a:pt x="48311" y="2384006"/>
                  <a:pt x="46914" y="2257385"/>
                  <a:pt x="15637" y="2137152"/>
                </a:cubicBezTo>
                <a:cubicBezTo>
                  <a:pt x="8714" y="2106022"/>
                  <a:pt x="4478" y="2074304"/>
                  <a:pt x="2986" y="2042386"/>
                </a:cubicBezTo>
                <a:cubicBezTo>
                  <a:pt x="-6442" y="1925867"/>
                  <a:pt x="9430" y="1810973"/>
                  <a:pt x="22676" y="1695829"/>
                </a:cubicBezTo>
                <a:cubicBezTo>
                  <a:pt x="31508" y="1622442"/>
                  <a:pt x="44993" y="1548304"/>
                  <a:pt x="22676" y="1475668"/>
                </a:cubicBezTo>
                <a:cubicBezTo>
                  <a:pt x="7389" y="1425047"/>
                  <a:pt x="3989" y="1371313"/>
                  <a:pt x="12773" y="1319017"/>
                </a:cubicBezTo>
                <a:cubicBezTo>
                  <a:pt x="27582" y="1226202"/>
                  <a:pt x="30672" y="1131749"/>
                  <a:pt x="21961" y="1038096"/>
                </a:cubicBezTo>
                <a:cubicBezTo>
                  <a:pt x="16209" y="976348"/>
                  <a:pt x="17092" y="914112"/>
                  <a:pt x="24587" y="852564"/>
                </a:cubicBezTo>
                <a:cubicBezTo>
                  <a:pt x="34491" y="769801"/>
                  <a:pt x="49886" y="685536"/>
                  <a:pt x="31150" y="602524"/>
                </a:cubicBezTo>
                <a:cubicBezTo>
                  <a:pt x="1315" y="470626"/>
                  <a:pt x="7282" y="338854"/>
                  <a:pt x="19217" y="205958"/>
                </a:cubicBezTo>
                <a:cubicBezTo>
                  <a:pt x="23692" y="156512"/>
                  <a:pt x="28406" y="106785"/>
                  <a:pt x="29763" y="56918"/>
                </a:cubicBezTo>
                <a:lnTo>
                  <a:pt x="29335" y="22484"/>
                </a:lnTo>
                <a:lnTo>
                  <a:pt x="182423" y="11326"/>
                </a:lnTo>
                <a:cubicBezTo>
                  <a:pt x="307134" y="-180"/>
                  <a:pt x="431415" y="11326"/>
                  <a:pt x="556126" y="18689"/>
                </a:cubicBezTo>
                <a:cubicBezTo>
                  <a:pt x="625195" y="22602"/>
                  <a:pt x="694588" y="27319"/>
                  <a:pt x="763549" y="16388"/>
                </a:cubicBezTo>
                <a:cubicBezTo>
                  <a:pt x="811902" y="8674"/>
                  <a:pt x="860574" y="3678"/>
                  <a:pt x="909359" y="1412"/>
                </a:cubicBezTo>
                <a:close/>
              </a:path>
            </a:pathLst>
          </a:cu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46" name="Picture 6" descr="Welsh Rugby Union | Wales &amp; Regions | Matchday Experience – new measures at Principality  Stadium">
            <a:extLst>
              <a:ext uri="{FF2B5EF4-FFF2-40B4-BE49-F238E27FC236}">
                <a16:creationId xmlns:a16="http://schemas.microsoft.com/office/drawing/2014/main" id="{07F53980-778C-E54E-18DD-E0A1BFFCAB5C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6862" r="18498"/>
          <a:stretch/>
        </p:blipFill>
        <p:spPr bwMode="auto">
          <a:xfrm>
            <a:off x="8344949" y="453323"/>
            <a:ext cx="3451906" cy="3553662"/>
          </a:xfrm>
          <a:custGeom>
            <a:avLst/>
            <a:gdLst/>
            <a:ahLst/>
            <a:cxnLst/>
            <a:rect l="l" t="t" r="r" b="b"/>
            <a:pathLst>
              <a:path w="3451906" h="3553662">
                <a:moveTo>
                  <a:pt x="723689" y="906"/>
                </a:moveTo>
                <a:cubicBezTo>
                  <a:pt x="772066" y="2729"/>
                  <a:pt x="820443" y="7023"/>
                  <a:pt x="868820" y="11181"/>
                </a:cubicBezTo>
                <a:cubicBezTo>
                  <a:pt x="1039107" y="26039"/>
                  <a:pt x="1209273" y="19359"/>
                  <a:pt x="1379198" y="8454"/>
                </a:cubicBezTo>
                <a:cubicBezTo>
                  <a:pt x="1496186" y="1474"/>
                  <a:pt x="1613486" y="5305"/>
                  <a:pt x="1729930" y="19904"/>
                </a:cubicBezTo>
                <a:lnTo>
                  <a:pt x="1770732" y="22354"/>
                </a:lnTo>
                <a:lnTo>
                  <a:pt x="1793470" y="25525"/>
                </a:lnTo>
                <a:lnTo>
                  <a:pt x="1895014" y="29765"/>
                </a:lnTo>
                <a:lnTo>
                  <a:pt x="1895984" y="30265"/>
                </a:lnTo>
                <a:lnTo>
                  <a:pt x="1908078" y="30265"/>
                </a:lnTo>
                <a:lnTo>
                  <a:pt x="1909048" y="29667"/>
                </a:lnTo>
                <a:lnTo>
                  <a:pt x="2008240" y="25525"/>
                </a:lnTo>
                <a:lnTo>
                  <a:pt x="2081672" y="15283"/>
                </a:lnTo>
                <a:lnTo>
                  <a:pt x="2184918" y="9562"/>
                </a:lnTo>
                <a:cubicBezTo>
                  <a:pt x="2268544" y="8356"/>
                  <a:pt x="2352209" y="10573"/>
                  <a:pt x="2435750" y="16224"/>
                </a:cubicBezTo>
                <a:cubicBezTo>
                  <a:pt x="2589588" y="24540"/>
                  <a:pt x="2743185" y="15952"/>
                  <a:pt x="2896904" y="5864"/>
                </a:cubicBezTo>
                <a:cubicBezTo>
                  <a:pt x="2988276" y="-133"/>
                  <a:pt x="3079618" y="1639"/>
                  <a:pt x="3170959" y="5268"/>
                </a:cubicBezTo>
                <a:lnTo>
                  <a:pt x="3437940" y="15543"/>
                </a:lnTo>
                <a:lnTo>
                  <a:pt x="3440062" y="77084"/>
                </a:lnTo>
                <a:cubicBezTo>
                  <a:pt x="3439759" y="207598"/>
                  <a:pt x="3426999" y="337557"/>
                  <a:pt x="3419542" y="467764"/>
                </a:cubicBezTo>
                <a:cubicBezTo>
                  <a:pt x="3416314" y="527314"/>
                  <a:pt x="3411472" y="587156"/>
                  <a:pt x="3410666" y="646723"/>
                </a:cubicBezTo>
                <a:cubicBezTo>
                  <a:pt x="3409858" y="706293"/>
                  <a:pt x="3413086" y="765586"/>
                  <a:pt x="3425999" y="824040"/>
                </a:cubicBezTo>
                <a:cubicBezTo>
                  <a:pt x="3458153" y="973974"/>
                  <a:pt x="3447305" y="1120693"/>
                  <a:pt x="3425999" y="1269168"/>
                </a:cubicBezTo>
                <a:cubicBezTo>
                  <a:pt x="3415281" y="1344279"/>
                  <a:pt x="3402111" y="1421878"/>
                  <a:pt x="3425353" y="1494944"/>
                </a:cubicBezTo>
                <a:cubicBezTo>
                  <a:pt x="3464867" y="1616236"/>
                  <a:pt x="3452342" y="1736506"/>
                  <a:pt x="3438266" y="1858381"/>
                </a:cubicBezTo>
                <a:cubicBezTo>
                  <a:pt x="3429228" y="1937294"/>
                  <a:pt x="3419930" y="2017084"/>
                  <a:pt x="3430518" y="2095996"/>
                </a:cubicBezTo>
                <a:cubicBezTo>
                  <a:pt x="3446660" y="2216411"/>
                  <a:pt x="3439170" y="2335949"/>
                  <a:pt x="3431293" y="2456072"/>
                </a:cubicBezTo>
                <a:cubicBezTo>
                  <a:pt x="3426129" y="2537469"/>
                  <a:pt x="3413086" y="2619889"/>
                  <a:pt x="3430002" y="2700556"/>
                </a:cubicBezTo>
                <a:cubicBezTo>
                  <a:pt x="3441812" y="2765790"/>
                  <a:pt x="3444254" y="2832749"/>
                  <a:pt x="3437233" y="2898861"/>
                </a:cubicBezTo>
                <a:cubicBezTo>
                  <a:pt x="3429485" y="3003493"/>
                  <a:pt x="3415798" y="3108125"/>
                  <a:pt x="3435297" y="3213050"/>
                </a:cubicBezTo>
                <a:cubicBezTo>
                  <a:pt x="3445497" y="3268582"/>
                  <a:pt x="3441754" y="3324843"/>
                  <a:pt x="3438137" y="3380812"/>
                </a:cubicBezTo>
                <a:lnTo>
                  <a:pt x="3429447" y="3533975"/>
                </a:lnTo>
                <a:lnTo>
                  <a:pt x="3428457" y="3533971"/>
                </a:lnTo>
                <a:cubicBezTo>
                  <a:pt x="3362736" y="3534214"/>
                  <a:pt x="3297429" y="3530092"/>
                  <a:pt x="3232020" y="3523062"/>
                </a:cubicBezTo>
                <a:cubicBezTo>
                  <a:pt x="3137124" y="3513000"/>
                  <a:pt x="3042746" y="3525122"/>
                  <a:pt x="2949304" y="3541245"/>
                </a:cubicBezTo>
                <a:cubicBezTo>
                  <a:pt x="2884196" y="3550796"/>
                  <a:pt x="2818577" y="3554844"/>
                  <a:pt x="2752970" y="3553366"/>
                </a:cubicBezTo>
                <a:cubicBezTo>
                  <a:pt x="2592664" y="3553487"/>
                  <a:pt x="2432670" y="3545124"/>
                  <a:pt x="2272778" y="3529971"/>
                </a:cubicBezTo>
                <a:cubicBezTo>
                  <a:pt x="2213920" y="3526298"/>
                  <a:pt x="2154916" y="3527959"/>
                  <a:pt x="2096275" y="3534941"/>
                </a:cubicBezTo>
                <a:cubicBezTo>
                  <a:pt x="2030066" y="3541923"/>
                  <a:pt x="1963369" y="3539486"/>
                  <a:pt x="1897658" y="3527668"/>
                </a:cubicBezTo>
                <a:cubicBezTo>
                  <a:pt x="1858723" y="3520213"/>
                  <a:pt x="1819789" y="3518153"/>
                  <a:pt x="1780854" y="3518637"/>
                </a:cubicBezTo>
                <a:cubicBezTo>
                  <a:pt x="1741920" y="3519123"/>
                  <a:pt x="1702985" y="3522153"/>
                  <a:pt x="1664051" y="3524880"/>
                </a:cubicBezTo>
                <a:cubicBezTo>
                  <a:pt x="1450275" y="3539790"/>
                  <a:pt x="1236498" y="3557973"/>
                  <a:pt x="1021996" y="3545850"/>
                </a:cubicBezTo>
                <a:cubicBezTo>
                  <a:pt x="976208" y="3543304"/>
                  <a:pt x="931564" y="3532154"/>
                  <a:pt x="886089" y="3527546"/>
                </a:cubicBezTo>
                <a:cubicBezTo>
                  <a:pt x="753918" y="3514091"/>
                  <a:pt x="622269" y="3529851"/>
                  <a:pt x="490410" y="3536275"/>
                </a:cubicBezTo>
                <a:cubicBezTo>
                  <a:pt x="344484" y="3545511"/>
                  <a:pt x="198194" y="3543645"/>
                  <a:pt x="52476" y="3530699"/>
                </a:cubicBezTo>
                <a:lnTo>
                  <a:pt x="16096" y="3528137"/>
                </a:lnTo>
                <a:lnTo>
                  <a:pt x="13820" y="3457111"/>
                </a:lnTo>
                <a:cubicBezTo>
                  <a:pt x="6425" y="3369848"/>
                  <a:pt x="-1454" y="3282586"/>
                  <a:pt x="8728" y="3195323"/>
                </a:cubicBezTo>
                <a:cubicBezTo>
                  <a:pt x="18037" y="3120746"/>
                  <a:pt x="19541" y="3045559"/>
                  <a:pt x="13214" y="2970732"/>
                </a:cubicBezTo>
                <a:cubicBezTo>
                  <a:pt x="6911" y="2888880"/>
                  <a:pt x="6911" y="2806721"/>
                  <a:pt x="13214" y="2724870"/>
                </a:cubicBezTo>
                <a:cubicBezTo>
                  <a:pt x="18062" y="2646442"/>
                  <a:pt x="26184" y="2567797"/>
                  <a:pt x="17457" y="2489589"/>
                </a:cubicBezTo>
                <a:cubicBezTo>
                  <a:pt x="5335" y="2379639"/>
                  <a:pt x="9335" y="2270015"/>
                  <a:pt x="16729" y="2160282"/>
                </a:cubicBezTo>
                <a:cubicBezTo>
                  <a:pt x="22790" y="2069639"/>
                  <a:pt x="31640" y="1978667"/>
                  <a:pt x="17335" y="1888460"/>
                </a:cubicBezTo>
                <a:cubicBezTo>
                  <a:pt x="159" y="1768104"/>
                  <a:pt x="-4267" y="1646557"/>
                  <a:pt x="4122" y="1525448"/>
                </a:cubicBezTo>
                <a:cubicBezTo>
                  <a:pt x="17093" y="1276969"/>
                  <a:pt x="13820" y="1028271"/>
                  <a:pt x="23760" y="779682"/>
                </a:cubicBezTo>
                <a:cubicBezTo>
                  <a:pt x="27153" y="697655"/>
                  <a:pt x="8971" y="616065"/>
                  <a:pt x="8002" y="534256"/>
                </a:cubicBezTo>
                <a:cubicBezTo>
                  <a:pt x="6790" y="436250"/>
                  <a:pt x="11124" y="337998"/>
                  <a:pt x="14291" y="239596"/>
                </a:cubicBezTo>
                <a:lnTo>
                  <a:pt x="13744" y="13183"/>
                </a:lnTo>
                <a:lnTo>
                  <a:pt x="56934" y="10499"/>
                </a:lnTo>
                <a:cubicBezTo>
                  <a:pt x="147688" y="3411"/>
                  <a:pt x="238784" y="3411"/>
                  <a:pt x="329538" y="10499"/>
                </a:cubicBezTo>
                <a:cubicBezTo>
                  <a:pt x="412505" y="17614"/>
                  <a:pt x="495870" y="15924"/>
                  <a:pt x="578558" y="5455"/>
                </a:cubicBezTo>
                <a:cubicBezTo>
                  <a:pt x="626936" y="-270"/>
                  <a:pt x="675313" y="-917"/>
                  <a:pt x="723689" y="906"/>
                </a:cubicBezTo>
                <a:close/>
              </a:path>
            </a:pathLst>
          </a:cu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44" name="Picture 4" descr="Europa Cinemas - Homepage">
            <a:extLst>
              <a:ext uri="{FF2B5EF4-FFF2-40B4-BE49-F238E27FC236}">
                <a16:creationId xmlns:a16="http://schemas.microsoft.com/office/drawing/2014/main" id="{7A218F36-6484-1EAC-421B-58704809A571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45" r="3" b="3"/>
          <a:stretch/>
        </p:blipFill>
        <p:spPr bwMode="auto">
          <a:xfrm>
            <a:off x="8350554" y="4171427"/>
            <a:ext cx="3434858" cy="2084130"/>
          </a:xfrm>
          <a:custGeom>
            <a:avLst/>
            <a:gdLst/>
            <a:ahLst/>
            <a:cxnLst/>
            <a:rect l="l" t="t" r="r" b="b"/>
            <a:pathLst>
              <a:path w="3434858" h="2084130">
                <a:moveTo>
                  <a:pt x="1225971" y="1141"/>
                </a:moveTo>
                <a:cubicBezTo>
                  <a:pt x="1283624" y="3345"/>
                  <a:pt x="1341187" y="8746"/>
                  <a:pt x="1398467" y="17334"/>
                </a:cubicBezTo>
                <a:cubicBezTo>
                  <a:pt x="1484331" y="31639"/>
                  <a:pt x="1570921" y="22789"/>
                  <a:pt x="1657200" y="16728"/>
                </a:cubicBezTo>
                <a:cubicBezTo>
                  <a:pt x="1761649" y="9334"/>
                  <a:pt x="1865993" y="5334"/>
                  <a:pt x="1970648" y="17456"/>
                </a:cubicBezTo>
                <a:cubicBezTo>
                  <a:pt x="2045091" y="26183"/>
                  <a:pt x="2119948" y="18061"/>
                  <a:pt x="2194600" y="13213"/>
                </a:cubicBezTo>
                <a:cubicBezTo>
                  <a:pt x="2272509" y="6910"/>
                  <a:pt x="2350711" y="6910"/>
                  <a:pt x="2428622" y="13213"/>
                </a:cubicBezTo>
                <a:cubicBezTo>
                  <a:pt x="2499846" y="19540"/>
                  <a:pt x="2571412" y="18037"/>
                  <a:pt x="2642398" y="8727"/>
                </a:cubicBezTo>
                <a:cubicBezTo>
                  <a:pt x="2725458" y="-1455"/>
                  <a:pt x="2808518" y="6424"/>
                  <a:pt x="2891579" y="13819"/>
                </a:cubicBezTo>
                <a:cubicBezTo>
                  <a:pt x="3037765" y="27031"/>
                  <a:pt x="3183847" y="21092"/>
                  <a:pt x="3329721" y="11394"/>
                </a:cubicBezTo>
                <a:lnTo>
                  <a:pt x="3422995" y="10092"/>
                </a:lnTo>
                <a:lnTo>
                  <a:pt x="3423106" y="30386"/>
                </a:lnTo>
                <a:cubicBezTo>
                  <a:pt x="3435867" y="237971"/>
                  <a:pt x="3438238" y="446198"/>
                  <a:pt x="3430208" y="654090"/>
                </a:cubicBezTo>
                <a:cubicBezTo>
                  <a:pt x="3423106" y="827990"/>
                  <a:pt x="3429304" y="1002474"/>
                  <a:pt x="3417295" y="1176228"/>
                </a:cubicBezTo>
                <a:cubicBezTo>
                  <a:pt x="3411355" y="1261425"/>
                  <a:pt x="3404770" y="1348083"/>
                  <a:pt x="3419490" y="1431526"/>
                </a:cubicBezTo>
                <a:cubicBezTo>
                  <a:pt x="3444413" y="1572253"/>
                  <a:pt x="3430724" y="1710643"/>
                  <a:pt x="3415229" y="1849910"/>
                </a:cubicBezTo>
                <a:cubicBezTo>
                  <a:pt x="3410101" y="1894678"/>
                  <a:pt x="3408864" y="1939801"/>
                  <a:pt x="3411481" y="1984635"/>
                </a:cubicBezTo>
                <a:lnTo>
                  <a:pt x="3420281" y="2045052"/>
                </a:lnTo>
                <a:lnTo>
                  <a:pt x="3334389" y="2032837"/>
                </a:lnTo>
                <a:cubicBezTo>
                  <a:pt x="3297879" y="2029644"/>
                  <a:pt x="3261227" y="2028419"/>
                  <a:pt x="3224622" y="2029160"/>
                </a:cubicBezTo>
                <a:cubicBezTo>
                  <a:pt x="3151412" y="2030641"/>
                  <a:pt x="3078391" y="2039983"/>
                  <a:pt x="3007079" y="2057157"/>
                </a:cubicBezTo>
                <a:cubicBezTo>
                  <a:pt x="2872697" y="2088306"/>
                  <a:pt x="2737925" y="2094750"/>
                  <a:pt x="2602371" y="2064436"/>
                </a:cubicBezTo>
                <a:cubicBezTo>
                  <a:pt x="2476389" y="2035818"/>
                  <a:pt x="2344507" y="2037215"/>
                  <a:pt x="2219280" y="2068494"/>
                </a:cubicBezTo>
                <a:cubicBezTo>
                  <a:pt x="2186857" y="2075416"/>
                  <a:pt x="2153821" y="2079653"/>
                  <a:pt x="2120577" y="2081145"/>
                </a:cubicBezTo>
                <a:cubicBezTo>
                  <a:pt x="1999217" y="2090573"/>
                  <a:pt x="1879549" y="2074701"/>
                  <a:pt x="1759622" y="2061453"/>
                </a:cubicBezTo>
                <a:cubicBezTo>
                  <a:pt x="1683186" y="2052622"/>
                  <a:pt x="1605969" y="2039136"/>
                  <a:pt x="1530313" y="2061453"/>
                </a:cubicBezTo>
                <a:cubicBezTo>
                  <a:pt x="1477590" y="2076742"/>
                  <a:pt x="1421623" y="2080142"/>
                  <a:pt x="1367155" y="2071358"/>
                </a:cubicBezTo>
                <a:cubicBezTo>
                  <a:pt x="1270484" y="2056548"/>
                  <a:pt x="1172107" y="2053457"/>
                  <a:pt x="1074563" y="2062169"/>
                </a:cubicBezTo>
                <a:cubicBezTo>
                  <a:pt x="1010251" y="2067921"/>
                  <a:pt x="945429" y="2067038"/>
                  <a:pt x="881325" y="2059543"/>
                </a:cubicBezTo>
                <a:cubicBezTo>
                  <a:pt x="795121" y="2049639"/>
                  <a:pt x="707357" y="2034243"/>
                  <a:pt x="620895" y="2052980"/>
                </a:cubicBezTo>
                <a:cubicBezTo>
                  <a:pt x="483518" y="2082816"/>
                  <a:pt x="346272" y="2076848"/>
                  <a:pt x="207854" y="2064914"/>
                </a:cubicBezTo>
                <a:cubicBezTo>
                  <a:pt x="156354" y="2060439"/>
                  <a:pt x="104562" y="2055725"/>
                  <a:pt x="52622" y="2054367"/>
                </a:cubicBezTo>
                <a:lnTo>
                  <a:pt x="12047" y="2054851"/>
                </a:lnTo>
                <a:lnTo>
                  <a:pt x="2957" y="1815310"/>
                </a:lnTo>
                <a:cubicBezTo>
                  <a:pt x="-270" y="1732929"/>
                  <a:pt x="-1846" y="1650548"/>
                  <a:pt x="3487" y="1568139"/>
                </a:cubicBezTo>
                <a:cubicBezTo>
                  <a:pt x="12457" y="1429500"/>
                  <a:pt x="20094" y="1290971"/>
                  <a:pt x="12700" y="1152224"/>
                </a:cubicBezTo>
                <a:cubicBezTo>
                  <a:pt x="7675" y="1076879"/>
                  <a:pt x="5703" y="1001421"/>
                  <a:pt x="6775" y="925999"/>
                </a:cubicBezTo>
                <a:lnTo>
                  <a:pt x="11863" y="832882"/>
                </a:lnTo>
                <a:lnTo>
                  <a:pt x="20970" y="766654"/>
                </a:lnTo>
                <a:lnTo>
                  <a:pt x="24654" y="677192"/>
                </a:lnTo>
                <a:lnTo>
                  <a:pt x="25185" y="676317"/>
                </a:lnTo>
                <a:lnTo>
                  <a:pt x="25185" y="665409"/>
                </a:lnTo>
                <a:lnTo>
                  <a:pt x="24741" y="664535"/>
                </a:lnTo>
                <a:lnTo>
                  <a:pt x="20970" y="572951"/>
                </a:lnTo>
                <a:lnTo>
                  <a:pt x="18150" y="552445"/>
                </a:lnTo>
                <a:lnTo>
                  <a:pt x="15972" y="515645"/>
                </a:lnTo>
                <a:cubicBezTo>
                  <a:pt x="2990" y="410624"/>
                  <a:pt x="-416" y="304831"/>
                  <a:pt x="5790" y="199319"/>
                </a:cubicBezTo>
                <a:lnTo>
                  <a:pt x="13901" y="9025"/>
                </a:lnTo>
                <a:lnTo>
                  <a:pt x="109477" y="8001"/>
                </a:lnTo>
                <a:cubicBezTo>
                  <a:pt x="187346" y="8970"/>
                  <a:pt x="265007" y="27152"/>
                  <a:pt x="343084" y="23759"/>
                </a:cubicBezTo>
                <a:cubicBezTo>
                  <a:pt x="579702" y="13819"/>
                  <a:pt x="816423" y="17092"/>
                  <a:pt x="1052937" y="4121"/>
                </a:cubicBezTo>
                <a:cubicBezTo>
                  <a:pt x="1110576" y="-73"/>
                  <a:pt x="1168318" y="-1064"/>
                  <a:pt x="1225971" y="1141"/>
                </a:cubicBezTo>
                <a:close/>
              </a:path>
            </a:pathLst>
          </a:cu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28583217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E9F60337-1C5D-8D9C-6AC2-E63EF05553A4}"/>
              </a:ext>
            </a:extLst>
          </p:cNvPr>
          <p:cNvSpPr txBox="1"/>
          <p:nvPr/>
        </p:nvSpPr>
        <p:spPr>
          <a:xfrm>
            <a:off x="640080" y="304800"/>
            <a:ext cx="10908792" cy="1442339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pPr algn="ct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3100" u="sng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  <a:t>Discuss</a:t>
            </a:r>
            <a:br>
              <a:rPr lang="en-US" sz="3100" u="sng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</a:br>
            <a:br>
              <a:rPr lang="en-US" sz="3100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</a:br>
            <a:r>
              <a:rPr lang="en-US" sz="3100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  <a:t>What is an offensive weapon?</a:t>
            </a:r>
          </a:p>
        </p:txBody>
      </p:sp>
      <p:pic>
        <p:nvPicPr>
          <p:cNvPr id="11266" name="Picture 2" descr="Guidance on definition of what is an 'offensive weapon' | Sunderland Echo">
            <a:extLst>
              <a:ext uri="{FF2B5EF4-FFF2-40B4-BE49-F238E27FC236}">
                <a16:creationId xmlns:a16="http://schemas.microsoft.com/office/drawing/2014/main" id="{4C95EEDD-93EE-BAA2-0B81-F45ECD4E7F26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1886" b="1"/>
          <a:stretch/>
        </p:blipFill>
        <p:spPr bwMode="auto">
          <a:xfrm>
            <a:off x="20" y="2665139"/>
            <a:ext cx="6181981" cy="4192863"/>
          </a:xfrm>
          <a:custGeom>
            <a:avLst/>
            <a:gdLst/>
            <a:ahLst/>
            <a:cxnLst/>
            <a:rect l="l" t="t" r="r" b="b"/>
            <a:pathLst>
              <a:path w="6005375" h="4192863">
                <a:moveTo>
                  <a:pt x="5424937" y="874"/>
                </a:moveTo>
                <a:cubicBezTo>
                  <a:pt x="5470440" y="-1251"/>
                  <a:pt x="5516123" y="499"/>
                  <a:pt x="5561495" y="6147"/>
                </a:cubicBezTo>
                <a:cubicBezTo>
                  <a:pt x="5636334" y="13389"/>
                  <a:pt x="5711424" y="18471"/>
                  <a:pt x="5786261" y="26095"/>
                </a:cubicBezTo>
                <a:cubicBezTo>
                  <a:pt x="5819550" y="29525"/>
                  <a:pt x="5853222" y="16820"/>
                  <a:pt x="5886002" y="28509"/>
                </a:cubicBezTo>
                <a:cubicBezTo>
                  <a:pt x="5922214" y="41469"/>
                  <a:pt x="5958870" y="47282"/>
                  <a:pt x="5995622" y="48044"/>
                </a:cubicBezTo>
                <a:lnTo>
                  <a:pt x="5998366" y="47926"/>
                </a:lnTo>
                <a:lnTo>
                  <a:pt x="5995171" y="398504"/>
                </a:lnTo>
                <a:cubicBezTo>
                  <a:pt x="5993433" y="528663"/>
                  <a:pt x="5993035" y="658806"/>
                  <a:pt x="5999656" y="788917"/>
                </a:cubicBezTo>
                <a:cubicBezTo>
                  <a:pt x="6009855" y="990282"/>
                  <a:pt x="6003364" y="1191519"/>
                  <a:pt x="5999656" y="1392757"/>
                </a:cubicBezTo>
                <a:cubicBezTo>
                  <a:pt x="5992506" y="1778706"/>
                  <a:pt x="6003364" y="2164146"/>
                  <a:pt x="5998730" y="2549586"/>
                </a:cubicBezTo>
                <a:cubicBezTo>
                  <a:pt x="5996744" y="2720440"/>
                  <a:pt x="5998994" y="2891040"/>
                  <a:pt x="6003364" y="3061895"/>
                </a:cubicBezTo>
                <a:cubicBezTo>
                  <a:pt x="6009720" y="3305846"/>
                  <a:pt x="5999922" y="3549924"/>
                  <a:pt x="5989196" y="3793749"/>
                </a:cubicBezTo>
                <a:cubicBezTo>
                  <a:pt x="5985594" y="3860794"/>
                  <a:pt x="5984646" y="3927918"/>
                  <a:pt x="5986348" y="3994981"/>
                </a:cubicBezTo>
                <a:lnTo>
                  <a:pt x="5999199" y="4192863"/>
                </a:lnTo>
                <a:lnTo>
                  <a:pt x="0" y="4192863"/>
                </a:lnTo>
                <a:lnTo>
                  <a:pt x="0" y="26225"/>
                </a:lnTo>
                <a:lnTo>
                  <a:pt x="10965" y="23935"/>
                </a:lnTo>
                <a:cubicBezTo>
                  <a:pt x="27502" y="19081"/>
                  <a:pt x="44569" y="16260"/>
                  <a:pt x="61788" y="15549"/>
                </a:cubicBezTo>
                <a:cubicBezTo>
                  <a:pt x="194437" y="-1096"/>
                  <a:pt x="327213" y="3351"/>
                  <a:pt x="460497" y="8815"/>
                </a:cubicBezTo>
                <a:cubicBezTo>
                  <a:pt x="692632" y="18217"/>
                  <a:pt x="925021" y="29144"/>
                  <a:pt x="1157537" y="25841"/>
                </a:cubicBezTo>
                <a:cubicBezTo>
                  <a:pt x="1393484" y="22410"/>
                  <a:pt x="1628922" y="29653"/>
                  <a:pt x="1864615" y="39182"/>
                </a:cubicBezTo>
                <a:cubicBezTo>
                  <a:pt x="1967913" y="43121"/>
                  <a:pt x="2071847" y="47059"/>
                  <a:pt x="2173493" y="17709"/>
                </a:cubicBezTo>
                <a:cubicBezTo>
                  <a:pt x="2196465" y="12334"/>
                  <a:pt x="2220416" y="12855"/>
                  <a:pt x="2243121" y="19234"/>
                </a:cubicBezTo>
                <a:cubicBezTo>
                  <a:pt x="2357219" y="45789"/>
                  <a:pt x="2471952" y="53666"/>
                  <a:pt x="2587321" y="27492"/>
                </a:cubicBezTo>
                <a:cubicBezTo>
                  <a:pt x="2719944" y="-1223"/>
                  <a:pt x="2856455" y="-7360"/>
                  <a:pt x="2991111" y="9323"/>
                </a:cubicBezTo>
                <a:cubicBezTo>
                  <a:pt x="3114231" y="23045"/>
                  <a:pt x="3237985" y="37911"/>
                  <a:pt x="3361358" y="26857"/>
                </a:cubicBezTo>
                <a:cubicBezTo>
                  <a:pt x="3556266" y="9323"/>
                  <a:pt x="3750918" y="24570"/>
                  <a:pt x="3945825" y="29271"/>
                </a:cubicBezTo>
                <a:cubicBezTo>
                  <a:pt x="4010625" y="30796"/>
                  <a:pt x="4075806" y="44137"/>
                  <a:pt x="4140224" y="32193"/>
                </a:cubicBezTo>
                <a:cubicBezTo>
                  <a:pt x="4241744" y="13389"/>
                  <a:pt x="4342120" y="20631"/>
                  <a:pt x="4443766" y="31177"/>
                </a:cubicBezTo>
                <a:cubicBezTo>
                  <a:pt x="4638419" y="51507"/>
                  <a:pt x="4832945" y="61290"/>
                  <a:pt x="5026708" y="23172"/>
                </a:cubicBezTo>
                <a:cubicBezTo>
                  <a:pt x="5086807" y="11229"/>
                  <a:pt x="5146524" y="4368"/>
                  <a:pt x="5207640" y="20377"/>
                </a:cubicBezTo>
                <a:cubicBezTo>
                  <a:pt x="5234626" y="26539"/>
                  <a:pt x="5262719" y="26019"/>
                  <a:pt x="5289465" y="18853"/>
                </a:cubicBezTo>
                <a:cubicBezTo>
                  <a:pt x="5334113" y="9000"/>
                  <a:pt x="5379435" y="2999"/>
                  <a:pt x="5424937" y="874"/>
                </a:cubicBezTo>
                <a:close/>
              </a:path>
            </a:pathLst>
          </a:cu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1268" name="Picture 4" descr="Man with offensive weapon arrested after suspicious activity | Peterborough  Matters">
            <a:extLst>
              <a:ext uri="{FF2B5EF4-FFF2-40B4-BE49-F238E27FC236}">
                <a16:creationId xmlns:a16="http://schemas.microsoft.com/office/drawing/2014/main" id="{466493A2-AB97-F877-6CB1-E8487EF414AA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18791"/>
          <a:stretch/>
        </p:blipFill>
        <p:spPr bwMode="auto">
          <a:xfrm>
            <a:off x="6096001" y="2654313"/>
            <a:ext cx="6096002" cy="4203687"/>
          </a:xfrm>
          <a:custGeom>
            <a:avLst/>
            <a:gdLst/>
            <a:ahLst/>
            <a:cxnLst/>
            <a:rect l="l" t="t" r="r" b="b"/>
            <a:pathLst>
              <a:path w="6006951" h="4203687">
                <a:moveTo>
                  <a:pt x="1041516" y="879"/>
                </a:moveTo>
                <a:cubicBezTo>
                  <a:pt x="1141687" y="5084"/>
                  <a:pt x="1240768" y="23261"/>
                  <a:pt x="1340635" y="31075"/>
                </a:cubicBezTo>
                <a:cubicBezTo>
                  <a:pt x="1435675" y="38571"/>
                  <a:pt x="1530714" y="49499"/>
                  <a:pt x="1626262" y="34506"/>
                </a:cubicBezTo>
                <a:cubicBezTo>
                  <a:pt x="1719980" y="21762"/>
                  <a:pt x="1814765" y="18776"/>
                  <a:pt x="1909093" y="25612"/>
                </a:cubicBezTo>
                <a:cubicBezTo>
                  <a:pt x="2013408" y="30821"/>
                  <a:pt x="2117468" y="48101"/>
                  <a:pt x="2222418" y="33616"/>
                </a:cubicBezTo>
                <a:cubicBezTo>
                  <a:pt x="2235644" y="32269"/>
                  <a:pt x="2248998" y="34010"/>
                  <a:pt x="2261425" y="38699"/>
                </a:cubicBezTo>
                <a:cubicBezTo>
                  <a:pt x="2302223" y="52255"/>
                  <a:pt x="2346173" y="53094"/>
                  <a:pt x="2387466" y="41113"/>
                </a:cubicBezTo>
                <a:cubicBezTo>
                  <a:pt x="2439687" y="27213"/>
                  <a:pt x="2494525" y="26297"/>
                  <a:pt x="2547178" y="38445"/>
                </a:cubicBezTo>
                <a:cubicBezTo>
                  <a:pt x="2625446" y="55470"/>
                  <a:pt x="2703968" y="72242"/>
                  <a:pt x="2785412" y="58266"/>
                </a:cubicBezTo>
                <a:cubicBezTo>
                  <a:pt x="2832805" y="50261"/>
                  <a:pt x="2876767" y="30821"/>
                  <a:pt x="2923524" y="21673"/>
                </a:cubicBezTo>
                <a:cubicBezTo>
                  <a:pt x="3058205" y="-4628"/>
                  <a:pt x="3194158" y="3249"/>
                  <a:pt x="3330110" y="12143"/>
                </a:cubicBezTo>
                <a:cubicBezTo>
                  <a:pt x="3462886" y="20910"/>
                  <a:pt x="3595026" y="38952"/>
                  <a:pt x="3728564" y="36284"/>
                </a:cubicBezTo>
                <a:cubicBezTo>
                  <a:pt x="3756999" y="36500"/>
                  <a:pt x="3785372" y="38876"/>
                  <a:pt x="3813438" y="43400"/>
                </a:cubicBezTo>
                <a:cubicBezTo>
                  <a:pt x="3917626" y="57122"/>
                  <a:pt x="4022322" y="70082"/>
                  <a:pt x="4125366" y="42383"/>
                </a:cubicBezTo>
                <a:cubicBezTo>
                  <a:pt x="4217750" y="17340"/>
                  <a:pt x="4314149" y="10695"/>
                  <a:pt x="4409087" y="22816"/>
                </a:cubicBezTo>
                <a:cubicBezTo>
                  <a:pt x="4534099" y="39194"/>
                  <a:pt x="4660458" y="42777"/>
                  <a:pt x="4786195" y="33489"/>
                </a:cubicBezTo>
                <a:cubicBezTo>
                  <a:pt x="4825659" y="29563"/>
                  <a:pt x="4865339" y="28153"/>
                  <a:pt x="4904994" y="29296"/>
                </a:cubicBezTo>
                <a:cubicBezTo>
                  <a:pt x="5194178" y="42510"/>
                  <a:pt x="5484252" y="25103"/>
                  <a:pt x="5772928" y="55851"/>
                </a:cubicBezTo>
                <a:cubicBezTo>
                  <a:pt x="5818560" y="61232"/>
                  <a:pt x="5864504" y="61626"/>
                  <a:pt x="5909961" y="57111"/>
                </a:cubicBezTo>
                <a:lnTo>
                  <a:pt x="6006951" y="36719"/>
                </a:lnTo>
                <a:lnTo>
                  <a:pt x="6006951" y="4203687"/>
                </a:lnTo>
                <a:lnTo>
                  <a:pt x="11720" y="4203687"/>
                </a:lnTo>
                <a:lnTo>
                  <a:pt x="11786" y="4203489"/>
                </a:lnTo>
                <a:cubicBezTo>
                  <a:pt x="27809" y="3962716"/>
                  <a:pt x="39197" y="3721434"/>
                  <a:pt x="15626" y="3481297"/>
                </a:cubicBezTo>
                <a:cubicBezTo>
                  <a:pt x="-847" y="3334800"/>
                  <a:pt x="-4304" y="3187234"/>
                  <a:pt x="5296" y="3040178"/>
                </a:cubicBezTo>
                <a:cubicBezTo>
                  <a:pt x="11786" y="2956021"/>
                  <a:pt x="18539" y="2871864"/>
                  <a:pt x="22776" y="2787582"/>
                </a:cubicBezTo>
                <a:cubicBezTo>
                  <a:pt x="28180" y="2667690"/>
                  <a:pt x="25173" y="2547584"/>
                  <a:pt x="13771" y="2428074"/>
                </a:cubicBezTo>
                <a:cubicBezTo>
                  <a:pt x="4237" y="2336939"/>
                  <a:pt x="3177" y="2245180"/>
                  <a:pt x="10593" y="2153867"/>
                </a:cubicBezTo>
                <a:cubicBezTo>
                  <a:pt x="25690" y="1998396"/>
                  <a:pt x="9931" y="1842923"/>
                  <a:pt x="5032" y="1687576"/>
                </a:cubicBezTo>
                <a:cubicBezTo>
                  <a:pt x="-3577" y="1401802"/>
                  <a:pt x="20393" y="1116155"/>
                  <a:pt x="9666" y="830380"/>
                </a:cubicBezTo>
                <a:cubicBezTo>
                  <a:pt x="3841" y="689018"/>
                  <a:pt x="16420" y="547783"/>
                  <a:pt x="9666" y="406421"/>
                </a:cubicBezTo>
                <a:cubicBezTo>
                  <a:pt x="4105" y="305866"/>
                  <a:pt x="397" y="205310"/>
                  <a:pt x="4105" y="104628"/>
                </a:cubicBezTo>
                <a:lnTo>
                  <a:pt x="8821" y="33297"/>
                </a:lnTo>
                <a:lnTo>
                  <a:pt x="35743" y="28771"/>
                </a:lnTo>
                <a:cubicBezTo>
                  <a:pt x="151314" y="14091"/>
                  <a:pt x="268377" y="13376"/>
                  <a:pt x="384397" y="26755"/>
                </a:cubicBezTo>
                <a:cubicBezTo>
                  <a:pt x="448561" y="35141"/>
                  <a:pt x="512980" y="47847"/>
                  <a:pt x="578287" y="35141"/>
                </a:cubicBezTo>
                <a:cubicBezTo>
                  <a:pt x="584437" y="34048"/>
                  <a:pt x="590625" y="36818"/>
                  <a:pt x="593916" y="42129"/>
                </a:cubicBezTo>
                <a:cubicBezTo>
                  <a:pt x="626188" y="81517"/>
                  <a:pt x="668117" y="80246"/>
                  <a:pt x="710936" y="67541"/>
                </a:cubicBezTo>
                <a:cubicBezTo>
                  <a:pt x="739041" y="58837"/>
                  <a:pt x="766587" y="48406"/>
                  <a:pt x="793396" y="36284"/>
                </a:cubicBezTo>
                <a:cubicBezTo>
                  <a:pt x="840332" y="16819"/>
                  <a:pt x="890189" y="5308"/>
                  <a:pt x="940911" y="2233"/>
                </a:cubicBezTo>
                <a:cubicBezTo>
                  <a:pt x="974613" y="-372"/>
                  <a:pt x="1008125" y="-522"/>
                  <a:pt x="1041516" y="879"/>
                </a:cubicBezTo>
                <a:close/>
              </a:path>
            </a:pathLst>
          </a:cu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2448614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Diagram 1">
            <a:extLst>
              <a:ext uri="{FF2B5EF4-FFF2-40B4-BE49-F238E27FC236}">
                <a16:creationId xmlns:a16="http://schemas.microsoft.com/office/drawing/2014/main" id="{E25ED1CA-D88F-42A2-A8DF-A1F8F437A5D3}"/>
              </a:ext>
            </a:extLst>
          </p:cNvPr>
          <p:cNvGraphicFramePr/>
          <p:nvPr/>
        </p:nvGraphicFramePr>
        <p:xfrm>
          <a:off x="1645543" y="1485527"/>
          <a:ext cx="8900914" cy="518421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4" name="TextBox 3">
            <a:extLst>
              <a:ext uri="{FF2B5EF4-FFF2-40B4-BE49-F238E27FC236}">
                <a16:creationId xmlns:a16="http://schemas.microsoft.com/office/drawing/2014/main" id="{AB444C29-4D4E-E127-0D59-B207C20DEC3C}"/>
              </a:ext>
            </a:extLst>
          </p:cNvPr>
          <p:cNvSpPr txBox="1"/>
          <p:nvPr/>
        </p:nvSpPr>
        <p:spPr>
          <a:xfrm>
            <a:off x="792480" y="256615"/>
            <a:ext cx="10607040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4800" dirty="0"/>
              <a:t>Offensive Weapons: 3 Types</a:t>
            </a:r>
          </a:p>
        </p:txBody>
      </p:sp>
      <p:pic>
        <p:nvPicPr>
          <p:cNvPr id="12290" name="Picture 2" descr="IMPORTANT INFO REQUIRED ASAP - Douglas Valley Nursery">
            <a:extLst>
              <a:ext uri="{FF2B5EF4-FFF2-40B4-BE49-F238E27FC236}">
                <a16:creationId xmlns:a16="http://schemas.microsoft.com/office/drawing/2014/main" id="{9E747B96-63F5-6652-CDCF-187A7C5FFFE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018507" y="78389"/>
            <a:ext cx="1714500" cy="11874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80847144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226A3943-02E9-4971-A068-BB97151A2912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>
                                            <p:graphicEl>
                                              <a:dgm id="{226A3943-02E9-4971-A068-BB97151A2912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E6A36C3A-8473-4F27-84A9-8E624E85EA91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2">
                                            <p:graphicEl>
                                              <a:dgm id="{E6A36C3A-8473-4F27-84A9-8E624E85EA91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1FA7C296-2AF3-485F-8ED9-43A71EE732D0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2">
                                            <p:graphicEl>
                                              <a:dgm id="{1FA7C296-2AF3-485F-8ED9-43A71EE732D0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FBEE5957-41A7-47B9-BC79-9E1DBCC4EEF1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2">
                                            <p:graphicEl>
                                              <a:dgm id="{FBEE5957-41A7-47B9-BC79-9E1DBCC4EEF1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3AD66175-669B-469C-9E27-10B36DB92197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2">
                                            <p:graphicEl>
                                              <a:dgm id="{3AD66175-669B-469C-9E27-10B36DB92197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23197BFA-4B27-47B2-9E26-CEE9E6B8937E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500"/>
                                        <p:tgtEl>
                                          <p:spTgt spid="2">
                                            <p:graphicEl>
                                              <a:dgm id="{23197BFA-4B27-47B2-9E26-CEE9E6B8937E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22EA07F4-491A-4A2B-A4BF-6A8D6E9FAB9C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2">
                                            <p:graphicEl>
                                              <a:dgm id="{22EA07F4-491A-4A2B-A4BF-6A8D6E9FAB9C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2" grpId="0">
        <p:bldSub>
          <a:bldDgm bld="one"/>
        </p:bldSub>
      </p:bldGraphic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/>
          <p:cNvSpPr txBox="1"/>
          <p:nvPr/>
        </p:nvSpPr>
        <p:spPr>
          <a:xfrm>
            <a:off x="0" y="217618"/>
            <a:ext cx="8229600" cy="584775"/>
          </a:xfrm>
          <a:prstGeom prst="rect">
            <a:avLst/>
          </a:prstGeom>
          <a:solidFill>
            <a:schemeClr val="accent6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GB" sz="3200" b="1" dirty="0">
                <a:solidFill>
                  <a:schemeClr val="bg1"/>
                </a:solidFill>
              </a:rPr>
              <a:t>Offensive Weapons Act 2019</a:t>
            </a:r>
          </a:p>
        </p:txBody>
      </p:sp>
      <p:graphicFrame>
        <p:nvGraphicFramePr>
          <p:cNvPr id="2" name="Diagram 1">
            <a:extLst>
              <a:ext uri="{FF2B5EF4-FFF2-40B4-BE49-F238E27FC236}">
                <a16:creationId xmlns:a16="http://schemas.microsoft.com/office/drawing/2014/main" id="{4966820D-F0F2-4C6D-81D2-4248C1D46A98}"/>
              </a:ext>
            </a:extLst>
          </p:cNvPr>
          <p:cNvGraphicFramePr/>
          <p:nvPr/>
        </p:nvGraphicFramePr>
        <p:xfrm>
          <a:off x="298376" y="1281942"/>
          <a:ext cx="7632848" cy="482453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13314" name="Picture 2" descr="Flick knife - Horn - 10 cm blade">
            <a:extLst>
              <a:ext uri="{FF2B5EF4-FFF2-40B4-BE49-F238E27FC236}">
                <a16:creationId xmlns:a16="http://schemas.microsoft.com/office/drawing/2014/main" id="{62A6D22A-209B-49EE-6BBC-607830789AB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371691" y="1200161"/>
            <a:ext cx="3054724" cy="152736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3316" name="Picture 4" descr="Experiencing My New Kirpan | MrSikhNet">
            <a:extLst>
              <a:ext uri="{FF2B5EF4-FFF2-40B4-BE49-F238E27FC236}">
                <a16:creationId xmlns:a16="http://schemas.microsoft.com/office/drawing/2014/main" id="{9AAD2ADD-9614-99DA-9892-4C38F221C36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990433" y="2971890"/>
            <a:ext cx="2124010" cy="144463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3318" name="Picture 6" descr="The Rancor Pit :: View topic - Katars in the RAW?">
            <a:extLst>
              <a:ext uri="{FF2B5EF4-FFF2-40B4-BE49-F238E27FC236}">
                <a16:creationId xmlns:a16="http://schemas.microsoft.com/office/drawing/2014/main" id="{D10DD4DA-AE3A-56F8-02CF-E74B95D9691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081248" y="4905263"/>
            <a:ext cx="2033195" cy="144463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34144068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6EE4578C-4CFA-4D05-B454-093B70CAEC0E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>
                                            <p:graphicEl>
                                              <a:dgm id="{6EE4578C-4CFA-4D05-B454-093B70CAEC0E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626C67D1-02F3-4D66-B034-EBE1B7D9B7DB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2">
                                            <p:graphicEl>
                                              <a:dgm id="{626C67D1-02F3-4D66-B034-EBE1B7D9B7DB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FFB7275F-3908-4A96-87B4-70AD0BA4B3CC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2">
                                            <p:graphicEl>
                                              <a:dgm id="{FFB7275F-3908-4A96-87B4-70AD0BA4B3CC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18F07736-84EA-4ABA-BDAB-A66D20AB5313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2">
                                            <p:graphicEl>
                                              <a:dgm id="{18F07736-84EA-4ABA-BDAB-A66D20AB5313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73A2B4C3-7AD1-4B26-9B3C-8BEF33887493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2">
                                            <p:graphicEl>
                                              <a:dgm id="{73A2B4C3-7AD1-4B26-9B3C-8BEF33887493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2" grpId="0">
        <p:bldSub>
          <a:bldDgm bld="one"/>
        </p:bldSub>
      </p:bldGraphic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picture containing graphical user interface&#10;&#10;Description automatically generated">
            <a:extLst>
              <a:ext uri="{FF2B5EF4-FFF2-40B4-BE49-F238E27FC236}">
                <a16:creationId xmlns:a16="http://schemas.microsoft.com/office/drawing/2014/main" id="{AE8B2D1E-9F43-D4D3-F684-D746971EBE4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1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62095889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picture containing text&#10;&#10;Description automatically generated">
            <a:extLst>
              <a:ext uri="{FF2B5EF4-FFF2-40B4-BE49-F238E27FC236}">
                <a16:creationId xmlns:a16="http://schemas.microsoft.com/office/drawing/2014/main" id="{0ACB9958-1FD1-1762-2682-4041D371D8FE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0306" y="0"/>
            <a:ext cx="11284771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12075301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362" name="Picture 2" descr="Screwdriver - Wikipedia">
            <a:extLst>
              <a:ext uri="{FF2B5EF4-FFF2-40B4-BE49-F238E27FC236}">
                <a16:creationId xmlns:a16="http://schemas.microsoft.com/office/drawing/2014/main" id="{86C56196-9CFE-0119-354D-00B145A9F1F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69822" y="4489644"/>
            <a:ext cx="6096000" cy="21783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Rectangle 2"/>
          <p:cNvSpPr txBox="1">
            <a:spLocks noChangeArrowheads="1"/>
          </p:cNvSpPr>
          <p:nvPr/>
        </p:nvSpPr>
        <p:spPr bwMode="auto">
          <a:xfrm>
            <a:off x="0" y="1021669"/>
            <a:ext cx="6219265" cy="561975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</a:ln>
        </p:spPr>
        <p:txBody>
          <a:bodyPr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ctr">
              <a:spcBef>
                <a:spcPct val="0"/>
              </a:spcBef>
              <a:buNone/>
              <a:defRPr/>
            </a:pPr>
            <a:r>
              <a:rPr lang="en-GB" altLang="en-US" sz="2400" b="1" kern="0" dirty="0">
                <a:latin typeface="+mn-lt"/>
              </a:rPr>
              <a:t>Section 139 Criminal Justice Act 1988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0" y="260649"/>
            <a:ext cx="8229600" cy="584775"/>
          </a:xfrm>
          <a:prstGeom prst="rect">
            <a:avLst/>
          </a:prstGeom>
          <a:solidFill>
            <a:schemeClr val="accent2">
              <a:lumMod val="60000"/>
              <a:lumOff val="40000"/>
            </a:schemeClr>
          </a:solidFill>
        </p:spPr>
        <p:txBody>
          <a:bodyPr wrap="square" rtlCol="0">
            <a:spAutoFit/>
          </a:bodyPr>
          <a:lstStyle/>
          <a:p>
            <a:pPr algn="ctr"/>
            <a:r>
              <a:rPr lang="en-GB" sz="3200" b="1" dirty="0">
                <a:solidFill>
                  <a:schemeClr val="bg1"/>
                </a:solidFill>
              </a:rPr>
              <a:t>Bladed or Sharply Pointed Articles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762FA8E1-7921-31BE-4D90-0DA6C1AFE80F}"/>
              </a:ext>
            </a:extLst>
          </p:cNvPr>
          <p:cNvSpPr txBox="1"/>
          <p:nvPr/>
        </p:nvSpPr>
        <p:spPr>
          <a:xfrm>
            <a:off x="-263562" y="2514922"/>
            <a:ext cx="7933765" cy="260007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342900" indent="-342900" algn="ctr" fontAlgn="base">
              <a:lnSpc>
                <a:spcPct val="80000"/>
              </a:lnSpc>
              <a:spcBef>
                <a:spcPct val="20000"/>
              </a:spcBef>
              <a:spcAft>
                <a:spcPct val="0"/>
              </a:spcAft>
              <a:defRPr/>
            </a:pPr>
            <a:r>
              <a:rPr lang="en-GB" sz="2800" dirty="0">
                <a:solidFill>
                  <a:schemeClr val="tx1"/>
                </a:solidFill>
                <a:cs typeface="Arial"/>
              </a:rPr>
              <a:t>It is an offence for a person to have with him</a:t>
            </a:r>
          </a:p>
          <a:p>
            <a:pPr marL="342900" indent="-342900" algn="ctr" fontAlgn="base">
              <a:lnSpc>
                <a:spcPct val="80000"/>
              </a:lnSpc>
              <a:spcBef>
                <a:spcPct val="20000"/>
              </a:spcBef>
              <a:spcAft>
                <a:spcPct val="0"/>
              </a:spcAft>
              <a:defRPr/>
            </a:pPr>
            <a:r>
              <a:rPr lang="en-GB" sz="2800" dirty="0">
                <a:solidFill>
                  <a:srgbClr val="FF0000"/>
                </a:solidFill>
                <a:cs typeface="Arial"/>
              </a:rPr>
              <a:t>any article </a:t>
            </a:r>
            <a:r>
              <a:rPr lang="en-GB" sz="2800" dirty="0">
                <a:solidFill>
                  <a:schemeClr val="tx1"/>
                </a:solidFill>
                <a:cs typeface="Arial"/>
              </a:rPr>
              <a:t>which has a </a:t>
            </a:r>
            <a:r>
              <a:rPr lang="en-GB" sz="2800" dirty="0">
                <a:solidFill>
                  <a:srgbClr val="FF0000"/>
                </a:solidFill>
                <a:cs typeface="Arial"/>
              </a:rPr>
              <a:t>blade</a:t>
            </a:r>
            <a:r>
              <a:rPr lang="en-GB" sz="2800" dirty="0">
                <a:solidFill>
                  <a:schemeClr val="tx1"/>
                </a:solidFill>
                <a:cs typeface="Arial"/>
              </a:rPr>
              <a:t> or is </a:t>
            </a:r>
            <a:r>
              <a:rPr lang="en-GB" sz="2800" dirty="0">
                <a:solidFill>
                  <a:srgbClr val="FF0000"/>
                </a:solidFill>
                <a:cs typeface="Arial"/>
              </a:rPr>
              <a:t>sharply</a:t>
            </a:r>
          </a:p>
          <a:p>
            <a:pPr marL="342900" indent="-342900" algn="ctr" fontAlgn="base">
              <a:lnSpc>
                <a:spcPct val="80000"/>
              </a:lnSpc>
              <a:spcBef>
                <a:spcPct val="20000"/>
              </a:spcBef>
              <a:spcAft>
                <a:spcPct val="0"/>
              </a:spcAft>
              <a:defRPr/>
            </a:pPr>
            <a:r>
              <a:rPr lang="en-GB" sz="2800" dirty="0">
                <a:solidFill>
                  <a:srgbClr val="FF0000"/>
                </a:solidFill>
                <a:cs typeface="Arial"/>
              </a:rPr>
              <a:t>pointed</a:t>
            </a:r>
            <a:r>
              <a:rPr lang="en-GB" sz="2800" dirty="0">
                <a:solidFill>
                  <a:schemeClr val="tx1"/>
                </a:solidFill>
                <a:cs typeface="Arial"/>
              </a:rPr>
              <a:t>, except a folding pocket knife, in a</a:t>
            </a:r>
          </a:p>
          <a:p>
            <a:pPr marL="342900" indent="-342900" algn="ctr" fontAlgn="base">
              <a:lnSpc>
                <a:spcPct val="80000"/>
              </a:lnSpc>
              <a:spcBef>
                <a:spcPct val="20000"/>
              </a:spcBef>
              <a:spcAft>
                <a:spcPct val="0"/>
              </a:spcAft>
              <a:defRPr/>
            </a:pPr>
            <a:r>
              <a:rPr lang="en-GB" sz="2800" dirty="0">
                <a:solidFill>
                  <a:srgbClr val="FF0000"/>
                </a:solidFill>
                <a:cs typeface="Arial"/>
              </a:rPr>
              <a:t>public place without good reason </a:t>
            </a:r>
            <a:r>
              <a:rPr lang="en-GB" sz="2800" dirty="0">
                <a:solidFill>
                  <a:schemeClr val="tx1"/>
                </a:solidFill>
                <a:cs typeface="Arial"/>
              </a:rPr>
              <a:t>or </a:t>
            </a:r>
            <a:r>
              <a:rPr lang="en-GB" sz="2800" dirty="0">
                <a:solidFill>
                  <a:srgbClr val="FF0000"/>
                </a:solidFill>
                <a:cs typeface="Arial"/>
              </a:rPr>
              <a:t>lawful</a:t>
            </a:r>
          </a:p>
          <a:p>
            <a:pPr marL="342900" indent="-342900" algn="ctr" fontAlgn="base">
              <a:lnSpc>
                <a:spcPct val="80000"/>
              </a:lnSpc>
              <a:spcBef>
                <a:spcPct val="20000"/>
              </a:spcBef>
              <a:spcAft>
                <a:spcPct val="0"/>
              </a:spcAft>
              <a:defRPr/>
            </a:pPr>
            <a:r>
              <a:rPr lang="en-GB" sz="2800" dirty="0">
                <a:solidFill>
                  <a:srgbClr val="FF0000"/>
                </a:solidFill>
                <a:cs typeface="Arial"/>
              </a:rPr>
              <a:t>authority</a:t>
            </a:r>
            <a:r>
              <a:rPr lang="en-GB" sz="2800" dirty="0">
                <a:solidFill>
                  <a:schemeClr val="tx1"/>
                </a:solidFill>
                <a:cs typeface="Arial"/>
              </a:rPr>
              <a:t>, the onus of proof being on the</a:t>
            </a:r>
          </a:p>
          <a:p>
            <a:pPr marL="342900" indent="-342900" algn="ctr" fontAlgn="base">
              <a:lnSpc>
                <a:spcPct val="80000"/>
              </a:lnSpc>
              <a:spcBef>
                <a:spcPct val="20000"/>
              </a:spcBef>
              <a:spcAft>
                <a:spcPct val="0"/>
              </a:spcAft>
              <a:defRPr/>
            </a:pPr>
            <a:r>
              <a:rPr lang="en-GB" sz="2800" dirty="0">
                <a:solidFill>
                  <a:schemeClr val="tx1"/>
                </a:solidFill>
                <a:cs typeface="Arial"/>
              </a:rPr>
              <a:t>carrier. </a:t>
            </a:r>
            <a:endParaRPr lang="en-GB" altLang="en-US" sz="2800" dirty="0">
              <a:solidFill>
                <a:schemeClr val="tx1"/>
              </a:solidFill>
              <a:cs typeface="Arial"/>
            </a:endParaRPr>
          </a:p>
        </p:txBody>
      </p:sp>
      <p:pic>
        <p:nvPicPr>
          <p:cNvPr id="15364" name="Picture 4" descr="Victorinox Classic SD Pocket Knife | UK | Ultralight Outdoor Gear">
            <a:extLst>
              <a:ext uri="{FF2B5EF4-FFF2-40B4-BE49-F238E27FC236}">
                <a16:creationId xmlns:a16="http://schemas.microsoft.com/office/drawing/2014/main" id="{87F8EE86-F4E5-D126-0FF6-58462ADC8EB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912922" y="1451610"/>
            <a:ext cx="3174178" cy="317417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45502623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extBox 6"/>
          <p:cNvSpPr txBox="1"/>
          <p:nvPr/>
        </p:nvSpPr>
        <p:spPr>
          <a:xfrm>
            <a:off x="640080" y="640080"/>
            <a:ext cx="3566160" cy="3580330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5400" b="1">
                <a:latin typeface="+mj-lt"/>
                <a:ea typeface="+mj-ea"/>
                <a:cs typeface="+mj-cs"/>
              </a:rPr>
              <a:t>Bladed Articles</a:t>
            </a:r>
          </a:p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4849037" y="699516"/>
            <a:ext cx="3300984" cy="33009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9" name="Picture 11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8287181" y="1220509"/>
            <a:ext cx="3438144" cy="225899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1" name="Picture 10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4849037" y="4288337"/>
            <a:ext cx="3300984" cy="186577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" name="Picture 3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8287180" y="4367094"/>
            <a:ext cx="3438143" cy="170825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420818597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495600" y="1628800"/>
            <a:ext cx="2000570" cy="1296144"/>
          </a:xfrm>
          <a:prstGeom prst="rect">
            <a:avLst/>
          </a:prstGeom>
        </p:spPr>
      </p:pic>
      <p:pic>
        <p:nvPicPr>
          <p:cNvPr id="4" name="Picture 1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87889" y="1605425"/>
            <a:ext cx="2093473" cy="1568084"/>
          </a:xfrm>
          <a:prstGeom prst="rect">
            <a:avLst/>
          </a:prstGeom>
          <a:noFill/>
          <a:ln w="9525">
            <a:solidFill>
              <a:schemeClr val="bg1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2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766077" y="2181422"/>
            <a:ext cx="2039839" cy="145126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71665" y="3651265"/>
            <a:ext cx="3211149" cy="2003757"/>
          </a:xfrm>
          <a:prstGeom prst="rect">
            <a:avLst/>
          </a:prstGeom>
        </p:spPr>
      </p:pic>
      <p:pic>
        <p:nvPicPr>
          <p:cNvPr id="7" name="Content Placeholder 3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672064" y="4311538"/>
            <a:ext cx="2532048" cy="1363411"/>
          </a:xfrm>
          <a:prstGeom prst="rect">
            <a:avLst/>
          </a:prstGeom>
        </p:spPr>
      </p:pic>
      <p:sp>
        <p:nvSpPr>
          <p:cNvPr id="8" name="TextBox 7"/>
          <p:cNvSpPr txBox="1"/>
          <p:nvPr/>
        </p:nvSpPr>
        <p:spPr>
          <a:xfrm>
            <a:off x="2019824" y="266769"/>
            <a:ext cx="8229600" cy="584775"/>
          </a:xfrm>
          <a:prstGeom prst="rect">
            <a:avLst/>
          </a:prstGeom>
          <a:solidFill>
            <a:srgbClr val="002060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GB" sz="3200" b="1" dirty="0">
                <a:solidFill>
                  <a:schemeClr val="bg1"/>
                </a:solidFill>
              </a:rPr>
              <a:t>Sharply Pointed Articles</a:t>
            </a:r>
          </a:p>
        </p:txBody>
      </p:sp>
    </p:spTree>
    <p:extLst>
      <p:ext uri="{BB962C8B-B14F-4D97-AF65-F5344CB8AC3E}">
        <p14:creationId xmlns:p14="http://schemas.microsoft.com/office/powerpoint/2010/main" val="174834215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extBox 7"/>
          <p:cNvSpPr txBox="1"/>
          <p:nvPr/>
        </p:nvSpPr>
        <p:spPr>
          <a:xfrm>
            <a:off x="650092" y="1668779"/>
            <a:ext cx="3357159" cy="2785947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5200" b="1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  <a:t>Sharply Pointed Articles</a:t>
            </a:r>
          </a:p>
        </p:txBody>
      </p:sp>
      <p:pic>
        <p:nvPicPr>
          <p:cNvPr id="5" name="Picture 2"/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7118" b="4538"/>
          <a:stretch/>
        </p:blipFill>
        <p:spPr bwMode="auto">
          <a:xfrm>
            <a:off x="4657343" y="-2"/>
            <a:ext cx="2745766" cy="222875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4" name="Picture 1"/>
          <p:cNvPicPr>
            <a:picLocks noChangeAspect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49" r="-3" b="-3"/>
          <a:stretch/>
        </p:blipFill>
        <p:spPr bwMode="auto">
          <a:xfrm>
            <a:off x="4657343" y="2400474"/>
            <a:ext cx="2742158" cy="205704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Picture 5"/>
          <p:cNvPicPr>
            <a:picLocks noChangeAspect="1"/>
          </p:cNvPicPr>
          <p:nvPr/>
        </p:nvPicPr>
        <p:blipFill rotWithShape="1"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3597" r="-1" b="-1"/>
          <a:stretch/>
        </p:blipFill>
        <p:spPr>
          <a:xfrm>
            <a:off x="7570565" y="10"/>
            <a:ext cx="4614002" cy="3337539"/>
          </a:xfrm>
          <a:prstGeom prst="rect">
            <a:avLst/>
          </a:prstGeom>
        </p:spPr>
      </p:pic>
      <p:pic>
        <p:nvPicPr>
          <p:cNvPr id="7" name="Content Placeholder 3"/>
          <p:cNvPicPr>
            <a:picLocks noChangeAspect="1"/>
          </p:cNvPicPr>
          <p:nvPr/>
        </p:nvPicPr>
        <p:blipFill rotWithShape="1"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33780" b="-3"/>
          <a:stretch/>
        </p:blipFill>
        <p:spPr>
          <a:xfrm>
            <a:off x="4653627" y="4629236"/>
            <a:ext cx="2745764" cy="2228764"/>
          </a:xfrm>
          <a:prstGeom prst="rect">
            <a:avLst/>
          </a:prstGeom>
        </p:spPr>
      </p:pic>
      <p:pic>
        <p:nvPicPr>
          <p:cNvPr id="3" name="Picture 2"/>
          <p:cNvPicPr>
            <a:picLocks noChangeAspect="1"/>
          </p:cNvPicPr>
          <p:nvPr/>
        </p:nvPicPr>
        <p:blipFill rotWithShape="1"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0786" r="-4" b="-4"/>
          <a:stretch/>
        </p:blipFill>
        <p:spPr>
          <a:xfrm>
            <a:off x="7570565" y="3509264"/>
            <a:ext cx="4614002" cy="334873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7718058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extBox 6"/>
          <p:cNvSpPr txBox="1"/>
          <p:nvPr/>
        </p:nvSpPr>
        <p:spPr>
          <a:xfrm>
            <a:off x="612648" y="365124"/>
            <a:ext cx="5221224" cy="2066544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pPr algn="ct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5400" b="1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Folding Pocket Knives</a:t>
            </a:r>
          </a:p>
        </p:txBody>
      </p:sp>
      <p:pic>
        <p:nvPicPr>
          <p:cNvPr id="6" name="Content Placeholder 4"/>
          <p:cNvPicPr>
            <a:picLocks noChangeAspect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4798" r="3" b="3"/>
          <a:stretch/>
        </p:blipFill>
        <p:spPr>
          <a:xfrm>
            <a:off x="6394317" y="4"/>
            <a:ext cx="2757736" cy="2524633"/>
          </a:xfrm>
          <a:custGeom>
            <a:avLst/>
            <a:gdLst/>
            <a:ahLst/>
            <a:cxnLst/>
            <a:rect l="l" t="t" r="r" b="b"/>
            <a:pathLst>
              <a:path w="2757736" h="2524633">
                <a:moveTo>
                  <a:pt x="21123" y="0"/>
                </a:moveTo>
                <a:lnTo>
                  <a:pt x="2731055" y="0"/>
                </a:lnTo>
                <a:lnTo>
                  <a:pt x="2730838" y="5093"/>
                </a:lnTo>
                <a:cubicBezTo>
                  <a:pt x="2730487" y="45377"/>
                  <a:pt x="2732295" y="85646"/>
                  <a:pt x="2738658" y="125789"/>
                </a:cubicBezTo>
                <a:cubicBezTo>
                  <a:pt x="2756621" y="238377"/>
                  <a:pt x="2761924" y="352450"/>
                  <a:pt x="2754463" y="466085"/>
                </a:cubicBezTo>
                <a:cubicBezTo>
                  <a:pt x="2744150" y="620982"/>
                  <a:pt x="2730085" y="775628"/>
                  <a:pt x="2725799" y="930904"/>
                </a:cubicBezTo>
                <a:cubicBezTo>
                  <a:pt x="2721780" y="1082146"/>
                  <a:pt x="2734774" y="1233389"/>
                  <a:pt x="2744685" y="1383875"/>
                </a:cubicBezTo>
                <a:cubicBezTo>
                  <a:pt x="2759152" y="1603429"/>
                  <a:pt x="2748838" y="1823108"/>
                  <a:pt x="2739863" y="2042788"/>
                </a:cubicBezTo>
                <a:cubicBezTo>
                  <a:pt x="2736448" y="2125925"/>
                  <a:pt x="2737930" y="2209061"/>
                  <a:pt x="2740205" y="2292197"/>
                </a:cubicBezTo>
                <a:lnTo>
                  <a:pt x="2744484" y="2501376"/>
                </a:lnTo>
                <a:lnTo>
                  <a:pt x="2513574" y="2517337"/>
                </a:lnTo>
                <a:cubicBezTo>
                  <a:pt x="2415696" y="2521959"/>
                  <a:pt x="2317754" y="2524358"/>
                  <a:pt x="2219717" y="2524288"/>
                </a:cubicBezTo>
                <a:cubicBezTo>
                  <a:pt x="2139473" y="2526009"/>
                  <a:pt x="2059213" y="2521297"/>
                  <a:pt x="1979578" y="2510176"/>
                </a:cubicBezTo>
                <a:cubicBezTo>
                  <a:pt x="1865287" y="2491406"/>
                  <a:pt x="1749852" y="2477294"/>
                  <a:pt x="1633783" y="2489008"/>
                </a:cubicBezTo>
                <a:cubicBezTo>
                  <a:pt x="1553779" y="2497192"/>
                  <a:pt x="1473902" y="2501991"/>
                  <a:pt x="1393517" y="2501709"/>
                </a:cubicBezTo>
                <a:cubicBezTo>
                  <a:pt x="1208744" y="2501709"/>
                  <a:pt x="1023847" y="2500016"/>
                  <a:pt x="839074" y="2503543"/>
                </a:cubicBezTo>
                <a:cubicBezTo>
                  <a:pt x="674622" y="2506648"/>
                  <a:pt x="510804" y="2513421"/>
                  <a:pt x="346224" y="2496346"/>
                </a:cubicBezTo>
                <a:cubicBezTo>
                  <a:pt x="285491" y="2490066"/>
                  <a:pt x="224679" y="2485859"/>
                  <a:pt x="163814" y="2483127"/>
                </a:cubicBezTo>
                <a:lnTo>
                  <a:pt x="18517" y="2479653"/>
                </a:lnTo>
                <a:lnTo>
                  <a:pt x="18260" y="2465175"/>
                </a:lnTo>
                <a:cubicBezTo>
                  <a:pt x="17160" y="2423362"/>
                  <a:pt x="16458" y="2381580"/>
                  <a:pt x="22836" y="2339990"/>
                </a:cubicBezTo>
                <a:cubicBezTo>
                  <a:pt x="31895" y="2273000"/>
                  <a:pt x="32239" y="2205116"/>
                  <a:pt x="23857" y="2138036"/>
                </a:cubicBezTo>
                <a:cubicBezTo>
                  <a:pt x="8778" y="2011225"/>
                  <a:pt x="9721" y="1883023"/>
                  <a:pt x="26663" y="1756454"/>
                </a:cubicBezTo>
                <a:cubicBezTo>
                  <a:pt x="37125" y="1682587"/>
                  <a:pt x="43121" y="1606552"/>
                  <a:pt x="24367" y="1534088"/>
                </a:cubicBezTo>
                <a:cubicBezTo>
                  <a:pt x="-19775" y="1363773"/>
                  <a:pt x="5996" y="1193203"/>
                  <a:pt x="24367" y="1023781"/>
                </a:cubicBezTo>
                <a:cubicBezTo>
                  <a:pt x="35530" y="932794"/>
                  <a:pt x="35786" y="840798"/>
                  <a:pt x="25133" y="749747"/>
                </a:cubicBezTo>
                <a:cubicBezTo>
                  <a:pt x="6226" y="615268"/>
                  <a:pt x="2577" y="479090"/>
                  <a:pt x="14289" y="343797"/>
                </a:cubicBezTo>
                <a:cubicBezTo>
                  <a:pt x="24877" y="233188"/>
                  <a:pt x="35339" y="122324"/>
                  <a:pt x="22581" y="10822"/>
                </a:cubicBezTo>
                <a:close/>
              </a:path>
            </a:pathLst>
          </a:custGeom>
        </p:spPr>
      </p:pic>
      <p:pic>
        <p:nvPicPr>
          <p:cNvPr id="5" name="Picture 4"/>
          <p:cNvPicPr>
            <a:picLocks noChangeAspect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3181" r="-3" b="8471"/>
          <a:stretch/>
        </p:blipFill>
        <p:spPr>
          <a:xfrm>
            <a:off x="9339374" y="1"/>
            <a:ext cx="2852627" cy="2520152"/>
          </a:xfrm>
          <a:custGeom>
            <a:avLst/>
            <a:gdLst/>
            <a:ahLst/>
            <a:cxnLst/>
            <a:rect l="l" t="t" r="r" b="b"/>
            <a:pathLst>
              <a:path w="2852627" h="2520152">
                <a:moveTo>
                  <a:pt x="10064" y="0"/>
                </a:moveTo>
                <a:lnTo>
                  <a:pt x="2852627" y="0"/>
                </a:lnTo>
                <a:lnTo>
                  <a:pt x="2852627" y="2486586"/>
                </a:lnTo>
                <a:lnTo>
                  <a:pt x="2722923" y="2488164"/>
                </a:lnTo>
                <a:cubicBezTo>
                  <a:pt x="2674488" y="2490004"/>
                  <a:pt x="2626073" y="2493170"/>
                  <a:pt x="2577690" y="2497898"/>
                </a:cubicBezTo>
                <a:cubicBezTo>
                  <a:pt x="2399458" y="2512970"/>
                  <a:pt x="2220528" y="2515143"/>
                  <a:pt x="2042042" y="2504390"/>
                </a:cubicBezTo>
                <a:cubicBezTo>
                  <a:pt x="1880764" y="2496911"/>
                  <a:pt x="1719740" y="2478563"/>
                  <a:pt x="1558080" y="2494228"/>
                </a:cubicBezTo>
                <a:cubicBezTo>
                  <a:pt x="1502460" y="2499592"/>
                  <a:pt x="1447854" y="2512575"/>
                  <a:pt x="1391850" y="2515538"/>
                </a:cubicBezTo>
                <a:cubicBezTo>
                  <a:pt x="1129488" y="2529651"/>
                  <a:pt x="868014" y="2508482"/>
                  <a:pt x="606540" y="2491124"/>
                </a:cubicBezTo>
                <a:cubicBezTo>
                  <a:pt x="511296" y="2484774"/>
                  <a:pt x="416054" y="2477012"/>
                  <a:pt x="320810" y="2494370"/>
                </a:cubicBezTo>
                <a:cubicBezTo>
                  <a:pt x="240438" y="2508129"/>
                  <a:pt x="158860" y="2510966"/>
                  <a:pt x="77878" y="2502837"/>
                </a:cubicBezTo>
                <a:lnTo>
                  <a:pt x="9154" y="2498029"/>
                </a:lnTo>
                <a:lnTo>
                  <a:pt x="8320" y="2462991"/>
                </a:lnTo>
                <a:cubicBezTo>
                  <a:pt x="6579" y="2338090"/>
                  <a:pt x="-9495" y="2212684"/>
                  <a:pt x="8320" y="2088414"/>
                </a:cubicBezTo>
                <a:cubicBezTo>
                  <a:pt x="37454" y="1869137"/>
                  <a:pt x="41459" y="1647554"/>
                  <a:pt x="20242" y="1427484"/>
                </a:cubicBezTo>
                <a:cubicBezTo>
                  <a:pt x="-386" y="1179282"/>
                  <a:pt x="-1860" y="930008"/>
                  <a:pt x="15822" y="681605"/>
                </a:cubicBezTo>
                <a:cubicBezTo>
                  <a:pt x="28413" y="497593"/>
                  <a:pt x="37789" y="313203"/>
                  <a:pt x="26537" y="128561"/>
                </a:cubicBezTo>
                <a:cubicBezTo>
                  <a:pt x="24327" y="93208"/>
                  <a:pt x="18400" y="58296"/>
                  <a:pt x="12757" y="23416"/>
                </a:cubicBezTo>
                <a:close/>
              </a:path>
            </a:pathLst>
          </a:cu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8B72097A-205F-34C2-E15E-48F4B82E6164}"/>
              </a:ext>
            </a:extLst>
          </p:cNvPr>
          <p:cNvSpPr txBox="1"/>
          <p:nvPr/>
        </p:nvSpPr>
        <p:spPr>
          <a:xfrm>
            <a:off x="612648" y="2843784"/>
            <a:ext cx="5221224" cy="332841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  <a:defRPr/>
            </a:pPr>
            <a:r>
              <a:rPr lang="en-US" altLang="en-US" sz="2200" b="1" dirty="0"/>
              <a:t>Remember</a:t>
            </a:r>
            <a:r>
              <a:rPr lang="en-US" altLang="en-US" sz="2200" dirty="0"/>
              <a:t>: 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  <a:defRPr/>
            </a:pPr>
            <a:endParaRPr lang="en-US" altLang="en-US" sz="2200" dirty="0"/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  <a:defRPr/>
            </a:pPr>
            <a:r>
              <a:rPr lang="en-US" altLang="en-US" sz="2200" dirty="0"/>
              <a:t>Folding pocketknives 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  <a:defRPr/>
            </a:pPr>
            <a:r>
              <a:rPr lang="en-US" altLang="en-US" sz="2200" dirty="0"/>
              <a:t>that have a blade 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  <a:defRPr/>
            </a:pPr>
            <a:r>
              <a:rPr lang="en-US" altLang="en-US" sz="2200" dirty="0"/>
              <a:t>where the cutting edge is less 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  <a:defRPr/>
            </a:pPr>
            <a:r>
              <a:rPr lang="en-US" altLang="en-US" sz="2200" dirty="0"/>
              <a:t>than 7.62 cm (3 inches) long 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  <a:defRPr/>
            </a:pPr>
            <a:r>
              <a:rPr lang="en-US" altLang="en-US" sz="2200" dirty="0"/>
              <a:t>are </a:t>
            </a:r>
            <a:r>
              <a:rPr lang="en-US" altLang="en-US" sz="2200" b="1" i="1" u="sng" dirty="0"/>
              <a:t>excluded. </a:t>
            </a: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 rotWithShape="1"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7642" r="1" b="21939"/>
          <a:stretch/>
        </p:blipFill>
        <p:spPr>
          <a:xfrm>
            <a:off x="6388701" y="2716074"/>
            <a:ext cx="5803299" cy="4141924"/>
          </a:xfrm>
          <a:custGeom>
            <a:avLst/>
            <a:gdLst/>
            <a:ahLst/>
            <a:cxnLst/>
            <a:rect l="l" t="t" r="r" b="b"/>
            <a:pathLst>
              <a:path w="5803299" h="4141924">
                <a:moveTo>
                  <a:pt x="4086182" y="1329"/>
                </a:moveTo>
                <a:cubicBezTo>
                  <a:pt x="4156698" y="-1238"/>
                  <a:pt x="4227324" y="-85"/>
                  <a:pt x="4297823" y="4799"/>
                </a:cubicBezTo>
                <a:cubicBezTo>
                  <a:pt x="4587107" y="19899"/>
                  <a:pt x="4876647" y="16089"/>
                  <a:pt x="5166059" y="27661"/>
                </a:cubicBezTo>
                <a:cubicBezTo>
                  <a:pt x="5261555" y="31612"/>
                  <a:pt x="5356545" y="10444"/>
                  <a:pt x="5451787" y="9315"/>
                </a:cubicBezTo>
                <a:cubicBezTo>
                  <a:pt x="5565889" y="7904"/>
                  <a:pt x="5680275" y="12949"/>
                  <a:pt x="5794837" y="16636"/>
                </a:cubicBezTo>
                <a:lnTo>
                  <a:pt x="5803299" y="16810"/>
                </a:lnTo>
                <a:lnTo>
                  <a:pt x="5803299" y="4141924"/>
                </a:lnTo>
                <a:lnTo>
                  <a:pt x="25520" y="4141924"/>
                </a:lnTo>
                <a:lnTo>
                  <a:pt x="38276" y="3985509"/>
                </a:lnTo>
                <a:cubicBezTo>
                  <a:pt x="68779" y="3844294"/>
                  <a:pt x="65552" y="3697862"/>
                  <a:pt x="28835" y="3558127"/>
                </a:cubicBezTo>
                <a:cubicBezTo>
                  <a:pt x="-4463" y="3426468"/>
                  <a:pt x="-11352" y="3294426"/>
                  <a:pt x="21053" y="3161618"/>
                </a:cubicBezTo>
                <a:cubicBezTo>
                  <a:pt x="51646" y="3038188"/>
                  <a:pt x="50153" y="2908978"/>
                  <a:pt x="16716" y="2786288"/>
                </a:cubicBezTo>
                <a:cubicBezTo>
                  <a:pt x="9316" y="2754521"/>
                  <a:pt x="4787" y="2722155"/>
                  <a:pt x="3192" y="2689584"/>
                </a:cubicBezTo>
                <a:cubicBezTo>
                  <a:pt x="-6887" y="2570683"/>
                  <a:pt x="10081" y="2453440"/>
                  <a:pt x="24242" y="2335942"/>
                </a:cubicBezTo>
                <a:cubicBezTo>
                  <a:pt x="33683" y="2261054"/>
                  <a:pt x="48099" y="2185401"/>
                  <a:pt x="24242" y="2111279"/>
                </a:cubicBezTo>
                <a:cubicBezTo>
                  <a:pt x="7899" y="2059623"/>
                  <a:pt x="4264" y="2004791"/>
                  <a:pt x="13654" y="1951426"/>
                </a:cubicBezTo>
                <a:cubicBezTo>
                  <a:pt x="29486" y="1856713"/>
                  <a:pt x="32790" y="1760329"/>
                  <a:pt x="23477" y="1664761"/>
                </a:cubicBezTo>
                <a:cubicBezTo>
                  <a:pt x="17328" y="1601751"/>
                  <a:pt x="18272" y="1538243"/>
                  <a:pt x="26284" y="1475437"/>
                </a:cubicBezTo>
                <a:cubicBezTo>
                  <a:pt x="36872" y="1390981"/>
                  <a:pt x="53330" y="1304994"/>
                  <a:pt x="33300" y="1220284"/>
                </a:cubicBezTo>
                <a:cubicBezTo>
                  <a:pt x="1406" y="1085690"/>
                  <a:pt x="7785" y="951224"/>
                  <a:pt x="20543" y="815610"/>
                </a:cubicBezTo>
                <a:cubicBezTo>
                  <a:pt x="30111" y="714697"/>
                  <a:pt x="40700" y="612636"/>
                  <a:pt x="21563" y="510574"/>
                </a:cubicBezTo>
                <a:cubicBezTo>
                  <a:pt x="13335" y="463218"/>
                  <a:pt x="13335" y="414790"/>
                  <a:pt x="21563" y="367433"/>
                </a:cubicBezTo>
                <a:cubicBezTo>
                  <a:pt x="31514" y="303645"/>
                  <a:pt x="40955" y="240494"/>
                  <a:pt x="28197" y="176068"/>
                </a:cubicBezTo>
                <a:cubicBezTo>
                  <a:pt x="22584" y="148001"/>
                  <a:pt x="18374" y="119679"/>
                  <a:pt x="15439" y="91357"/>
                </a:cubicBezTo>
                <a:lnTo>
                  <a:pt x="13471" y="15444"/>
                </a:lnTo>
                <a:lnTo>
                  <a:pt x="161497" y="23093"/>
                </a:lnTo>
                <a:cubicBezTo>
                  <a:pt x="242184" y="25544"/>
                  <a:pt x="322886" y="25615"/>
                  <a:pt x="403652" y="21310"/>
                </a:cubicBezTo>
                <a:cubicBezTo>
                  <a:pt x="579090" y="9611"/>
                  <a:pt x="755048" y="12123"/>
                  <a:pt x="930155" y="28790"/>
                </a:cubicBezTo>
                <a:cubicBezTo>
                  <a:pt x="934727" y="29284"/>
                  <a:pt x="939871" y="27908"/>
                  <a:pt x="944744" y="27978"/>
                </a:cubicBezTo>
                <a:lnTo>
                  <a:pt x="944756" y="27986"/>
                </a:lnTo>
                <a:lnTo>
                  <a:pt x="949368" y="27641"/>
                </a:lnTo>
                <a:lnTo>
                  <a:pt x="981805" y="30065"/>
                </a:lnTo>
                <a:lnTo>
                  <a:pt x="983936" y="28984"/>
                </a:lnTo>
                <a:cubicBezTo>
                  <a:pt x="988825" y="29108"/>
                  <a:pt x="993905" y="30625"/>
                  <a:pt x="998603" y="30483"/>
                </a:cubicBezTo>
                <a:cubicBezTo>
                  <a:pt x="1047368" y="29496"/>
                  <a:pt x="1096133" y="30483"/>
                  <a:pt x="1144770" y="25121"/>
                </a:cubicBezTo>
                <a:cubicBezTo>
                  <a:pt x="1267037" y="10007"/>
                  <a:pt x="1390204" y="6041"/>
                  <a:pt x="1513043" y="13266"/>
                </a:cubicBezTo>
                <a:cubicBezTo>
                  <a:pt x="1691465" y="24557"/>
                  <a:pt x="1870141" y="31472"/>
                  <a:pt x="2048943" y="16089"/>
                </a:cubicBezTo>
                <a:cubicBezTo>
                  <a:pt x="2150537" y="7480"/>
                  <a:pt x="2252129" y="-1693"/>
                  <a:pt x="2353721" y="10161"/>
                </a:cubicBezTo>
                <a:cubicBezTo>
                  <a:pt x="2440545" y="21000"/>
                  <a:pt x="2528079" y="22750"/>
                  <a:pt x="2615195" y="15383"/>
                </a:cubicBezTo>
                <a:cubicBezTo>
                  <a:pt x="2710489" y="8045"/>
                  <a:pt x="2806139" y="8045"/>
                  <a:pt x="2901433" y="15383"/>
                </a:cubicBezTo>
                <a:cubicBezTo>
                  <a:pt x="2992739" y="21029"/>
                  <a:pt x="3084299" y="30483"/>
                  <a:pt x="3175351" y="20323"/>
                </a:cubicBezTo>
                <a:cubicBezTo>
                  <a:pt x="3303357" y="6210"/>
                  <a:pt x="3430983" y="10867"/>
                  <a:pt x="3558737" y="19476"/>
                </a:cubicBezTo>
                <a:cubicBezTo>
                  <a:pt x="3664265" y="26532"/>
                  <a:pt x="3770177" y="36834"/>
                  <a:pt x="3875197" y="20181"/>
                </a:cubicBezTo>
                <a:cubicBezTo>
                  <a:pt x="3945258" y="10183"/>
                  <a:pt x="4015665" y="3895"/>
                  <a:pt x="4086182" y="1329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49457890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2"/>
          <p:cNvSpPr txBox="1">
            <a:spLocks noChangeArrowheads="1"/>
          </p:cNvSpPr>
          <p:nvPr/>
        </p:nvSpPr>
        <p:spPr bwMode="auto">
          <a:xfrm>
            <a:off x="0" y="1019932"/>
            <a:ext cx="6219265" cy="561975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</a:ln>
        </p:spPr>
        <p:txBody>
          <a:bodyPr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ctr">
              <a:spcBef>
                <a:spcPct val="0"/>
              </a:spcBef>
              <a:buNone/>
              <a:defRPr/>
            </a:pPr>
            <a:r>
              <a:rPr lang="en-GB" altLang="en-US" sz="2400" b="1" kern="0" dirty="0">
                <a:latin typeface="+mn-lt"/>
              </a:rPr>
              <a:t>Sec. 139 Criminal Justice Act 1988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0" y="198569"/>
            <a:ext cx="8229600" cy="584775"/>
          </a:xfrm>
          <a:prstGeom prst="rect">
            <a:avLst/>
          </a:prstGeom>
          <a:solidFill>
            <a:schemeClr val="accent2">
              <a:lumMod val="60000"/>
              <a:lumOff val="40000"/>
            </a:schemeClr>
          </a:solidFill>
          <a:ln>
            <a:noFill/>
          </a:ln>
        </p:spPr>
        <p:txBody>
          <a:bodyPr wrap="square" rtlCol="0">
            <a:spAutoFit/>
          </a:bodyPr>
          <a:lstStyle/>
          <a:p>
            <a:r>
              <a:rPr lang="en-GB" sz="3200" b="1" dirty="0">
                <a:solidFill>
                  <a:schemeClr val="bg1"/>
                </a:solidFill>
              </a:rPr>
              <a:t>Bladed or Sharply Pointed Articles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A8DE5A12-34C1-0828-55D3-C719AD8E6959}"/>
              </a:ext>
            </a:extLst>
          </p:cNvPr>
          <p:cNvSpPr txBox="1"/>
          <p:nvPr/>
        </p:nvSpPr>
        <p:spPr>
          <a:xfrm>
            <a:off x="767042" y="2633257"/>
            <a:ext cx="6695516" cy="260007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342900" indent="-342900" algn="ctr" fontAlgn="base">
              <a:lnSpc>
                <a:spcPct val="80000"/>
              </a:lnSpc>
              <a:spcBef>
                <a:spcPct val="20000"/>
              </a:spcBef>
              <a:spcAft>
                <a:spcPct val="0"/>
              </a:spcAft>
              <a:defRPr/>
            </a:pPr>
            <a:r>
              <a:rPr lang="en-GB" sz="2800" dirty="0">
                <a:solidFill>
                  <a:schemeClr val="tx1"/>
                </a:solidFill>
                <a:cs typeface="Arial"/>
              </a:rPr>
              <a:t>It is an offence for a person to have with him</a:t>
            </a:r>
          </a:p>
          <a:p>
            <a:pPr marL="342900" indent="-342900" algn="ctr" fontAlgn="base">
              <a:lnSpc>
                <a:spcPct val="80000"/>
              </a:lnSpc>
              <a:spcBef>
                <a:spcPct val="20000"/>
              </a:spcBef>
              <a:spcAft>
                <a:spcPct val="0"/>
              </a:spcAft>
              <a:defRPr/>
            </a:pPr>
            <a:r>
              <a:rPr lang="en-GB" sz="2800" dirty="0">
                <a:solidFill>
                  <a:schemeClr val="tx1"/>
                </a:solidFill>
                <a:cs typeface="Arial"/>
              </a:rPr>
              <a:t>any article which has a blade or is sharply</a:t>
            </a:r>
          </a:p>
          <a:p>
            <a:pPr marL="342900" indent="-342900" algn="ctr" fontAlgn="base">
              <a:lnSpc>
                <a:spcPct val="80000"/>
              </a:lnSpc>
              <a:spcBef>
                <a:spcPct val="20000"/>
              </a:spcBef>
              <a:spcAft>
                <a:spcPct val="0"/>
              </a:spcAft>
              <a:defRPr/>
            </a:pPr>
            <a:r>
              <a:rPr lang="en-GB" sz="2800" dirty="0">
                <a:solidFill>
                  <a:schemeClr val="tx1"/>
                </a:solidFill>
                <a:cs typeface="Arial"/>
              </a:rPr>
              <a:t>pointed, except a folding pocket knife, in a</a:t>
            </a:r>
          </a:p>
          <a:p>
            <a:pPr marL="342900" indent="-342900" algn="ctr" fontAlgn="base">
              <a:lnSpc>
                <a:spcPct val="80000"/>
              </a:lnSpc>
              <a:spcBef>
                <a:spcPct val="20000"/>
              </a:spcBef>
              <a:spcAft>
                <a:spcPct val="0"/>
              </a:spcAft>
              <a:defRPr/>
            </a:pPr>
            <a:r>
              <a:rPr lang="en-GB" sz="2800" dirty="0">
                <a:solidFill>
                  <a:schemeClr val="tx1"/>
                </a:solidFill>
                <a:cs typeface="Arial"/>
              </a:rPr>
              <a:t>public place without </a:t>
            </a:r>
            <a:r>
              <a:rPr lang="en-GB" sz="2800" b="1" dirty="0">
                <a:solidFill>
                  <a:srgbClr val="FF0000"/>
                </a:solidFill>
                <a:cs typeface="Arial"/>
              </a:rPr>
              <a:t>good reason </a:t>
            </a:r>
            <a:r>
              <a:rPr lang="en-GB" sz="2800" dirty="0">
                <a:solidFill>
                  <a:schemeClr val="tx1"/>
                </a:solidFill>
                <a:cs typeface="Arial"/>
              </a:rPr>
              <a:t>or lawful</a:t>
            </a:r>
          </a:p>
          <a:p>
            <a:pPr marL="342900" indent="-342900" algn="ctr" fontAlgn="base">
              <a:lnSpc>
                <a:spcPct val="80000"/>
              </a:lnSpc>
              <a:spcBef>
                <a:spcPct val="20000"/>
              </a:spcBef>
              <a:spcAft>
                <a:spcPct val="0"/>
              </a:spcAft>
              <a:defRPr/>
            </a:pPr>
            <a:r>
              <a:rPr lang="en-GB" sz="2800" dirty="0">
                <a:solidFill>
                  <a:schemeClr val="tx1"/>
                </a:solidFill>
                <a:cs typeface="Arial"/>
              </a:rPr>
              <a:t>authority, the onus of proof being on the</a:t>
            </a:r>
          </a:p>
          <a:p>
            <a:pPr marL="342900" indent="-342900" algn="ctr" fontAlgn="base">
              <a:lnSpc>
                <a:spcPct val="80000"/>
              </a:lnSpc>
              <a:spcBef>
                <a:spcPct val="20000"/>
              </a:spcBef>
              <a:spcAft>
                <a:spcPct val="0"/>
              </a:spcAft>
              <a:defRPr/>
            </a:pPr>
            <a:r>
              <a:rPr lang="en-GB" sz="2800" dirty="0">
                <a:solidFill>
                  <a:schemeClr val="tx1"/>
                </a:solidFill>
                <a:cs typeface="Arial"/>
              </a:rPr>
              <a:t>carrier. </a:t>
            </a:r>
            <a:endParaRPr lang="en-GB" altLang="en-US" sz="2800" dirty="0">
              <a:solidFill>
                <a:schemeClr val="tx1"/>
              </a:solidFill>
              <a:cs typeface="Arial"/>
            </a:endParaRPr>
          </a:p>
        </p:txBody>
      </p:sp>
      <p:pic>
        <p:nvPicPr>
          <p:cNvPr id="16386" name="Picture 2" descr="Best Carpenter Tools for Woodworking Contractors">
            <a:extLst>
              <a:ext uri="{FF2B5EF4-FFF2-40B4-BE49-F238E27FC236}">
                <a16:creationId xmlns:a16="http://schemas.microsoft.com/office/drawing/2014/main" id="{DFAF4A99-6BB3-86FE-F3E8-C52EA5AF6DA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932458" y="1244441"/>
            <a:ext cx="3492500" cy="23241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6388" name="Picture 4" descr="42 Line Man Walking Standing Etc Stock Photos, Pictures &amp; Royalty-Free  Images - iStock">
            <a:extLst>
              <a:ext uri="{FF2B5EF4-FFF2-40B4-BE49-F238E27FC236}">
                <a16:creationId xmlns:a16="http://schemas.microsoft.com/office/drawing/2014/main" id="{E3A03886-C7B6-1C37-5B31-6DA77605339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824508" y="4134778"/>
            <a:ext cx="3708400" cy="21971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34703541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3"/>
          <p:cNvSpPr txBox="1">
            <a:spLocks noChangeArrowheads="1"/>
          </p:cNvSpPr>
          <p:nvPr/>
        </p:nvSpPr>
        <p:spPr bwMode="auto">
          <a:xfrm>
            <a:off x="4435192" y="710353"/>
            <a:ext cx="3179763" cy="320675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  <a:ln>
            <a:noFill/>
          </a:ln>
        </p:spPr>
        <p:txBody>
          <a:bodyPr/>
          <a:lstStyle>
            <a:lvl1pPr marL="342900" indent="-342900"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marL="0" indent="0" algn="ctr">
              <a:lnSpc>
                <a:spcPct val="80000"/>
              </a:lnSpc>
              <a:buNone/>
              <a:defRPr/>
            </a:pPr>
            <a:r>
              <a:rPr lang="en-GB" altLang="en-US" sz="2400" b="1" kern="0" dirty="0">
                <a:latin typeface="+mn-lt"/>
              </a:rPr>
              <a:t>Had the article</a:t>
            </a:r>
            <a:r>
              <a:rPr lang="en-GB" altLang="en-US" sz="2400" b="1" kern="0" dirty="0"/>
              <a:t>:</a:t>
            </a:r>
          </a:p>
        </p:txBody>
      </p:sp>
      <p:sp>
        <p:nvSpPr>
          <p:cNvPr id="4" name="Rectangle 3"/>
          <p:cNvSpPr txBox="1">
            <a:spLocks noChangeArrowheads="1"/>
          </p:cNvSpPr>
          <p:nvPr/>
        </p:nvSpPr>
        <p:spPr bwMode="auto">
          <a:xfrm>
            <a:off x="908017" y="5202680"/>
            <a:ext cx="2511339" cy="950597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  <a:ln>
            <a:solidFill>
              <a:schemeClr val="tx1"/>
            </a:solidFill>
          </a:ln>
        </p:spPr>
        <p:txBody>
          <a:bodyPr/>
          <a:lstStyle>
            <a:lvl1pPr marL="342900" indent="-342900"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marL="0" indent="0" algn="ctr">
              <a:lnSpc>
                <a:spcPct val="80000"/>
              </a:lnSpc>
              <a:buNone/>
              <a:defRPr/>
            </a:pPr>
            <a:br>
              <a:rPr lang="en-GB" altLang="en-US" sz="2400" kern="0" dirty="0">
                <a:latin typeface="+mn-lt"/>
              </a:rPr>
            </a:br>
            <a:r>
              <a:rPr lang="en-GB" altLang="en-US" sz="2400" kern="0" dirty="0">
                <a:latin typeface="+mn-lt"/>
              </a:rPr>
              <a:t>For use in  work</a:t>
            </a:r>
          </a:p>
          <a:p>
            <a:pPr>
              <a:lnSpc>
                <a:spcPct val="80000"/>
              </a:lnSpc>
              <a:buNone/>
              <a:defRPr/>
            </a:pPr>
            <a:endParaRPr lang="en-GB" altLang="en-US" sz="2800" b="1" kern="0" dirty="0">
              <a:solidFill>
                <a:srgbClr val="000000"/>
              </a:solidFill>
            </a:endParaRPr>
          </a:p>
          <a:p>
            <a:pPr>
              <a:lnSpc>
                <a:spcPct val="80000"/>
              </a:lnSpc>
              <a:defRPr/>
            </a:pPr>
            <a:endParaRPr lang="en-GB" altLang="en-US" sz="2800" b="1" kern="0" dirty="0">
              <a:solidFill>
                <a:srgbClr val="000000"/>
              </a:solidFill>
            </a:endParaRPr>
          </a:p>
        </p:txBody>
      </p:sp>
      <p:pic>
        <p:nvPicPr>
          <p:cNvPr id="7" name="Picture 6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flipH="1">
            <a:off x="936754" y="2337871"/>
            <a:ext cx="2511340" cy="2504539"/>
          </a:xfrm>
          <a:prstGeom prst="rect">
            <a:avLst/>
          </a:prstGeom>
        </p:spPr>
      </p:pic>
      <p:pic>
        <p:nvPicPr>
          <p:cNvPr id="8" name="Picture 7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934918" y="2294711"/>
            <a:ext cx="2497953" cy="2553912"/>
          </a:xfrm>
          <a:prstGeom prst="rect">
            <a:avLst/>
          </a:prstGeom>
        </p:spPr>
      </p:pic>
      <p:pic>
        <p:nvPicPr>
          <p:cNvPr id="9" name="Picture 8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117002" y="2294711"/>
            <a:ext cx="2497953" cy="2590861"/>
          </a:xfrm>
          <a:prstGeom prst="rect">
            <a:avLst/>
          </a:prstGeom>
        </p:spPr>
      </p:pic>
      <p:sp>
        <p:nvSpPr>
          <p:cNvPr id="10" name="TextBox 9"/>
          <p:cNvSpPr txBox="1"/>
          <p:nvPr/>
        </p:nvSpPr>
        <p:spPr>
          <a:xfrm>
            <a:off x="1981200" y="153412"/>
            <a:ext cx="8229600" cy="584775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</p:spPr>
        <p:txBody>
          <a:bodyPr wrap="square" rtlCol="0">
            <a:spAutoFit/>
          </a:bodyPr>
          <a:lstStyle/>
          <a:p>
            <a:pPr algn="ctr"/>
            <a:r>
              <a:rPr lang="en-GB" sz="3200" b="1" dirty="0">
                <a:solidFill>
                  <a:schemeClr val="bg1"/>
                </a:solidFill>
              </a:rPr>
              <a:t>Defences</a:t>
            </a:r>
          </a:p>
        </p:txBody>
      </p:sp>
      <p:sp>
        <p:nvSpPr>
          <p:cNvPr id="11" name="Rectangle 3"/>
          <p:cNvSpPr txBox="1">
            <a:spLocks noChangeArrowheads="1"/>
          </p:cNvSpPr>
          <p:nvPr/>
        </p:nvSpPr>
        <p:spPr bwMode="auto">
          <a:xfrm>
            <a:off x="8982036" y="5202680"/>
            <a:ext cx="2511339" cy="1072598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  <a:ln>
            <a:solidFill>
              <a:schemeClr val="tx1"/>
            </a:solidFill>
          </a:ln>
        </p:spPr>
        <p:txBody>
          <a:bodyPr/>
          <a:lstStyle>
            <a:lvl1pPr marL="342900" indent="-342900"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marL="0" indent="0" algn="ctr">
              <a:lnSpc>
                <a:spcPct val="80000"/>
              </a:lnSpc>
              <a:buNone/>
              <a:defRPr/>
            </a:pPr>
            <a:br>
              <a:rPr lang="en-GB" altLang="en-US" sz="2400" kern="0" dirty="0">
                <a:latin typeface="+mn-lt"/>
              </a:rPr>
            </a:br>
            <a:r>
              <a:rPr lang="en-GB" altLang="en-US" sz="2400" kern="0" dirty="0">
                <a:latin typeface="+mn-lt"/>
              </a:rPr>
              <a:t>For religious reasons</a:t>
            </a:r>
          </a:p>
          <a:p>
            <a:pPr>
              <a:lnSpc>
                <a:spcPct val="80000"/>
              </a:lnSpc>
              <a:buNone/>
              <a:defRPr/>
            </a:pPr>
            <a:endParaRPr lang="en-GB" altLang="en-US" sz="2800" b="1" kern="0" dirty="0">
              <a:solidFill>
                <a:srgbClr val="000000"/>
              </a:solidFill>
            </a:endParaRPr>
          </a:p>
          <a:p>
            <a:pPr>
              <a:lnSpc>
                <a:spcPct val="80000"/>
              </a:lnSpc>
              <a:defRPr/>
            </a:pPr>
            <a:endParaRPr lang="en-GB" altLang="en-US" sz="2800" b="1" kern="0" dirty="0">
              <a:solidFill>
                <a:srgbClr val="000000"/>
              </a:solidFill>
            </a:endParaRPr>
          </a:p>
        </p:txBody>
      </p:sp>
      <p:sp>
        <p:nvSpPr>
          <p:cNvPr id="12" name="Rectangle 3"/>
          <p:cNvSpPr txBox="1">
            <a:spLocks noChangeArrowheads="1"/>
          </p:cNvSpPr>
          <p:nvPr/>
        </p:nvSpPr>
        <p:spPr bwMode="auto">
          <a:xfrm>
            <a:off x="5103616" y="5202680"/>
            <a:ext cx="2511339" cy="1383529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  <a:ln>
            <a:solidFill>
              <a:schemeClr val="tx1"/>
            </a:solidFill>
          </a:ln>
        </p:spPr>
        <p:txBody>
          <a:bodyPr/>
          <a:lstStyle>
            <a:lvl1pPr marL="342900" indent="-342900"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marL="0" indent="0" algn="ctr">
              <a:lnSpc>
                <a:spcPct val="80000"/>
              </a:lnSpc>
              <a:buNone/>
              <a:defRPr/>
            </a:pPr>
            <a:br>
              <a:rPr lang="en-GB" altLang="en-US" sz="2400" kern="0" dirty="0">
                <a:latin typeface="+mn-lt"/>
              </a:rPr>
            </a:br>
            <a:r>
              <a:rPr lang="en-GB" altLang="en-US" sz="2400" kern="0" dirty="0">
                <a:latin typeface="+mn-lt"/>
              </a:rPr>
              <a:t>As part of a national costume</a:t>
            </a:r>
          </a:p>
          <a:p>
            <a:pPr>
              <a:lnSpc>
                <a:spcPct val="80000"/>
              </a:lnSpc>
              <a:buNone/>
              <a:defRPr/>
            </a:pPr>
            <a:endParaRPr lang="en-GB" altLang="en-US" sz="2800" b="1" kern="0" dirty="0">
              <a:solidFill>
                <a:srgbClr val="000000"/>
              </a:solidFill>
            </a:endParaRPr>
          </a:p>
          <a:p>
            <a:pPr>
              <a:lnSpc>
                <a:spcPct val="80000"/>
              </a:lnSpc>
              <a:defRPr/>
            </a:pPr>
            <a:endParaRPr lang="en-GB" altLang="en-US" sz="2800" b="1" kern="0" dirty="0">
              <a:solidFill>
                <a:srgbClr val="000000"/>
              </a:solidFill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60FE7AFA-3CAE-3FD2-FAA5-A055CC5E04EA}"/>
              </a:ext>
            </a:extLst>
          </p:cNvPr>
          <p:cNvSpPr txBox="1"/>
          <p:nvPr/>
        </p:nvSpPr>
        <p:spPr>
          <a:xfrm>
            <a:off x="783770" y="1255987"/>
            <a:ext cx="10885715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>
              <a:lnSpc>
                <a:spcPct val="100000"/>
              </a:lnSpc>
            </a:pPr>
            <a:r>
              <a:rPr lang="en-GB" sz="1800" b="0" i="0" u="none" strike="noStrike" kern="1200" baseline="0" dirty="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As well as </a:t>
            </a:r>
            <a:r>
              <a:rPr lang="en-GB" sz="1800" b="1" i="0" u="none" strike="noStrike" kern="1200" baseline="0" dirty="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good reason </a:t>
            </a:r>
            <a:r>
              <a:rPr lang="en-GB" sz="1800" b="0" i="0" u="none" strike="noStrike" kern="1200" baseline="0" dirty="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or </a:t>
            </a:r>
            <a:r>
              <a:rPr lang="en-GB" sz="1800" b="1" i="0" u="none" strike="noStrike" kern="1200" baseline="0" dirty="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lawful authority</a:t>
            </a:r>
            <a:r>
              <a:rPr lang="en-GB" sz="1800" b="0" i="0" u="none" strike="noStrike" kern="1200" baseline="0" dirty="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, these other defences are also covered by S.4 and S.5 of the Criminal Justice Act 1988: </a:t>
            </a:r>
          </a:p>
        </p:txBody>
      </p:sp>
    </p:spTree>
    <p:extLst>
      <p:ext uri="{BB962C8B-B14F-4D97-AF65-F5344CB8AC3E}">
        <p14:creationId xmlns:p14="http://schemas.microsoft.com/office/powerpoint/2010/main" val="365252449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4" grpId="0" animBg="1"/>
      <p:bldP spid="11" grpId="0" animBg="1"/>
      <p:bldP spid="12" grpId="0" animBg="1"/>
    </p:bld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extBox 7"/>
          <p:cNvSpPr txBox="1"/>
          <p:nvPr/>
        </p:nvSpPr>
        <p:spPr>
          <a:xfrm>
            <a:off x="1730822" y="215888"/>
            <a:ext cx="8730355" cy="584775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  <a:ln>
            <a:noFill/>
          </a:ln>
        </p:spPr>
        <p:txBody>
          <a:bodyPr wrap="square" rtlCol="0">
            <a:spAutoFit/>
          </a:bodyPr>
          <a:lstStyle/>
          <a:p>
            <a:pPr algn="ctr"/>
            <a:r>
              <a:rPr lang="en-GB" sz="3200" b="1" dirty="0">
                <a:solidFill>
                  <a:schemeClr val="bg1"/>
                </a:solidFill>
              </a:rPr>
              <a:t>Further Offences</a:t>
            </a:r>
          </a:p>
        </p:txBody>
      </p:sp>
      <p:graphicFrame>
        <p:nvGraphicFramePr>
          <p:cNvPr id="2" name="Diagram 1">
            <a:extLst>
              <a:ext uri="{FF2B5EF4-FFF2-40B4-BE49-F238E27FC236}">
                <a16:creationId xmlns:a16="http://schemas.microsoft.com/office/drawing/2014/main" id="{3596BA84-3C48-4C29-9E53-F55E6797852A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2803544955"/>
              </p:ext>
            </p:extLst>
          </p:nvPr>
        </p:nvGraphicFramePr>
        <p:xfrm>
          <a:off x="616857" y="875016"/>
          <a:ext cx="10958286" cy="529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1026" name="Picture 2" descr="During COVID-19, underperforming school districts have no excuse for  standstill on student learning">
            <a:extLst>
              <a:ext uri="{FF2B5EF4-FFF2-40B4-BE49-F238E27FC236}">
                <a16:creationId xmlns:a16="http://schemas.microsoft.com/office/drawing/2014/main" id="{4B350D0D-DD59-75A3-F5E4-42AD5CEBD5E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70322" y="4547435"/>
            <a:ext cx="2544535" cy="16932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01341935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E6D4277D-413E-4D9C-B253-4E3167E5FD9C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>
                                            <p:graphicEl>
                                              <a:dgm id="{E6D4277D-413E-4D9C-B253-4E3167E5FD9C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FBF24860-5CAF-40CB-984C-4849E6FAF142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2">
                                            <p:graphicEl>
                                              <a:dgm id="{FBF24860-5CAF-40CB-984C-4849E6FAF142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19A8B61A-CC55-41FA-A166-B8D7758E7E5D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2">
                                            <p:graphicEl>
                                              <a:dgm id="{19A8B61A-CC55-41FA-A166-B8D7758E7E5D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92C10426-0369-45BC-BDEE-D6D56F98DD7F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2">
                                            <p:graphicEl>
                                              <a:dgm id="{92C10426-0369-45BC-BDEE-D6D56F98DD7F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2" grpId="0">
        <p:bldSub>
          <a:bldDgm bld="one"/>
        </p:bldSub>
      </p:bldGraphic>
    </p:bld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/>
          <p:cNvSpPr txBox="1"/>
          <p:nvPr/>
        </p:nvSpPr>
        <p:spPr>
          <a:xfrm>
            <a:off x="-3580" y="180010"/>
            <a:ext cx="8229600" cy="584775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  <a:ln>
            <a:noFill/>
          </a:ln>
        </p:spPr>
        <p:txBody>
          <a:bodyPr wrap="square" rtlCol="0">
            <a:spAutoFit/>
          </a:bodyPr>
          <a:lstStyle/>
          <a:p>
            <a:pPr algn="ctr"/>
            <a:r>
              <a:rPr lang="en-GB" sz="3200" b="1" dirty="0">
                <a:solidFill>
                  <a:schemeClr val="bg1"/>
                </a:solidFill>
              </a:rPr>
              <a:t>Further Offences</a:t>
            </a:r>
          </a:p>
        </p:txBody>
      </p:sp>
      <p:pic>
        <p:nvPicPr>
          <p:cNvPr id="2" name="Picture 1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4744" y="436352"/>
            <a:ext cx="2581157" cy="1843683"/>
          </a:xfrm>
          <a:prstGeom prst="rect">
            <a:avLst/>
          </a:prstGeom>
        </p:spPr>
      </p:pic>
      <p:graphicFrame>
        <p:nvGraphicFramePr>
          <p:cNvPr id="6" name="Diagram 5">
            <a:extLst>
              <a:ext uri="{FF2B5EF4-FFF2-40B4-BE49-F238E27FC236}">
                <a16:creationId xmlns:a16="http://schemas.microsoft.com/office/drawing/2014/main" id="{0CDADDE9-CAC0-4978-9418-7658CFB822AD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1206957253"/>
              </p:ext>
            </p:extLst>
          </p:nvPr>
        </p:nvGraphicFramePr>
        <p:xfrm>
          <a:off x="143266" y="1088572"/>
          <a:ext cx="8082754" cy="438052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  <p:pic>
        <p:nvPicPr>
          <p:cNvPr id="2050" name="Picture 2" descr="Jif (lemon juice) - Wikipedia">
            <a:extLst>
              <a:ext uri="{FF2B5EF4-FFF2-40B4-BE49-F238E27FC236}">
                <a16:creationId xmlns:a16="http://schemas.microsoft.com/office/drawing/2014/main" id="{D89313DF-6928-17E7-CBEA-436CB8C6DE8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744744" y="3278836"/>
            <a:ext cx="3213100" cy="25273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97967831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graphicEl>
                                              <a:dgm id="{CC75DCF6-FF04-4638-B277-2E95D2D8A13F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6">
                                            <p:graphicEl>
                                              <a:dgm id="{CC75DCF6-FF04-4638-B277-2E95D2D8A13F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graphicEl>
                                              <a:dgm id="{E2A6B864-00D6-4F42-BF8F-2335CEC4A3C4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6">
                                            <p:graphicEl>
                                              <a:dgm id="{E2A6B864-00D6-4F42-BF8F-2335CEC4A3C4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graphicEl>
                                              <a:dgm id="{303699C7-82B4-411A-AB65-7DB8CCDDDE10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6">
                                            <p:graphicEl>
                                              <a:dgm id="{303699C7-82B4-411A-AB65-7DB8CCDDDE10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6" grpId="0">
        <p:bldSub>
          <a:bldDgm bld="one"/>
        </p:bldSub>
      </p:bldGraphic>
    </p:bld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 2"/>
          <p:cNvSpPr txBox="1">
            <a:spLocks noChangeArrowheads="1"/>
          </p:cNvSpPr>
          <p:nvPr/>
        </p:nvSpPr>
        <p:spPr bwMode="auto">
          <a:xfrm>
            <a:off x="3638292" y="822259"/>
            <a:ext cx="4915415" cy="584776"/>
          </a:xfrm>
          <a:prstGeom prst="rect">
            <a:avLst/>
          </a:prstGeom>
          <a:solidFill>
            <a:schemeClr val="bg2">
              <a:lumMod val="75000"/>
            </a:schemeClr>
          </a:solidFill>
          <a:ln>
            <a:solidFill>
              <a:schemeClr val="tx1"/>
            </a:solidFill>
          </a:ln>
        </p:spPr>
        <p:txBody>
          <a:bodyPr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ctr">
              <a:spcBef>
                <a:spcPct val="0"/>
              </a:spcBef>
              <a:buNone/>
              <a:defRPr/>
            </a:pPr>
            <a:r>
              <a:rPr lang="en-GB" altLang="en-US" sz="2400" kern="0" dirty="0">
                <a:solidFill>
                  <a:schemeClr val="bg1"/>
                </a:solidFill>
                <a:latin typeface="+mn-lt"/>
              </a:rPr>
              <a:t>S.25 Theft Act 1968</a:t>
            </a:r>
          </a:p>
        </p:txBody>
      </p:sp>
      <p:sp>
        <p:nvSpPr>
          <p:cNvPr id="7" name="TextBox 6"/>
          <p:cNvSpPr txBox="1"/>
          <p:nvPr/>
        </p:nvSpPr>
        <p:spPr>
          <a:xfrm>
            <a:off x="1981199" y="210164"/>
            <a:ext cx="8229600" cy="584775"/>
          </a:xfrm>
          <a:prstGeom prst="rect">
            <a:avLst/>
          </a:prstGeom>
          <a:solidFill>
            <a:schemeClr val="bg2">
              <a:lumMod val="75000"/>
            </a:schemeClr>
          </a:solidFill>
        </p:spPr>
        <p:txBody>
          <a:bodyPr wrap="square" rtlCol="0">
            <a:spAutoFit/>
          </a:bodyPr>
          <a:lstStyle/>
          <a:p>
            <a:pPr algn="ctr"/>
            <a:r>
              <a:rPr lang="en-GB" sz="3200" b="1" dirty="0">
                <a:solidFill>
                  <a:schemeClr val="bg1"/>
                </a:solidFill>
              </a:rPr>
              <a:t>Going Equipped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8638C54E-73C5-B6C8-ED31-D92A425649A8}"/>
              </a:ext>
            </a:extLst>
          </p:cNvPr>
          <p:cNvSpPr txBox="1"/>
          <p:nvPr/>
        </p:nvSpPr>
        <p:spPr>
          <a:xfrm>
            <a:off x="488692" y="2325793"/>
            <a:ext cx="6096000" cy="335226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342900" indent="-342900" algn="ctr" fontAlgn="base">
              <a:lnSpc>
                <a:spcPct val="80000"/>
              </a:lnSpc>
              <a:spcBef>
                <a:spcPct val="20000"/>
              </a:spcBef>
              <a:spcAft>
                <a:spcPct val="0"/>
              </a:spcAft>
              <a:defRPr/>
            </a:pPr>
            <a:r>
              <a:rPr lang="en-GB" sz="3200" dirty="0">
                <a:solidFill>
                  <a:schemeClr val="tx1"/>
                </a:solidFill>
                <a:cs typeface="Arial"/>
              </a:rPr>
              <a:t>A person shall be guilty</a:t>
            </a:r>
          </a:p>
          <a:p>
            <a:pPr marL="342900" indent="-342900" algn="ctr" fontAlgn="base">
              <a:lnSpc>
                <a:spcPct val="80000"/>
              </a:lnSpc>
              <a:spcBef>
                <a:spcPct val="20000"/>
              </a:spcBef>
              <a:spcAft>
                <a:spcPct val="0"/>
              </a:spcAft>
              <a:defRPr/>
            </a:pPr>
            <a:r>
              <a:rPr lang="en-GB" sz="3200" dirty="0">
                <a:solidFill>
                  <a:schemeClr val="tx1"/>
                </a:solidFill>
                <a:cs typeface="Arial"/>
              </a:rPr>
              <a:t> of an offence if when</a:t>
            </a:r>
            <a:br>
              <a:rPr lang="en-GB" sz="3200" dirty="0">
                <a:solidFill>
                  <a:schemeClr val="tx1"/>
                </a:solidFill>
                <a:cs typeface="Arial"/>
              </a:rPr>
            </a:br>
            <a:r>
              <a:rPr lang="en-GB" sz="3200" dirty="0">
                <a:solidFill>
                  <a:schemeClr val="tx1"/>
                </a:solidFill>
                <a:cs typeface="Arial"/>
              </a:rPr>
              <a:t> </a:t>
            </a:r>
            <a:r>
              <a:rPr lang="en-GB" sz="3200" u="sng" dirty="0">
                <a:solidFill>
                  <a:srgbClr val="FF0000"/>
                </a:solidFill>
                <a:cs typeface="Arial"/>
              </a:rPr>
              <a:t>not at his place of abode</a:t>
            </a:r>
            <a:r>
              <a:rPr lang="en-GB" sz="3200" dirty="0">
                <a:solidFill>
                  <a:schemeClr val="tx1"/>
                </a:solidFill>
                <a:cs typeface="Arial"/>
              </a:rPr>
              <a:t>,</a:t>
            </a:r>
          </a:p>
          <a:p>
            <a:pPr marL="342900" indent="-342900" algn="ctr" fontAlgn="base">
              <a:lnSpc>
                <a:spcPct val="80000"/>
              </a:lnSpc>
              <a:spcBef>
                <a:spcPct val="20000"/>
              </a:spcBef>
              <a:spcAft>
                <a:spcPct val="0"/>
              </a:spcAft>
              <a:defRPr/>
            </a:pPr>
            <a:r>
              <a:rPr lang="en-GB" sz="3200" dirty="0">
                <a:solidFill>
                  <a:schemeClr val="tx1"/>
                </a:solidFill>
                <a:cs typeface="Arial"/>
              </a:rPr>
              <a:t> he has with him</a:t>
            </a:r>
          </a:p>
          <a:p>
            <a:pPr marL="342900" indent="-342900" algn="ctr" fontAlgn="base">
              <a:lnSpc>
                <a:spcPct val="80000"/>
              </a:lnSpc>
              <a:spcBef>
                <a:spcPct val="20000"/>
              </a:spcBef>
              <a:spcAft>
                <a:spcPct val="0"/>
              </a:spcAft>
              <a:defRPr/>
            </a:pPr>
            <a:r>
              <a:rPr lang="en-GB" sz="3200" dirty="0">
                <a:solidFill>
                  <a:schemeClr val="tx1"/>
                </a:solidFill>
                <a:cs typeface="Arial"/>
              </a:rPr>
              <a:t> </a:t>
            </a:r>
            <a:r>
              <a:rPr lang="en-GB" sz="3200" dirty="0">
                <a:solidFill>
                  <a:srgbClr val="FF0000"/>
                </a:solidFill>
                <a:cs typeface="Arial"/>
              </a:rPr>
              <a:t>any article </a:t>
            </a:r>
            <a:r>
              <a:rPr lang="en-GB" sz="3200" dirty="0">
                <a:solidFill>
                  <a:schemeClr val="tx1"/>
                </a:solidFill>
                <a:cs typeface="Arial"/>
              </a:rPr>
              <a:t>for use in the course of </a:t>
            </a:r>
          </a:p>
          <a:p>
            <a:pPr marL="342900" indent="-342900" algn="ctr" fontAlgn="base">
              <a:lnSpc>
                <a:spcPct val="80000"/>
              </a:lnSpc>
              <a:spcBef>
                <a:spcPct val="20000"/>
              </a:spcBef>
              <a:spcAft>
                <a:spcPct val="0"/>
              </a:spcAft>
              <a:defRPr/>
            </a:pPr>
            <a:r>
              <a:rPr lang="en-GB" sz="3200" dirty="0">
                <a:solidFill>
                  <a:schemeClr val="tx1"/>
                </a:solidFill>
                <a:cs typeface="Arial"/>
              </a:rPr>
              <a:t>or in connection with any </a:t>
            </a:r>
          </a:p>
          <a:p>
            <a:pPr marL="342900" indent="-342900" algn="ctr" fontAlgn="base">
              <a:lnSpc>
                <a:spcPct val="80000"/>
              </a:lnSpc>
              <a:spcBef>
                <a:spcPct val="20000"/>
              </a:spcBef>
              <a:spcAft>
                <a:spcPct val="0"/>
              </a:spcAft>
              <a:defRPr/>
            </a:pPr>
            <a:r>
              <a:rPr lang="en-GB" sz="3200" dirty="0">
                <a:solidFill>
                  <a:srgbClr val="FF0000"/>
                </a:solidFill>
                <a:cs typeface="Arial"/>
              </a:rPr>
              <a:t>burglary or theft. </a:t>
            </a:r>
            <a:endParaRPr lang="en-GB" altLang="en-US" sz="3200" dirty="0">
              <a:solidFill>
                <a:srgbClr val="FF0000"/>
              </a:solidFill>
              <a:cs typeface="Arial"/>
            </a:endParaRPr>
          </a:p>
        </p:txBody>
      </p:sp>
      <p:pic>
        <p:nvPicPr>
          <p:cNvPr id="3074" name="Picture 2" descr="Going Equipped for Stealing">
            <a:extLst>
              <a:ext uri="{FF2B5EF4-FFF2-40B4-BE49-F238E27FC236}">
                <a16:creationId xmlns:a16="http://schemas.microsoft.com/office/drawing/2014/main" id="{F1F1CCCE-D0DD-2CF4-FB3D-1826EAF7408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90921" y="2325792"/>
            <a:ext cx="3492500" cy="335226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53235484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31" name="Rectangle 1030">
            <a:extLst>
              <a:ext uri="{FF2B5EF4-FFF2-40B4-BE49-F238E27FC236}">
                <a16:creationId xmlns:a16="http://schemas.microsoft.com/office/drawing/2014/main" id="{6ECA6DCB-B7E1-40A9-9524-540C6DA40B1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033" name="Group 1032">
            <a:extLst>
              <a:ext uri="{FF2B5EF4-FFF2-40B4-BE49-F238E27FC236}">
                <a16:creationId xmlns:a16="http://schemas.microsoft.com/office/drawing/2014/main" id="{1DE889C7-FAD6-4397-98E2-05D50348445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1083484"/>
            <a:ext cx="355196" cy="673460"/>
            <a:chOff x="0" y="823811"/>
            <a:chExt cx="355196" cy="673460"/>
          </a:xfrm>
        </p:grpSpPr>
        <p:sp>
          <p:nvSpPr>
            <p:cNvPr id="1034" name="Rectangle 1033">
              <a:extLst>
                <a:ext uri="{FF2B5EF4-FFF2-40B4-BE49-F238E27FC236}">
                  <a16:creationId xmlns:a16="http://schemas.microsoft.com/office/drawing/2014/main" id="{F399A70F-F8CD-4992-9EF5-6CF15472E73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823811"/>
              <a:ext cx="87363" cy="673460"/>
            </a:xfrm>
            <a:prstGeom prst="rect">
              <a:avLst/>
            </a:prstGeom>
            <a:solidFill>
              <a:schemeClr val="accent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035" name="Rectangle 1034">
              <a:extLst>
                <a:ext uri="{FF2B5EF4-FFF2-40B4-BE49-F238E27FC236}">
                  <a16:creationId xmlns:a16="http://schemas.microsoft.com/office/drawing/2014/main" id="{48F4FEDC-6D80-458C-A665-075D9B9500F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59341" y="823811"/>
              <a:ext cx="195855" cy="673460"/>
            </a:xfrm>
            <a:prstGeom prst="rect">
              <a:avLst/>
            </a:prstGeom>
            <a:solidFill>
              <a:schemeClr val="accent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037" name="Rectangle 1036">
            <a:extLst>
              <a:ext uri="{FF2B5EF4-FFF2-40B4-BE49-F238E27FC236}">
                <a16:creationId xmlns:a16="http://schemas.microsoft.com/office/drawing/2014/main" id="{3873B707-463F-40B0-8227-E8CC6C67EB2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665085" y="2123821"/>
            <a:ext cx="4975066" cy="27432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24BECA1E-FAB3-6F9E-F8AD-395EB5F4A420}"/>
              </a:ext>
            </a:extLst>
          </p:cNvPr>
          <p:cNvSpPr txBox="1"/>
          <p:nvPr/>
        </p:nvSpPr>
        <p:spPr>
          <a:xfrm>
            <a:off x="590719" y="2330505"/>
            <a:ext cx="5278066" cy="3979585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endParaRPr lang="en-US" altLang="en-US" sz="2000" dirty="0"/>
          </a:p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2000" b="0" i="0" u="none" strike="noStrike" baseline="0" dirty="0"/>
              <a:t>Includes a house or flat and can include a caravan or boat as well as.</a:t>
            </a:r>
          </a:p>
        </p:txBody>
      </p:sp>
      <p:sp>
        <p:nvSpPr>
          <p:cNvPr id="1039" name="Rectangle 1038">
            <a:extLst>
              <a:ext uri="{FF2B5EF4-FFF2-40B4-BE49-F238E27FC236}">
                <a16:creationId xmlns:a16="http://schemas.microsoft.com/office/drawing/2014/main" id="{C13237C8-E62C-4F0D-A318-BD6FB6C2D13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10697670" y="0"/>
            <a:ext cx="1494330" cy="6858000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41" name="Rectangle 1040">
            <a:extLst>
              <a:ext uri="{FF2B5EF4-FFF2-40B4-BE49-F238E27FC236}">
                <a16:creationId xmlns:a16="http://schemas.microsoft.com/office/drawing/2014/main" id="{19C9EAEA-39D0-4B0E-A0EB-51E7B26740B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849687" y="357447"/>
            <a:ext cx="4845488" cy="2923587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026" name="Picture 2" descr="8 Types of Houseboats (Designs, Ideas, Examples &amp; 40 Photos) - Home  Stratosphere">
            <a:extLst>
              <a:ext uri="{FF2B5EF4-FFF2-40B4-BE49-F238E27FC236}">
                <a16:creationId xmlns:a16="http://schemas.microsoft.com/office/drawing/2014/main" id="{E43073E2-EA3A-4CDE-B335-4E807E720CC1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4" b="13871"/>
          <a:stretch/>
        </p:blipFill>
        <p:spPr bwMode="auto">
          <a:xfrm>
            <a:off x="7083423" y="581892"/>
            <a:ext cx="4397433" cy="25187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043" name="Rectangle 1042">
            <a:extLst>
              <a:ext uri="{FF2B5EF4-FFF2-40B4-BE49-F238E27FC236}">
                <a16:creationId xmlns:a16="http://schemas.microsoft.com/office/drawing/2014/main" id="{8CB5D2D7-DF65-4E86-BFBA-FFB9B5ACEB6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849687" y="3505479"/>
            <a:ext cx="4845488" cy="2923587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AF7D9BD0-2EA3-4DA3-AF62-8B0A2FE4BCA1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r="1" b="14155"/>
          <a:stretch/>
        </p:blipFill>
        <p:spPr>
          <a:xfrm>
            <a:off x="7083423" y="3707894"/>
            <a:ext cx="4395569" cy="2518756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242781EB-C3DB-871C-0365-F63E5C136803}"/>
              </a:ext>
            </a:extLst>
          </p:cNvPr>
          <p:cNvSpPr txBox="1"/>
          <p:nvPr/>
        </p:nvSpPr>
        <p:spPr>
          <a:xfrm>
            <a:off x="1484138" y="1042102"/>
            <a:ext cx="6106884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altLang="en-US" sz="3600" b="1" dirty="0"/>
              <a:t>Place of abode </a:t>
            </a:r>
            <a:endParaRPr lang="en-US" sz="3600" dirty="0"/>
          </a:p>
        </p:txBody>
      </p:sp>
    </p:spTree>
    <p:extLst>
      <p:ext uri="{BB962C8B-B14F-4D97-AF65-F5344CB8AC3E}">
        <p14:creationId xmlns:p14="http://schemas.microsoft.com/office/powerpoint/2010/main" val="191379561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4103" name="Rectangle 4102">
            <a:extLst>
              <a:ext uri="{FF2B5EF4-FFF2-40B4-BE49-F238E27FC236}">
                <a16:creationId xmlns:a16="http://schemas.microsoft.com/office/drawing/2014/main" id="{201CC55D-ED54-4C5C-95E6-10947BD1103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4105" name="Group 4104">
            <a:extLst>
              <a:ext uri="{FF2B5EF4-FFF2-40B4-BE49-F238E27FC236}">
                <a16:creationId xmlns:a16="http://schemas.microsoft.com/office/drawing/2014/main" id="{1DE889C7-FAD6-4397-98E2-05D50348445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1083484"/>
            <a:ext cx="355196" cy="673460"/>
            <a:chOff x="0" y="823811"/>
            <a:chExt cx="355196" cy="673460"/>
          </a:xfrm>
        </p:grpSpPr>
        <p:sp>
          <p:nvSpPr>
            <p:cNvPr id="4106" name="Rectangle 4105">
              <a:extLst>
                <a:ext uri="{FF2B5EF4-FFF2-40B4-BE49-F238E27FC236}">
                  <a16:creationId xmlns:a16="http://schemas.microsoft.com/office/drawing/2014/main" id="{F399A70F-F8CD-4992-9EF5-6CF15472E73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823811"/>
              <a:ext cx="87363" cy="673460"/>
            </a:xfrm>
            <a:prstGeom prst="rect">
              <a:avLst/>
            </a:prstGeom>
            <a:solidFill>
              <a:schemeClr val="accent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107" name="Rectangle 4106">
              <a:extLst>
                <a:ext uri="{FF2B5EF4-FFF2-40B4-BE49-F238E27FC236}">
                  <a16:creationId xmlns:a16="http://schemas.microsoft.com/office/drawing/2014/main" id="{48F4FEDC-6D80-458C-A665-075D9B9500F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59341" y="823811"/>
              <a:ext cx="195855" cy="673460"/>
            </a:xfrm>
            <a:prstGeom prst="rect">
              <a:avLst/>
            </a:prstGeom>
            <a:solidFill>
              <a:schemeClr val="accent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4109" name="Rectangle 4108">
            <a:extLst>
              <a:ext uri="{FF2B5EF4-FFF2-40B4-BE49-F238E27FC236}">
                <a16:creationId xmlns:a16="http://schemas.microsoft.com/office/drawing/2014/main" id="{3873B707-463F-40B0-8227-E8CC6C67EB2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665085" y="2090569"/>
            <a:ext cx="4297680" cy="27432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3F19383C-9BF2-2547-635F-A0587F7CC03A}"/>
              </a:ext>
            </a:extLst>
          </p:cNvPr>
          <p:cNvSpPr txBox="1"/>
          <p:nvPr/>
        </p:nvSpPr>
        <p:spPr>
          <a:xfrm>
            <a:off x="590719" y="2330505"/>
            <a:ext cx="4559425" cy="3979585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br>
              <a:rPr lang="en-US" altLang="en-US" sz="2000" b="1" dirty="0"/>
            </a:br>
            <a:endParaRPr lang="en-US" altLang="en-US" sz="2000" dirty="0"/>
          </a:p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altLang="en-US" sz="2000" dirty="0"/>
              <a:t>Generally means the article must be readily available, with some degree of immediate control </a:t>
            </a:r>
            <a:r>
              <a:rPr lang="en-US" altLang="en-US" sz="2000" dirty="0" err="1"/>
              <a:t>eg</a:t>
            </a:r>
            <a:r>
              <a:rPr lang="en-US" altLang="en-US" sz="2000" dirty="0"/>
              <a:t> in their bag, hand, pocket or in a vehicle. </a:t>
            </a:r>
            <a:br>
              <a:rPr lang="en-US" altLang="en-US" sz="2000" dirty="0"/>
            </a:br>
            <a:endParaRPr lang="en-US" altLang="en-US" sz="2000" dirty="0"/>
          </a:p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altLang="en-US" sz="2000" dirty="0"/>
              <a:t>Person must know of the presence of the article - if it is slipped into their bag without their knowledge - no offence but once they know of its presence - offence committed</a:t>
            </a:r>
          </a:p>
        </p:txBody>
      </p:sp>
      <p:sp>
        <p:nvSpPr>
          <p:cNvPr id="4111" name="Rectangle 4110">
            <a:extLst>
              <a:ext uri="{FF2B5EF4-FFF2-40B4-BE49-F238E27FC236}">
                <a16:creationId xmlns:a16="http://schemas.microsoft.com/office/drawing/2014/main" id="{C13237C8-E62C-4F0D-A318-BD6FB6C2D13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10697670" y="0"/>
            <a:ext cx="1494330" cy="6858000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113" name="Rectangle 4112">
            <a:extLst>
              <a:ext uri="{FF2B5EF4-FFF2-40B4-BE49-F238E27FC236}">
                <a16:creationId xmlns:a16="http://schemas.microsoft.com/office/drawing/2014/main" id="{19C9EAEA-39D0-4B0E-A0EB-51E7B26740B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685810" y="513853"/>
            <a:ext cx="6009366" cy="5834577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098" name="Picture 2" descr="See @MPSHarrow's Tweet on Jun 18, 2018 on Twitter / Twitter">
            <a:extLst>
              <a:ext uri="{FF2B5EF4-FFF2-40B4-BE49-F238E27FC236}">
                <a16:creationId xmlns:a16="http://schemas.microsoft.com/office/drawing/2014/main" id="{80B3094D-E75C-0B30-29FD-B345B6180163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6771" b="20619"/>
          <a:stretch/>
        </p:blipFill>
        <p:spPr bwMode="auto">
          <a:xfrm>
            <a:off x="5977788" y="799352"/>
            <a:ext cx="5425410" cy="52592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AAAB4B6B-E8B3-3A5E-226E-54E4A3C64190}"/>
              </a:ext>
            </a:extLst>
          </p:cNvPr>
          <p:cNvSpPr txBox="1"/>
          <p:nvPr/>
        </p:nvSpPr>
        <p:spPr>
          <a:xfrm>
            <a:off x="1355199" y="935303"/>
            <a:ext cx="6106884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altLang="en-US" sz="3600" b="1" dirty="0"/>
              <a:t>Has with him </a:t>
            </a:r>
            <a:endParaRPr lang="en-US" sz="3600" dirty="0"/>
          </a:p>
        </p:txBody>
      </p:sp>
    </p:spTree>
    <p:extLst>
      <p:ext uri="{BB962C8B-B14F-4D97-AF65-F5344CB8AC3E}">
        <p14:creationId xmlns:p14="http://schemas.microsoft.com/office/powerpoint/2010/main" val="380659672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067" name="Rectangle 2066">
            <a:extLst>
              <a:ext uri="{FF2B5EF4-FFF2-40B4-BE49-F238E27FC236}">
                <a16:creationId xmlns:a16="http://schemas.microsoft.com/office/drawing/2014/main" id="{38468727-63BE-4191-B4A6-C30C82C0E98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03DDF5BC-D53D-CD7E-C804-797C7C442EDB}"/>
              </a:ext>
            </a:extLst>
          </p:cNvPr>
          <p:cNvSpPr txBox="1"/>
          <p:nvPr/>
        </p:nvSpPr>
        <p:spPr>
          <a:xfrm>
            <a:off x="457201" y="412454"/>
            <a:ext cx="2381250" cy="210185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fontAlgn="auto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defRPr/>
            </a:pPr>
            <a:r>
              <a:rPr lang="en-US" sz="2800" b="1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  <a:t>Any article </a:t>
            </a:r>
          </a:p>
        </p:txBody>
      </p:sp>
      <p:sp>
        <p:nvSpPr>
          <p:cNvPr id="2069" name="Rectangle 2068">
            <a:extLst>
              <a:ext uri="{FF2B5EF4-FFF2-40B4-BE49-F238E27FC236}">
                <a16:creationId xmlns:a16="http://schemas.microsoft.com/office/drawing/2014/main" id="{9D355BB6-1BB8-4828-B246-CFB31742D7B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134839"/>
            <a:ext cx="128016" cy="653903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2071" name="Rectangle 2070">
            <a:extLst>
              <a:ext uri="{FF2B5EF4-FFF2-40B4-BE49-F238E27FC236}">
                <a16:creationId xmlns:a16="http://schemas.microsoft.com/office/drawing/2014/main" id="{CA52A9B9-B2B3-46F0-9D53-0EFF9905BF8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2245238" y="1452646"/>
            <a:ext cx="1463040" cy="18288"/>
          </a:xfrm>
          <a:prstGeom prst="rect">
            <a:avLst/>
          </a:prstGeom>
          <a:solidFill>
            <a:srgbClr val="D5D5D5"/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A1696272-95CB-72DE-95EA-C58AEE0045AA}"/>
              </a:ext>
            </a:extLst>
          </p:cNvPr>
          <p:cNvSpPr txBox="1"/>
          <p:nvPr/>
        </p:nvSpPr>
        <p:spPr>
          <a:xfrm>
            <a:off x="3157538" y="412454"/>
            <a:ext cx="3243262" cy="210185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marR="0" algn="ctr" fontAlgn="base">
              <a:lnSpc>
                <a:spcPct val="9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tabLst/>
              <a:defRPr/>
            </a:pPr>
            <a:r>
              <a:rPr lang="en-US" altLang="en-US" dirty="0"/>
              <a:t>It does not have to be for the person carrying it as long as its proved it was for use in connection</a:t>
            </a:r>
            <a:endParaRPr lang="en-US" dirty="0"/>
          </a:p>
        </p:txBody>
      </p:sp>
      <p:pic>
        <p:nvPicPr>
          <p:cNvPr id="2050" name="Picture 2" descr="How to Identify an ATM Skimmer | NWCU">
            <a:extLst>
              <a:ext uri="{FF2B5EF4-FFF2-40B4-BE49-F238E27FC236}">
                <a16:creationId xmlns:a16="http://schemas.microsoft.com/office/drawing/2014/main" id="{27C3EF7C-997D-4DB1-8137-B00FF26D7D50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17974"/>
          <a:stretch/>
        </p:blipFill>
        <p:spPr bwMode="auto">
          <a:xfrm>
            <a:off x="20" y="2959630"/>
            <a:ext cx="6400781" cy="389837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" name="Picture 1" descr="A close-up of a hand object&#10;&#10;Description automatically generated with low confidence">
            <a:extLst>
              <a:ext uri="{FF2B5EF4-FFF2-40B4-BE49-F238E27FC236}">
                <a16:creationId xmlns:a16="http://schemas.microsoft.com/office/drawing/2014/main" id="{556D5DE7-2472-4C94-B476-1384E11772B8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l="2093" r="103"/>
          <a:stretch/>
        </p:blipFill>
        <p:spPr>
          <a:xfrm>
            <a:off x="6591299" y="1"/>
            <a:ext cx="5600701" cy="685799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7381516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5129" name="Rectangle 5128">
            <a:extLst>
              <a:ext uri="{FF2B5EF4-FFF2-40B4-BE49-F238E27FC236}">
                <a16:creationId xmlns:a16="http://schemas.microsoft.com/office/drawing/2014/main" id="{C4879EFC-8E62-4E00-973C-C45EE9EC676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7A7E726D-FF42-7D43-5F42-646691BCE92D}"/>
              </a:ext>
            </a:extLst>
          </p:cNvPr>
          <p:cNvSpPr txBox="1"/>
          <p:nvPr/>
        </p:nvSpPr>
        <p:spPr>
          <a:xfrm>
            <a:off x="638881" y="457200"/>
            <a:ext cx="10909640" cy="1368614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algn="ct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5100">
                <a:latin typeface="+mj-lt"/>
                <a:ea typeface="+mj-ea"/>
                <a:cs typeface="+mj-cs"/>
              </a:rPr>
              <a:t>In the course of and in connection with: </a:t>
            </a:r>
          </a:p>
        </p:txBody>
      </p:sp>
      <p:sp>
        <p:nvSpPr>
          <p:cNvPr id="5131" name="sketch line">
            <a:extLst>
              <a:ext uri="{FF2B5EF4-FFF2-40B4-BE49-F238E27FC236}">
                <a16:creationId xmlns:a16="http://schemas.microsoft.com/office/drawing/2014/main" id="{D6A9C53F-5F90-40A5-8C85-5412D39C8C6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50080" y="1850683"/>
            <a:ext cx="3291840" cy="18288"/>
          </a:xfrm>
          <a:custGeom>
            <a:avLst/>
            <a:gdLst>
              <a:gd name="connsiteX0" fmla="*/ 0 w 3291840"/>
              <a:gd name="connsiteY0" fmla="*/ 0 h 18288"/>
              <a:gd name="connsiteX1" fmla="*/ 658368 w 3291840"/>
              <a:gd name="connsiteY1" fmla="*/ 0 h 18288"/>
              <a:gd name="connsiteX2" fmla="*/ 1283818 w 3291840"/>
              <a:gd name="connsiteY2" fmla="*/ 0 h 18288"/>
              <a:gd name="connsiteX3" fmla="*/ 1909267 w 3291840"/>
              <a:gd name="connsiteY3" fmla="*/ 0 h 18288"/>
              <a:gd name="connsiteX4" fmla="*/ 2633472 w 3291840"/>
              <a:gd name="connsiteY4" fmla="*/ 0 h 18288"/>
              <a:gd name="connsiteX5" fmla="*/ 3291840 w 3291840"/>
              <a:gd name="connsiteY5" fmla="*/ 0 h 18288"/>
              <a:gd name="connsiteX6" fmla="*/ 3291840 w 3291840"/>
              <a:gd name="connsiteY6" fmla="*/ 18288 h 18288"/>
              <a:gd name="connsiteX7" fmla="*/ 2633472 w 3291840"/>
              <a:gd name="connsiteY7" fmla="*/ 18288 h 18288"/>
              <a:gd name="connsiteX8" fmla="*/ 2073859 w 3291840"/>
              <a:gd name="connsiteY8" fmla="*/ 18288 h 18288"/>
              <a:gd name="connsiteX9" fmla="*/ 1448410 w 3291840"/>
              <a:gd name="connsiteY9" fmla="*/ 18288 h 18288"/>
              <a:gd name="connsiteX10" fmla="*/ 822960 w 3291840"/>
              <a:gd name="connsiteY10" fmla="*/ 18288 h 18288"/>
              <a:gd name="connsiteX11" fmla="*/ 0 w 3291840"/>
              <a:gd name="connsiteY11" fmla="*/ 18288 h 18288"/>
              <a:gd name="connsiteX12" fmla="*/ 0 w 3291840"/>
              <a:gd name="connsiteY12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3291840" h="18288" fill="none" extrusionOk="0">
                <a:moveTo>
                  <a:pt x="0" y="0"/>
                </a:moveTo>
                <a:cubicBezTo>
                  <a:pt x="173077" y="-20031"/>
                  <a:pt x="443104" y="6424"/>
                  <a:pt x="658368" y="0"/>
                </a:cubicBezTo>
                <a:cubicBezTo>
                  <a:pt x="873632" y="-6424"/>
                  <a:pt x="1034028" y="11764"/>
                  <a:pt x="1283818" y="0"/>
                </a:cubicBezTo>
                <a:cubicBezTo>
                  <a:pt x="1533608" y="-11764"/>
                  <a:pt x="1691227" y="-30112"/>
                  <a:pt x="1909267" y="0"/>
                </a:cubicBezTo>
                <a:cubicBezTo>
                  <a:pt x="2127307" y="30112"/>
                  <a:pt x="2272465" y="-18735"/>
                  <a:pt x="2633472" y="0"/>
                </a:cubicBezTo>
                <a:cubicBezTo>
                  <a:pt x="2994479" y="18735"/>
                  <a:pt x="3023324" y="-32030"/>
                  <a:pt x="3291840" y="0"/>
                </a:cubicBezTo>
                <a:cubicBezTo>
                  <a:pt x="3291406" y="7551"/>
                  <a:pt x="3291373" y="9822"/>
                  <a:pt x="3291840" y="18288"/>
                </a:cubicBezTo>
                <a:cubicBezTo>
                  <a:pt x="3048445" y="38989"/>
                  <a:pt x="2846548" y="-14400"/>
                  <a:pt x="2633472" y="18288"/>
                </a:cubicBezTo>
                <a:cubicBezTo>
                  <a:pt x="2420396" y="50976"/>
                  <a:pt x="2304099" y="6336"/>
                  <a:pt x="2073859" y="18288"/>
                </a:cubicBezTo>
                <a:cubicBezTo>
                  <a:pt x="1843619" y="30240"/>
                  <a:pt x="1706926" y="10778"/>
                  <a:pt x="1448410" y="18288"/>
                </a:cubicBezTo>
                <a:cubicBezTo>
                  <a:pt x="1189894" y="25798"/>
                  <a:pt x="1002278" y="8992"/>
                  <a:pt x="822960" y="18288"/>
                </a:cubicBezTo>
                <a:cubicBezTo>
                  <a:pt x="643642" y="27585"/>
                  <a:pt x="307039" y="38051"/>
                  <a:pt x="0" y="18288"/>
                </a:cubicBezTo>
                <a:cubicBezTo>
                  <a:pt x="60" y="11696"/>
                  <a:pt x="66" y="3758"/>
                  <a:pt x="0" y="0"/>
                </a:cubicBezTo>
                <a:close/>
              </a:path>
              <a:path w="3291840" h="18288" stroke="0" extrusionOk="0">
                <a:moveTo>
                  <a:pt x="0" y="0"/>
                </a:moveTo>
                <a:cubicBezTo>
                  <a:pt x="195850" y="28018"/>
                  <a:pt x="434891" y="17390"/>
                  <a:pt x="592531" y="0"/>
                </a:cubicBezTo>
                <a:cubicBezTo>
                  <a:pt x="750171" y="-17390"/>
                  <a:pt x="1018709" y="32200"/>
                  <a:pt x="1316736" y="0"/>
                </a:cubicBezTo>
                <a:cubicBezTo>
                  <a:pt x="1614763" y="-32200"/>
                  <a:pt x="1696480" y="-11367"/>
                  <a:pt x="1876349" y="0"/>
                </a:cubicBezTo>
                <a:cubicBezTo>
                  <a:pt x="2056218" y="11367"/>
                  <a:pt x="2193364" y="13433"/>
                  <a:pt x="2435962" y="0"/>
                </a:cubicBezTo>
                <a:cubicBezTo>
                  <a:pt x="2678560" y="-13433"/>
                  <a:pt x="3010901" y="-42367"/>
                  <a:pt x="3291840" y="0"/>
                </a:cubicBezTo>
                <a:cubicBezTo>
                  <a:pt x="3291758" y="4406"/>
                  <a:pt x="3291751" y="9982"/>
                  <a:pt x="3291840" y="18288"/>
                </a:cubicBezTo>
                <a:cubicBezTo>
                  <a:pt x="3108993" y="14228"/>
                  <a:pt x="2952658" y="46900"/>
                  <a:pt x="2666390" y="18288"/>
                </a:cubicBezTo>
                <a:cubicBezTo>
                  <a:pt x="2380122" y="-10324"/>
                  <a:pt x="2263855" y="41055"/>
                  <a:pt x="2040941" y="18288"/>
                </a:cubicBezTo>
                <a:cubicBezTo>
                  <a:pt x="1818027" y="-4479"/>
                  <a:pt x="1675097" y="6509"/>
                  <a:pt x="1415491" y="18288"/>
                </a:cubicBezTo>
                <a:cubicBezTo>
                  <a:pt x="1155885" y="30068"/>
                  <a:pt x="852976" y="36210"/>
                  <a:pt x="691286" y="18288"/>
                </a:cubicBezTo>
                <a:cubicBezTo>
                  <a:pt x="529596" y="366"/>
                  <a:pt x="187183" y="13912"/>
                  <a:pt x="0" y="18288"/>
                </a:cubicBezTo>
                <a:cubicBezTo>
                  <a:pt x="189" y="14288"/>
                  <a:pt x="-703" y="3747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2863741219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124" name="Picture 4" descr="Robbery vs. Burglary vs. Theft: What's the Difference?">
            <a:extLst>
              <a:ext uri="{FF2B5EF4-FFF2-40B4-BE49-F238E27FC236}">
                <a16:creationId xmlns:a16="http://schemas.microsoft.com/office/drawing/2014/main" id="{831F5417-10B7-E0F2-89BE-051C78AF020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417984" y="2642616"/>
            <a:ext cx="5418527" cy="36057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2" name="Picture 2" descr="Premium Vector | Collection of tools and equipment for theft, robbery,  burglary, housebreaking - lock picks, padlocks, masks, rope, flashlight,  gun, knife, saw isolated on white background. flat vector illustration.">
            <a:extLst>
              <a:ext uri="{FF2B5EF4-FFF2-40B4-BE49-F238E27FC236}">
                <a16:creationId xmlns:a16="http://schemas.microsoft.com/office/drawing/2014/main" id="{C8AE9346-2EFD-47B8-C517-9E70A1A5D08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6254496" y="2853501"/>
            <a:ext cx="5614416" cy="318401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74820318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Traffic police decline of up to 62 per cent and the 'inevitable cost to road  safety'">
            <a:extLst>
              <a:ext uri="{FF2B5EF4-FFF2-40B4-BE49-F238E27FC236}">
                <a16:creationId xmlns:a16="http://schemas.microsoft.com/office/drawing/2014/main" id="{3C98DA24-5770-59E3-04CC-45E8A9189E76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3">
            <a:alphaModFix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2726" r="1" b="1"/>
          <a:stretch/>
        </p:blipFill>
        <p:spPr bwMode="auto">
          <a:xfrm>
            <a:off x="4547937" y="-5"/>
            <a:ext cx="7644062" cy="368140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EXCLUSIVE: Road police cuts slammed as UK road deaths rise | Auto Express">
            <a:extLst>
              <a:ext uri="{FF2B5EF4-FFF2-40B4-BE49-F238E27FC236}">
                <a16:creationId xmlns:a16="http://schemas.microsoft.com/office/drawing/2014/main" id="{5F6D8052-68D6-2CA2-A025-C64FC78C7901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9715" r="-2" b="6323"/>
          <a:stretch/>
        </p:blipFill>
        <p:spPr bwMode="auto">
          <a:xfrm>
            <a:off x="4547938" y="3681409"/>
            <a:ext cx="7644062" cy="317659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170158E8-BE78-F604-F722-2F1D551ED6EB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533401" y="99997"/>
            <a:ext cx="5395912" cy="2387600"/>
          </a:xfrm>
        </p:spPr>
        <p:txBody>
          <a:bodyPr>
            <a:normAutofit/>
          </a:bodyPr>
          <a:lstStyle/>
          <a:p>
            <a:pPr algn="l"/>
            <a:r>
              <a:rPr lang="en-US" sz="5000" dirty="0"/>
              <a:t>Road Traffic 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C84483C8-08E9-0A30-556F-1F2D98A8E8D2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243115" y="3429000"/>
            <a:ext cx="3748314" cy="1655762"/>
          </a:xfrm>
        </p:spPr>
        <p:txBody>
          <a:bodyPr>
            <a:normAutofit fontScale="92500" lnSpcReduction="10000"/>
          </a:bodyPr>
          <a:lstStyle/>
          <a:p>
            <a:r>
              <a:rPr lang="en-US" sz="2000" dirty="0"/>
              <a:t>Pre-read: Definitions and Terms</a:t>
            </a:r>
          </a:p>
          <a:p>
            <a:endParaRPr lang="en-US" sz="2000" dirty="0"/>
          </a:p>
          <a:p>
            <a:endParaRPr lang="en-US" sz="2000" dirty="0"/>
          </a:p>
          <a:p>
            <a:r>
              <a:rPr lang="en-US" sz="2000" dirty="0"/>
              <a:t>Please read before next Thursday’s session.</a:t>
            </a:r>
          </a:p>
        </p:txBody>
      </p:sp>
    </p:spTree>
    <p:extLst>
      <p:ext uri="{BB962C8B-B14F-4D97-AF65-F5344CB8AC3E}">
        <p14:creationId xmlns:p14="http://schemas.microsoft.com/office/powerpoint/2010/main" val="63721779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2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4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2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4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4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200</TotalTime>
  <Words>1099</Words>
  <Application>Microsoft Macintosh PowerPoint</Application>
  <PresentationFormat>Widescreen</PresentationFormat>
  <Paragraphs>175</Paragraphs>
  <Slides>30</Slides>
  <Notes>27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30</vt:i4>
      </vt:variant>
    </vt:vector>
  </HeadingPairs>
  <TitlesOfParts>
    <vt:vector size="34" baseType="lpstr">
      <vt:lpstr>Arial</vt:lpstr>
      <vt:lpstr>Calibri</vt:lpstr>
      <vt:lpstr>Calibri Light</vt:lpstr>
      <vt:lpstr>Office Theme</vt:lpstr>
      <vt:lpstr>Response Policing </vt:lpstr>
      <vt:lpstr>Lecture / Workshop Learning Outcomes 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Road Traffic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Workshop: Offensive Weapons and Going Equipped</dc:title>
  <dc:creator>Rhiannon Lloyd</dc:creator>
  <cp:lastModifiedBy>Rhiannon Lloyd</cp:lastModifiedBy>
  <cp:revision>5</cp:revision>
  <dcterms:created xsi:type="dcterms:W3CDTF">2022-10-23T19:50:01Z</dcterms:created>
  <dcterms:modified xsi:type="dcterms:W3CDTF">2022-11-29T11:22:06Z</dcterms:modified>
</cp:coreProperties>
</file>