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95304-7ED9-8D2B-1936-CCBBB3CE93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70FE69-BE4C-3474-FBBA-51B27E6D6A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66A600-2796-E04B-5256-4396E447F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90F08-D885-49D9-B472-48593F42FF1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567FB4-CC85-09A2-3241-67E4DDFA7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9999D-76C3-C015-220D-ED10F8438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BBA3-F5EC-4492-AD70-ED2C33BFB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27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E62C5-562A-6470-1472-7C862EBF2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14391-C357-FCF8-6291-E162A3A21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398A0-B6AE-335B-7652-033A74279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90F08-D885-49D9-B472-48593F42FF1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5AFDFD-D5E7-8A52-7C5E-0D029AF58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3540A-2493-2EA6-3190-96D56B66F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BBA3-F5EC-4492-AD70-ED2C33BFB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549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CA0B3-45E4-8E08-71DE-DFD0BF6B0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C827F2-876C-DEFE-F221-0448691310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CE5BAE-74C4-1FB9-B5C7-ED80FFD7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90F08-D885-49D9-B472-48593F42FF1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7B11D-C299-9B3F-613D-240F5E1B1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3DADC-1BD9-BF70-690C-E0C26E950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BBA3-F5EC-4492-AD70-ED2C33BFB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376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D4BA6-8156-9458-EFAD-7DA8B8B86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DD5A3-DC5B-EA78-0941-BE4B96F909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C31BD0-775E-08EE-C010-C3F0FF701A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CDF0E4-C423-E47A-422B-464ABEBB7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90F08-D885-49D9-B472-48593F42FF1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293692-2D36-44A5-9BDC-2EFE1DDD5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92B880-FE91-4E13-9722-38A24E861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BBA3-F5EC-4492-AD70-ED2C33BFB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084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BA2C-F028-2171-669E-B6D4F73D0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2E9CD1-06DE-0A0B-0C0E-6C43DB89D4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3525AB-A56A-25E1-DD44-97ABB3D529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AC32E9-6688-FD3B-3DCA-0BAAE1AD8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BD1387-0766-AD11-C18A-B37D601BF7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221CB5-23A2-CDCE-C6F4-F01001C9D2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90F08-D885-49D9-B472-48593F42FF1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3EF457-728E-A668-39AC-42C27BDDC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93BCB5-1078-2643-85E0-E521C1163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BBA3-F5EC-4492-AD70-ED2C33BFB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040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381C8-C6DD-1DF6-4907-B37A7B8EB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9981BD-93EA-AF05-36E8-FA92F1D75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90F08-D885-49D9-B472-48593F42FF1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19E7B6-9021-C5D6-8AB7-E32B57744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B7BD3E-7B06-048A-49C7-C6DE5102F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BBA3-F5EC-4492-AD70-ED2C33BFB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47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9686D1-89F5-790D-4D79-753A026FA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90F08-D885-49D9-B472-48593F42FF1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D3DBE1-BDEF-4205-E437-98D06FA04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4C1DFD-FEC2-C89D-8B71-813EAEDB6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BBA3-F5EC-4492-AD70-ED2C33BFB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489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416F1-BB4D-14C5-2F34-EBF2C2B7E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4576A-CFBB-DB67-F356-6DF41F8F0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BAE73C-5785-A901-CD0F-3BFFF03E0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746685-CDE1-FF75-B64F-1290CCDF5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90F08-D885-49D9-B472-48593F42FF1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97F512-9F08-EBB1-1620-7CC21A762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5E8D08-5953-2DD7-6BDF-F8FB252AA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BBA3-F5EC-4492-AD70-ED2C33BFB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179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F5B91-CEF9-B08D-0171-A0757218B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639BCF-36D5-76F2-8B70-B448B4F72D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374277-782F-6DCF-9162-E23BF01B0D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E8BD8-2F04-5981-C375-4A0ACD804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90F08-D885-49D9-B472-48593F42FF1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4B63B9-DBB9-3337-34BE-CC1313B33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ADDA97-D671-9CF8-5557-828288664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BBA3-F5EC-4492-AD70-ED2C33BFB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065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ADD8C-5E65-20AE-1F83-32E7BD49F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99FF77-59A7-F612-0528-04AFD64933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D5B2F6-8EC8-900E-EA63-AED59D043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90F08-D885-49D9-B472-48593F42FF1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2422D8-F229-097D-F00E-25EA1F908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57DB1D-819A-F525-BAF8-497A20E05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BBA3-F5EC-4492-AD70-ED2C33BFB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051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456CF1-2B9A-976A-30E5-81212CD3EB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2940D6-FB35-E0F5-4C82-CE4925C1F6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3CDF19-9611-349D-C429-B511A229AE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90F08-D885-49D9-B472-48593F42FF1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F853BD-602E-AE63-2A6E-6704E7C1B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CBEE3-2D3F-ADE1-FC04-17D5A1B26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BBA3-F5EC-4492-AD70-ED2C33BFB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442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47A1B4-3B99-DE3C-7925-87F8C12CB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CA8C78-8E4D-5925-DC58-BC2F463704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09756B-08EE-BEF7-F9C7-D4D144555D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F90F08-D885-49D9-B472-48593F42FF1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5BDBFE-898F-7A29-A9B9-F76B075BE8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B3FF7F-BD24-195A-FB5D-04A1E04428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EBBA3-F5EC-4492-AD70-ED2C33BFB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798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49F4B-BD4D-18D5-9E8F-0533C52650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6400"/>
            <a:ext cx="9144000" cy="2387600"/>
          </a:xfrm>
        </p:spPr>
        <p:txBody>
          <a:bodyPr/>
          <a:lstStyle/>
          <a:p>
            <a:r>
              <a:rPr lang="en-GB" dirty="0"/>
              <a:t>Hotel Reservation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F9783E-99BD-AC8A-48BE-5F596D9C5C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615882"/>
          </a:xfrm>
        </p:spPr>
        <p:txBody>
          <a:bodyPr>
            <a:normAutofit/>
          </a:bodyPr>
          <a:lstStyle/>
          <a:p>
            <a:r>
              <a:rPr lang="en-GB" dirty="0"/>
              <a:t>Name: Syeda Rabna Begum</a:t>
            </a:r>
          </a:p>
          <a:p>
            <a:r>
              <a:rPr lang="en-GB" dirty="0"/>
              <a:t>Student number: 2131253</a:t>
            </a:r>
          </a:p>
          <a:p>
            <a:r>
              <a:rPr lang="en-GB" dirty="0"/>
              <a:t>Module: (Spanish) BMIH5003</a:t>
            </a:r>
          </a:p>
          <a:p>
            <a:r>
              <a:rPr lang="en-GB" dirty="0"/>
              <a:t>Foreign Languages and Cultural Awareness</a:t>
            </a:r>
          </a:p>
          <a:p>
            <a:r>
              <a:rPr lang="en-GB" dirty="0"/>
              <a:t>Lecturer: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3561943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43E43-AD4E-41E4-1406-941B999FBE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2AC5F3-2034-9660-B54C-472610B1E1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1621ED6D-FAB2-D56A-823E-1156FCEB58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985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929"/>
    </mc:Choice>
    <mc:Fallback xmlns="">
      <p:transition spd="slow" advTm="549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26</Words>
  <Application>Microsoft Office PowerPoint</Application>
  <PresentationFormat>Widescreen</PresentationFormat>
  <Paragraphs>6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Hotel Reservation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Rabna Begum</dc:creator>
  <cp:lastModifiedBy>Rabna Begum</cp:lastModifiedBy>
  <cp:revision>3</cp:revision>
  <dcterms:created xsi:type="dcterms:W3CDTF">2023-05-22T17:08:31Z</dcterms:created>
  <dcterms:modified xsi:type="dcterms:W3CDTF">2023-05-25T08:16:18Z</dcterms:modified>
</cp:coreProperties>
</file>