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821" autoAdjust="0"/>
  </p:normalViewPr>
  <p:slideViewPr>
    <p:cSldViewPr snapToGrid="0">
      <p:cViewPr varScale="1">
        <p:scale>
          <a:sx n="75" d="100"/>
          <a:sy n="75" d="100"/>
        </p:scale>
        <p:origin x="1694" y="48"/>
      </p:cViewPr>
      <p:guideLst/>
    </p:cSldViewPr>
  </p:slideViewPr>
  <p:outlineViewPr>
    <p:cViewPr>
      <p:scale>
        <a:sx n="33" d="100"/>
        <a:sy n="33" d="100"/>
      </p:scale>
      <p:origin x="0" y="-4584"/>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i Shercliff" userId="b2b43077029aad68" providerId="LiveId" clId="{A1101A67-F430-433E-A412-F8570C1128A7}"/>
    <pc:docChg chg="custSel modSld">
      <pc:chgData name="Nicki Shercliff" userId="b2b43077029aad68" providerId="LiveId" clId="{A1101A67-F430-433E-A412-F8570C1128A7}" dt="2025-11-17T15:17:42.613" v="331" actId="20577"/>
      <pc:docMkLst>
        <pc:docMk/>
      </pc:docMkLst>
      <pc:sldChg chg="modSp mod">
        <pc:chgData name="Nicki Shercliff" userId="b2b43077029aad68" providerId="LiveId" clId="{A1101A67-F430-433E-A412-F8570C1128A7}" dt="2025-11-17T15:05:35.339" v="16" actId="20577"/>
        <pc:sldMkLst>
          <pc:docMk/>
          <pc:sldMk cId="2181160879" sldId="256"/>
        </pc:sldMkLst>
        <pc:spChg chg="mod">
          <ac:chgData name="Nicki Shercliff" userId="b2b43077029aad68" providerId="LiveId" clId="{A1101A67-F430-433E-A412-F8570C1128A7}" dt="2025-11-17T15:05:35.339" v="16" actId="20577"/>
          <ac:spMkLst>
            <pc:docMk/>
            <pc:sldMk cId="2181160879" sldId="256"/>
            <ac:spMk id="2" creationId="{3A5E4F4D-B4DE-7AF9-A7A6-404B849D1DB0}"/>
          </ac:spMkLst>
        </pc:spChg>
      </pc:sldChg>
      <pc:sldChg chg="modSp mod">
        <pc:chgData name="Nicki Shercliff" userId="b2b43077029aad68" providerId="LiveId" clId="{A1101A67-F430-433E-A412-F8570C1128A7}" dt="2025-11-17T15:08:16.867" v="35" actId="20577"/>
        <pc:sldMkLst>
          <pc:docMk/>
          <pc:sldMk cId="4220407251" sldId="257"/>
        </pc:sldMkLst>
        <pc:spChg chg="mod">
          <ac:chgData name="Nicki Shercliff" userId="b2b43077029aad68" providerId="LiveId" clId="{A1101A67-F430-433E-A412-F8570C1128A7}" dt="2025-11-17T15:08:16.867" v="35" actId="20577"/>
          <ac:spMkLst>
            <pc:docMk/>
            <pc:sldMk cId="4220407251" sldId="257"/>
            <ac:spMk id="3" creationId="{1BC568DD-DDBB-B276-4B4C-ABEC322713BE}"/>
          </ac:spMkLst>
        </pc:spChg>
      </pc:sldChg>
      <pc:sldChg chg="modSp mod">
        <pc:chgData name="Nicki Shercliff" userId="b2b43077029aad68" providerId="LiveId" clId="{A1101A67-F430-433E-A412-F8570C1128A7}" dt="2025-11-17T15:16:31.879" v="326" actId="20577"/>
        <pc:sldMkLst>
          <pc:docMk/>
          <pc:sldMk cId="1855250988" sldId="258"/>
        </pc:sldMkLst>
        <pc:spChg chg="mod">
          <ac:chgData name="Nicki Shercliff" userId="b2b43077029aad68" providerId="LiveId" clId="{A1101A67-F430-433E-A412-F8570C1128A7}" dt="2025-11-17T15:16:31.879" v="326" actId="20577"/>
          <ac:spMkLst>
            <pc:docMk/>
            <pc:sldMk cId="1855250988" sldId="258"/>
            <ac:spMk id="3" creationId="{616BFDE9-CF89-D739-598E-25959235DA93}"/>
          </ac:spMkLst>
        </pc:spChg>
      </pc:sldChg>
      <pc:sldChg chg="modSp mod">
        <pc:chgData name="Nicki Shercliff" userId="b2b43077029aad68" providerId="LiveId" clId="{A1101A67-F430-433E-A412-F8570C1128A7}" dt="2025-11-17T15:17:42.613" v="331" actId="20577"/>
        <pc:sldMkLst>
          <pc:docMk/>
          <pc:sldMk cId="520620136" sldId="259"/>
        </pc:sldMkLst>
        <pc:spChg chg="mod">
          <ac:chgData name="Nicki Shercliff" userId="b2b43077029aad68" providerId="LiveId" clId="{A1101A67-F430-433E-A412-F8570C1128A7}" dt="2025-11-17T15:17:42.613" v="331" actId="20577"/>
          <ac:spMkLst>
            <pc:docMk/>
            <pc:sldMk cId="520620136" sldId="259"/>
            <ac:spMk id="3" creationId="{A2652FE1-749A-C599-7480-24FFEEBE225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6E9CFFE-8E1D-455D-8371-AC95BFDC1048}"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3784161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E9CFFE-8E1D-455D-8371-AC95BFDC1048}"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4270277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6E9CFFE-8E1D-455D-8371-AC95BFDC1048}"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3180643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6E9CFFE-8E1D-455D-8371-AC95BFDC1048}"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994194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6E9CFFE-8E1D-455D-8371-AC95BFDC1048}"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984531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6E9CFFE-8E1D-455D-8371-AC95BFDC1048}"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2845291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E9CFFE-8E1D-455D-8371-AC95BFDC1048}"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4248448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E9CFFE-8E1D-455D-8371-AC95BFDC1048}"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1498905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6E9CFFE-8E1D-455D-8371-AC95BFDC1048}"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3729507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E9CFFE-8E1D-455D-8371-AC95BFDC1048}"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1007879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6E9CFFE-8E1D-455D-8371-AC95BFDC1048}"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EE03A0-CE4B-43D3-9F47-46728EBF2FD3}" type="slidenum">
              <a:rPr lang="en-GB" smtClean="0"/>
              <a:t>‹#›</a:t>
            </a:fld>
            <a:endParaRPr lang="en-GB"/>
          </a:p>
        </p:txBody>
      </p:sp>
    </p:spTree>
    <p:extLst>
      <p:ext uri="{BB962C8B-B14F-4D97-AF65-F5344CB8AC3E}">
        <p14:creationId xmlns:p14="http://schemas.microsoft.com/office/powerpoint/2010/main" val="745318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E9CFFE-8E1D-455D-8371-AC95BFDC1048}" type="datetimeFigureOut">
              <a:rPr lang="en-GB" smtClean="0"/>
              <a:t>17/11/2025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CEE03A0-CE4B-43D3-9F47-46728EBF2FD3}" type="slidenum">
              <a:rPr lang="en-GB" smtClean="0"/>
              <a:t>‹#›</a:t>
            </a:fld>
            <a:endParaRPr lang="en-GB"/>
          </a:p>
        </p:txBody>
      </p:sp>
    </p:spTree>
    <p:extLst>
      <p:ext uri="{BB962C8B-B14F-4D97-AF65-F5344CB8AC3E}">
        <p14:creationId xmlns:p14="http://schemas.microsoft.com/office/powerpoint/2010/main" val="7996198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E4F4D-B4DE-7AF9-A7A6-404B849D1DB0}"/>
              </a:ext>
            </a:extLst>
          </p:cNvPr>
          <p:cNvSpPr>
            <a:spLocks noGrp="1"/>
          </p:cNvSpPr>
          <p:nvPr>
            <p:ph type="ctrTitle"/>
          </p:nvPr>
        </p:nvSpPr>
        <p:spPr/>
        <p:txBody>
          <a:bodyPr>
            <a:normAutofit/>
          </a:bodyPr>
          <a:lstStyle/>
          <a:p>
            <a:r>
              <a:rPr lang="en-GB" sz="6600" dirty="0">
                <a:highlight>
                  <a:srgbClr val="FFFF00"/>
                </a:highlight>
              </a:rPr>
              <a:t>Disabilities  within Education</a:t>
            </a:r>
          </a:p>
        </p:txBody>
      </p:sp>
      <p:sp>
        <p:nvSpPr>
          <p:cNvPr id="3" name="Subtitle 2">
            <a:extLst>
              <a:ext uri="{FF2B5EF4-FFF2-40B4-BE49-F238E27FC236}">
                <a16:creationId xmlns:a16="http://schemas.microsoft.com/office/drawing/2014/main" id="{B854F2AE-5DFC-3EDB-6C3F-82AFF01AAF8C}"/>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81160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91E9B-FC64-51A7-2D61-FFDA8B50D1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9179D7-9929-B9B8-4BD0-00D6B70173D1}"/>
              </a:ext>
            </a:extLst>
          </p:cNvPr>
          <p:cNvSpPr>
            <a:spLocks noGrp="1"/>
          </p:cNvSpPr>
          <p:nvPr>
            <p:ph type="ctrTitle"/>
          </p:nvPr>
        </p:nvSpPr>
        <p:spPr>
          <a:xfrm>
            <a:off x="685800" y="1122363"/>
            <a:ext cx="7645400" cy="642937"/>
          </a:xfrm>
        </p:spPr>
        <p:txBody>
          <a:bodyPr>
            <a:normAutofit fontScale="90000"/>
          </a:bodyPr>
          <a:lstStyle/>
          <a:p>
            <a:r>
              <a:rPr lang="en-GB" sz="6600" dirty="0">
                <a:highlight>
                  <a:srgbClr val="FFFF00"/>
                </a:highlight>
              </a:rPr>
              <a:t>Hidden disabilities</a:t>
            </a:r>
          </a:p>
        </p:txBody>
      </p:sp>
      <p:sp>
        <p:nvSpPr>
          <p:cNvPr id="3" name="Subtitle 2">
            <a:extLst>
              <a:ext uri="{FF2B5EF4-FFF2-40B4-BE49-F238E27FC236}">
                <a16:creationId xmlns:a16="http://schemas.microsoft.com/office/drawing/2014/main" id="{1BC568DD-DDBB-B276-4B4C-ABEC322713BE}"/>
              </a:ext>
            </a:extLst>
          </p:cNvPr>
          <p:cNvSpPr>
            <a:spLocks noGrp="1"/>
          </p:cNvSpPr>
          <p:nvPr>
            <p:ph type="subTitle" idx="1"/>
          </p:nvPr>
        </p:nvSpPr>
        <p:spPr>
          <a:xfrm>
            <a:off x="1143000" y="1938338"/>
            <a:ext cx="6858000" cy="2735262"/>
          </a:xfrm>
        </p:spPr>
        <p:txBody>
          <a:bodyPr>
            <a:normAutofit/>
          </a:bodyPr>
          <a:lstStyle/>
          <a:p>
            <a:pPr algn="l"/>
            <a:r>
              <a:rPr lang="en-GB" b="1" dirty="0"/>
              <a:t>The challenges of a hidden disability is that they are not seen and can  be overlooked by many people. But for the individual  who has the disability, it is not unnoticed, and they face many challenges  in everyday life.</a:t>
            </a:r>
          </a:p>
        </p:txBody>
      </p:sp>
    </p:spTree>
    <p:extLst>
      <p:ext uri="{BB962C8B-B14F-4D97-AF65-F5344CB8AC3E}">
        <p14:creationId xmlns:p14="http://schemas.microsoft.com/office/powerpoint/2010/main" val="4220407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DD4F-0A77-B1F1-5911-F96B15B9B863}"/>
              </a:ext>
            </a:extLst>
          </p:cNvPr>
          <p:cNvSpPr>
            <a:spLocks noGrp="1"/>
          </p:cNvSpPr>
          <p:nvPr>
            <p:ph type="title"/>
          </p:nvPr>
        </p:nvSpPr>
        <p:spPr/>
        <p:txBody>
          <a:bodyPr/>
          <a:lstStyle/>
          <a:p>
            <a:pPr algn="ctr"/>
            <a:r>
              <a:rPr lang="en-GB" dirty="0">
                <a:highlight>
                  <a:srgbClr val="FFFF00"/>
                </a:highlight>
              </a:rPr>
              <a:t>Physical disabilities </a:t>
            </a:r>
          </a:p>
        </p:txBody>
      </p:sp>
      <p:sp>
        <p:nvSpPr>
          <p:cNvPr id="3" name="Content Placeholder 2">
            <a:extLst>
              <a:ext uri="{FF2B5EF4-FFF2-40B4-BE49-F238E27FC236}">
                <a16:creationId xmlns:a16="http://schemas.microsoft.com/office/drawing/2014/main" id="{616BFDE9-CF89-D739-598E-25959235DA93}"/>
              </a:ext>
            </a:extLst>
          </p:cNvPr>
          <p:cNvSpPr>
            <a:spLocks noGrp="1"/>
          </p:cNvSpPr>
          <p:nvPr>
            <p:ph idx="1"/>
          </p:nvPr>
        </p:nvSpPr>
        <p:spPr/>
        <p:txBody>
          <a:bodyPr>
            <a:normAutofit lnSpcReduction="10000"/>
          </a:bodyPr>
          <a:lstStyle/>
          <a:p>
            <a:pPr marL="0" indent="0">
              <a:buNone/>
            </a:pPr>
            <a:r>
              <a:rPr lang="en-GB" dirty="0"/>
              <a:t> The challenges of a physical disability can be very difficult as the person may depend on others for there everyday  needs and wants.  </a:t>
            </a:r>
          </a:p>
          <a:p>
            <a:r>
              <a:rPr lang="en-GB" dirty="0"/>
              <a:t>Personnel care</a:t>
            </a:r>
          </a:p>
          <a:p>
            <a:r>
              <a:rPr lang="en-GB" dirty="0"/>
              <a:t>Social needs</a:t>
            </a:r>
          </a:p>
          <a:p>
            <a:r>
              <a:rPr lang="en-GB" dirty="0"/>
              <a:t>Mobility needs </a:t>
            </a:r>
          </a:p>
          <a:p>
            <a:r>
              <a:rPr lang="en-GB" dirty="0"/>
              <a:t>Going out drinking </a:t>
            </a:r>
          </a:p>
          <a:p>
            <a:pPr marL="0" indent="0">
              <a:buNone/>
            </a:pPr>
            <a:r>
              <a:rPr lang="en-GB" dirty="0"/>
              <a:t>These are just a few examples of support individuals need when they have a physical disability</a:t>
            </a:r>
          </a:p>
        </p:txBody>
      </p:sp>
    </p:spTree>
    <p:extLst>
      <p:ext uri="{BB962C8B-B14F-4D97-AF65-F5344CB8AC3E}">
        <p14:creationId xmlns:p14="http://schemas.microsoft.com/office/powerpoint/2010/main" val="1855250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11874-4B49-3C74-FE20-5AD63EBEFE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4F16AA-FE0A-D28F-87BB-A37DB37E5FC2}"/>
              </a:ext>
            </a:extLst>
          </p:cNvPr>
          <p:cNvSpPr>
            <a:spLocks noGrp="1"/>
          </p:cNvSpPr>
          <p:nvPr>
            <p:ph type="title"/>
          </p:nvPr>
        </p:nvSpPr>
        <p:spPr/>
        <p:txBody>
          <a:bodyPr/>
          <a:lstStyle/>
          <a:p>
            <a:pPr algn="ctr"/>
            <a:r>
              <a:rPr lang="en-GB" dirty="0">
                <a:highlight>
                  <a:srgbClr val="FFFF00"/>
                </a:highlight>
              </a:rPr>
              <a:t>How the education system is supporting those with disabilities. </a:t>
            </a:r>
          </a:p>
        </p:txBody>
      </p:sp>
      <p:sp>
        <p:nvSpPr>
          <p:cNvPr id="3" name="Content Placeholder 2">
            <a:extLst>
              <a:ext uri="{FF2B5EF4-FFF2-40B4-BE49-F238E27FC236}">
                <a16:creationId xmlns:a16="http://schemas.microsoft.com/office/drawing/2014/main" id="{A2652FE1-749A-C599-7480-24FFEEBE2253}"/>
              </a:ext>
            </a:extLst>
          </p:cNvPr>
          <p:cNvSpPr>
            <a:spLocks noGrp="1"/>
          </p:cNvSpPr>
          <p:nvPr>
            <p:ph idx="1"/>
          </p:nvPr>
        </p:nvSpPr>
        <p:spPr/>
        <p:txBody>
          <a:bodyPr/>
          <a:lstStyle/>
          <a:p>
            <a:r>
              <a:rPr lang="en-GB" dirty="0"/>
              <a:t>Updated training and support </a:t>
            </a:r>
          </a:p>
          <a:p>
            <a:r>
              <a:rPr lang="en-GB" dirty="0"/>
              <a:t>More access  to assistive technology </a:t>
            </a:r>
          </a:p>
          <a:p>
            <a:r>
              <a:rPr lang="en-GB" dirty="0"/>
              <a:t>Increased funds</a:t>
            </a:r>
          </a:p>
          <a:p>
            <a:r>
              <a:rPr lang="en-GB" dirty="0"/>
              <a:t>Early intervention </a:t>
            </a:r>
          </a:p>
          <a:p>
            <a:r>
              <a:rPr lang="en-GB" dirty="0"/>
              <a:t>Inclusive education </a:t>
            </a:r>
          </a:p>
        </p:txBody>
      </p:sp>
    </p:spTree>
    <p:extLst>
      <p:ext uri="{BB962C8B-B14F-4D97-AF65-F5344CB8AC3E}">
        <p14:creationId xmlns:p14="http://schemas.microsoft.com/office/powerpoint/2010/main" val="520620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E1150-B486-C6E7-CC80-DFADF9DF7D74}"/>
              </a:ext>
            </a:extLst>
          </p:cNvPr>
          <p:cNvSpPr>
            <a:spLocks noGrp="1"/>
          </p:cNvSpPr>
          <p:nvPr>
            <p:ph type="title"/>
          </p:nvPr>
        </p:nvSpPr>
        <p:spPr/>
        <p:txBody>
          <a:bodyPr/>
          <a:lstStyle/>
          <a:p>
            <a:pPr algn="ctr"/>
            <a:r>
              <a:rPr lang="en-GB" dirty="0">
                <a:highlight>
                  <a:srgbClr val="FFFF00"/>
                </a:highlight>
              </a:rPr>
              <a:t>Summary </a:t>
            </a:r>
          </a:p>
        </p:txBody>
      </p:sp>
      <p:sp>
        <p:nvSpPr>
          <p:cNvPr id="3" name="Content Placeholder 2">
            <a:extLst>
              <a:ext uri="{FF2B5EF4-FFF2-40B4-BE49-F238E27FC236}">
                <a16:creationId xmlns:a16="http://schemas.microsoft.com/office/drawing/2014/main" id="{EE28D93F-2220-EEEC-9AD4-EF01C75CC209}"/>
              </a:ext>
            </a:extLst>
          </p:cNvPr>
          <p:cNvSpPr>
            <a:spLocks noGrp="1"/>
          </p:cNvSpPr>
          <p:nvPr>
            <p:ph idx="1"/>
          </p:nvPr>
        </p:nvSpPr>
        <p:spPr/>
        <p:txBody>
          <a:bodyPr/>
          <a:lstStyle/>
          <a:p>
            <a:pPr marL="0" indent="0" algn="ctr">
              <a:buNone/>
            </a:pPr>
            <a:r>
              <a:rPr lang="en-GB" dirty="0"/>
              <a:t>In conclusion, while the education system has its strengths, it still contains many barriers that disabled learners must work around or sometimes break through entirely. With better understanding, inclusive practise and accessible resources, education could truly become a system that works for everyone </a:t>
            </a:r>
          </a:p>
        </p:txBody>
      </p:sp>
    </p:spTree>
    <p:extLst>
      <p:ext uri="{BB962C8B-B14F-4D97-AF65-F5344CB8AC3E}">
        <p14:creationId xmlns:p14="http://schemas.microsoft.com/office/powerpoint/2010/main" val="29212351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76</TotalTime>
  <Words>174</Words>
  <Application>Microsoft Office PowerPoint</Application>
  <PresentationFormat>On-screen Show (4:3)</PresentationFormat>
  <Paragraphs>18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Disabilities  within Education</vt:lpstr>
      <vt:lpstr>Hidden disabilities</vt:lpstr>
      <vt:lpstr>Physical disabilities </vt:lpstr>
      <vt:lpstr>How the education system is supporting those with disabilities. </vt:lpstr>
      <vt:lpstr>Summary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Nicki Shercliff</dc:creator>
  <cp:lastModifiedBy>Nicki Shercliff</cp:lastModifiedBy>
  <cp:revision>1</cp:revision>
  <dcterms:created xsi:type="dcterms:W3CDTF">2025-11-15T09:26:49Z</dcterms:created>
  <dcterms:modified xsi:type="dcterms:W3CDTF">2025-11-17T15:17:46Z</dcterms:modified>
</cp:coreProperties>
</file>