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258" r:id="rId2"/>
    <p:sldId id="259" r:id="rId3"/>
  </p:sldIdLst>
  <p:sldSz cx="12801600" cy="9601200" type="A3"/>
  <p:notesSz cx="6858000" cy="9144000"/>
  <p:defaultTextStyle>
    <a:defPPr>
      <a:defRPr lang="en-US"/>
    </a:defPPr>
    <a:lvl1pPr marL="0" algn="l" defTabSz="1075284" rtl="0" eaLnBrk="1" latinLnBrk="0" hangingPunct="1">
      <a:defRPr sz="2117" kern="1200">
        <a:solidFill>
          <a:schemeClr val="tx1"/>
        </a:solidFill>
        <a:latin typeface="+mn-lt"/>
        <a:ea typeface="+mn-ea"/>
        <a:cs typeface="+mn-cs"/>
      </a:defRPr>
    </a:lvl1pPr>
    <a:lvl2pPr marL="537641" algn="l" defTabSz="1075284" rtl="0" eaLnBrk="1" latinLnBrk="0" hangingPunct="1">
      <a:defRPr sz="2117" kern="1200">
        <a:solidFill>
          <a:schemeClr val="tx1"/>
        </a:solidFill>
        <a:latin typeface="+mn-lt"/>
        <a:ea typeface="+mn-ea"/>
        <a:cs typeface="+mn-cs"/>
      </a:defRPr>
    </a:lvl2pPr>
    <a:lvl3pPr marL="1075284" algn="l" defTabSz="1075284" rtl="0" eaLnBrk="1" latinLnBrk="0" hangingPunct="1">
      <a:defRPr sz="2117" kern="1200">
        <a:solidFill>
          <a:schemeClr val="tx1"/>
        </a:solidFill>
        <a:latin typeface="+mn-lt"/>
        <a:ea typeface="+mn-ea"/>
        <a:cs typeface="+mn-cs"/>
      </a:defRPr>
    </a:lvl3pPr>
    <a:lvl4pPr marL="1612926" algn="l" defTabSz="1075284" rtl="0" eaLnBrk="1" latinLnBrk="0" hangingPunct="1">
      <a:defRPr sz="2117" kern="1200">
        <a:solidFill>
          <a:schemeClr val="tx1"/>
        </a:solidFill>
        <a:latin typeface="+mn-lt"/>
        <a:ea typeface="+mn-ea"/>
        <a:cs typeface="+mn-cs"/>
      </a:defRPr>
    </a:lvl4pPr>
    <a:lvl5pPr marL="2150568" algn="l" defTabSz="1075284" rtl="0" eaLnBrk="1" latinLnBrk="0" hangingPunct="1">
      <a:defRPr sz="2117" kern="1200">
        <a:solidFill>
          <a:schemeClr val="tx1"/>
        </a:solidFill>
        <a:latin typeface="+mn-lt"/>
        <a:ea typeface="+mn-ea"/>
        <a:cs typeface="+mn-cs"/>
      </a:defRPr>
    </a:lvl5pPr>
    <a:lvl6pPr marL="2688209" algn="l" defTabSz="1075284" rtl="0" eaLnBrk="1" latinLnBrk="0" hangingPunct="1">
      <a:defRPr sz="2117" kern="1200">
        <a:solidFill>
          <a:schemeClr val="tx1"/>
        </a:solidFill>
        <a:latin typeface="+mn-lt"/>
        <a:ea typeface="+mn-ea"/>
        <a:cs typeface="+mn-cs"/>
      </a:defRPr>
    </a:lvl6pPr>
    <a:lvl7pPr marL="3225850" algn="l" defTabSz="1075284" rtl="0" eaLnBrk="1" latinLnBrk="0" hangingPunct="1">
      <a:defRPr sz="2117" kern="1200">
        <a:solidFill>
          <a:schemeClr val="tx1"/>
        </a:solidFill>
        <a:latin typeface="+mn-lt"/>
        <a:ea typeface="+mn-ea"/>
        <a:cs typeface="+mn-cs"/>
      </a:defRPr>
    </a:lvl7pPr>
    <a:lvl8pPr marL="3763493" algn="l" defTabSz="1075284" rtl="0" eaLnBrk="1" latinLnBrk="0" hangingPunct="1">
      <a:defRPr sz="2117" kern="1200">
        <a:solidFill>
          <a:schemeClr val="tx1"/>
        </a:solidFill>
        <a:latin typeface="+mn-lt"/>
        <a:ea typeface="+mn-ea"/>
        <a:cs typeface="+mn-cs"/>
      </a:defRPr>
    </a:lvl8pPr>
    <a:lvl9pPr marL="4301135" algn="l" defTabSz="1075284" rtl="0" eaLnBrk="1" latinLnBrk="0" hangingPunct="1">
      <a:defRPr sz="2117"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6C3E1"/>
    <a:srgbClr val="ECE8A1"/>
    <a:srgbClr val="9ED9E9"/>
    <a:srgbClr val="93C2E1"/>
    <a:srgbClr val="FF2600"/>
    <a:srgbClr val="FFC000"/>
    <a:srgbClr val="FF9300"/>
    <a:srgbClr val="73FDD6"/>
    <a:srgbClr val="FEFFFE"/>
    <a:srgbClr val="EBEBE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A24DAC-A80F-4644-836D-C258C879FBE9}" v="408" dt="2020-02-05T16:45:11.4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603"/>
    <p:restoredTop sz="94590"/>
  </p:normalViewPr>
  <p:slideViewPr>
    <p:cSldViewPr snapToGrid="0" snapToObjects="1">
      <p:cViewPr varScale="1">
        <p:scale>
          <a:sx n="75" d="100"/>
          <a:sy n="75" d="100"/>
        </p:scale>
        <p:origin x="2048"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mily Brown" userId="1013376ab449b9c9" providerId="LiveId" clId="{B0A24DAC-A80F-4644-836D-C258C879FBE9}"/>
    <pc:docChg chg="undo custSel addSld delSld modSld modMainMaster">
      <pc:chgData name="Emily Brown" userId="1013376ab449b9c9" providerId="LiveId" clId="{B0A24DAC-A80F-4644-836D-C258C879FBE9}" dt="2020-02-05T16:45:31.822" v="12803" actId="1076"/>
      <pc:docMkLst>
        <pc:docMk/>
      </pc:docMkLst>
      <pc:sldChg chg="addSp delSp modSp del setBg">
        <pc:chgData name="Emily Brown" userId="1013376ab449b9c9" providerId="LiveId" clId="{B0A24DAC-A80F-4644-836D-C258C879FBE9}" dt="2020-01-13T10:40:55.833" v="63" actId="2696"/>
        <pc:sldMkLst>
          <pc:docMk/>
          <pc:sldMk cId="506762616" sldId="257"/>
        </pc:sldMkLst>
        <pc:spChg chg="del mod">
          <ac:chgData name="Emily Brown" userId="1013376ab449b9c9" providerId="LiveId" clId="{B0A24DAC-A80F-4644-836D-C258C879FBE9}" dt="2020-01-13T10:40:21.755" v="54"/>
          <ac:spMkLst>
            <pc:docMk/>
            <pc:sldMk cId="506762616" sldId="257"/>
            <ac:spMk id="4" creationId="{8A97385A-D205-E341-8193-B55B46A7AB90}"/>
          </ac:spMkLst>
        </pc:spChg>
        <pc:spChg chg="add del mod">
          <ac:chgData name="Emily Brown" userId="1013376ab449b9c9" providerId="LiveId" clId="{B0A24DAC-A80F-4644-836D-C258C879FBE9}" dt="2020-01-13T10:40:36.785" v="58"/>
          <ac:spMkLst>
            <pc:docMk/>
            <pc:sldMk cId="506762616" sldId="257"/>
            <ac:spMk id="10" creationId="{CCE697C0-6223-2A4C-8E4D-8369AD6C2B3F}"/>
          </ac:spMkLst>
        </pc:spChg>
        <pc:picChg chg="del mod">
          <ac:chgData name="Emily Brown" userId="1013376ab449b9c9" providerId="LiveId" clId="{B0A24DAC-A80F-4644-836D-C258C879FBE9}" dt="2020-01-13T10:39:58.741" v="47"/>
          <ac:picMkLst>
            <pc:docMk/>
            <pc:sldMk cId="506762616" sldId="257"/>
            <ac:picMk id="2" creationId="{D43C4E02-CB1C-F149-8BC3-4C1A24C14936}"/>
          </ac:picMkLst>
        </pc:picChg>
        <pc:picChg chg="add mod">
          <ac:chgData name="Emily Brown" userId="1013376ab449b9c9" providerId="LiveId" clId="{B0A24DAC-A80F-4644-836D-C258C879FBE9}" dt="2020-01-13T10:22:41.355" v="2" actId="571"/>
          <ac:picMkLst>
            <pc:docMk/>
            <pc:sldMk cId="506762616" sldId="257"/>
            <ac:picMk id="8" creationId="{6391F5D6-5CAE-204A-ACDC-67B2CC6E31B6}"/>
          </ac:picMkLst>
        </pc:picChg>
      </pc:sldChg>
      <pc:sldChg chg="addSp delSp modSp add">
        <pc:chgData name="Emily Brown" userId="1013376ab449b9c9" providerId="LiveId" clId="{B0A24DAC-A80F-4644-836D-C258C879FBE9}" dt="2020-02-01T15:27:04.204" v="11740" actId="123"/>
        <pc:sldMkLst>
          <pc:docMk/>
          <pc:sldMk cId="3731032604" sldId="258"/>
        </pc:sldMkLst>
        <pc:spChg chg="add del mod">
          <ac:chgData name="Emily Brown" userId="1013376ab449b9c9" providerId="LiveId" clId="{B0A24DAC-A80F-4644-836D-C258C879FBE9}" dt="2020-01-14T12:15:31.849" v="77" actId="478"/>
          <ac:spMkLst>
            <pc:docMk/>
            <pc:sldMk cId="3731032604" sldId="258"/>
            <ac:spMk id="2" creationId="{1F2A57FE-9927-5543-B0D8-CA27538B217D}"/>
          </ac:spMkLst>
        </pc:spChg>
        <pc:spChg chg="add mod">
          <ac:chgData name="Emily Brown" userId="1013376ab449b9c9" providerId="LiveId" clId="{B0A24DAC-A80F-4644-836D-C258C879FBE9}" dt="2020-02-01T15:27:04.204" v="11740" actId="123"/>
          <ac:spMkLst>
            <pc:docMk/>
            <pc:sldMk cId="3731032604" sldId="258"/>
            <ac:spMk id="2" creationId="{71C50D8D-4656-954E-A8A0-2A778D9B79E2}"/>
          </ac:spMkLst>
        </pc:spChg>
        <pc:spChg chg="add del mod">
          <ac:chgData name="Emily Brown" userId="1013376ab449b9c9" providerId="LiveId" clId="{B0A24DAC-A80F-4644-836D-C258C879FBE9}" dt="2020-02-01T15:11:11.955" v="10633" actId="478"/>
          <ac:spMkLst>
            <pc:docMk/>
            <pc:sldMk cId="3731032604" sldId="258"/>
            <ac:spMk id="4" creationId="{31C69922-FF8C-3046-B20B-DD368DFF81FC}"/>
          </ac:spMkLst>
        </pc:spChg>
        <pc:spChg chg="add del mod">
          <ac:chgData name="Emily Brown" userId="1013376ab449b9c9" providerId="LiveId" clId="{B0A24DAC-A80F-4644-836D-C258C879FBE9}" dt="2020-01-30T12:10:01.162" v="9622" actId="478"/>
          <ac:spMkLst>
            <pc:docMk/>
            <pc:sldMk cId="3731032604" sldId="258"/>
            <ac:spMk id="4" creationId="{ED67B146-1EAB-E845-A4D4-5B7489B763C8}"/>
          </ac:spMkLst>
        </pc:spChg>
        <pc:spChg chg="add del mod">
          <ac:chgData name="Emily Brown" userId="1013376ab449b9c9" providerId="LiveId" clId="{B0A24DAC-A80F-4644-836D-C258C879FBE9}" dt="2020-02-01T15:11:16.484" v="10635" actId="478"/>
          <ac:spMkLst>
            <pc:docMk/>
            <pc:sldMk cId="3731032604" sldId="258"/>
            <ac:spMk id="5" creationId="{2A8FC447-7F17-2F4C-B894-87CF6C797D4F}"/>
          </ac:spMkLst>
        </pc:spChg>
        <pc:spChg chg="add del mod">
          <ac:chgData name="Emily Brown" userId="1013376ab449b9c9" providerId="LiveId" clId="{B0A24DAC-A80F-4644-836D-C258C879FBE9}" dt="2020-01-30T12:29:33.752" v="9650" actId="478"/>
          <ac:spMkLst>
            <pc:docMk/>
            <pc:sldMk cId="3731032604" sldId="258"/>
            <ac:spMk id="5" creationId="{ECCA6BCA-F7B0-5844-8FDD-9F4492302F71}"/>
          </ac:spMkLst>
        </pc:spChg>
        <pc:spChg chg="add del mod">
          <ac:chgData name="Emily Brown" userId="1013376ab449b9c9" providerId="LiveId" clId="{B0A24DAC-A80F-4644-836D-C258C879FBE9}" dt="2020-01-29T12:50:52.724" v="338" actId="478"/>
          <ac:spMkLst>
            <pc:docMk/>
            <pc:sldMk cId="3731032604" sldId="258"/>
            <ac:spMk id="6" creationId="{08F73F1D-E00F-344A-86CC-953B1175D5F5}"/>
          </ac:spMkLst>
        </pc:spChg>
        <pc:spChg chg="add del mod">
          <ac:chgData name="Emily Brown" userId="1013376ab449b9c9" providerId="LiveId" clId="{B0A24DAC-A80F-4644-836D-C258C879FBE9}" dt="2020-02-01T15:11:19.330" v="10636" actId="478"/>
          <ac:spMkLst>
            <pc:docMk/>
            <pc:sldMk cId="3731032604" sldId="258"/>
            <ac:spMk id="6" creationId="{111ABCD8-0C66-2846-8D50-055B5632F56B}"/>
          </ac:spMkLst>
        </pc:spChg>
        <pc:spChg chg="add del mod">
          <ac:chgData name="Emily Brown" userId="1013376ab449b9c9" providerId="LiveId" clId="{B0A24DAC-A80F-4644-836D-C258C879FBE9}" dt="2020-01-30T12:10:02.047" v="9624"/>
          <ac:spMkLst>
            <pc:docMk/>
            <pc:sldMk cId="3731032604" sldId="258"/>
            <ac:spMk id="6" creationId="{F9938826-05C0-0140-BEFC-23AB4D7B7172}"/>
          </ac:spMkLst>
        </pc:spChg>
        <pc:spChg chg="add del mod">
          <ac:chgData name="Emily Brown" userId="1013376ab449b9c9" providerId="LiveId" clId="{B0A24DAC-A80F-4644-836D-C258C879FBE9}" dt="2020-01-29T19:00:06.761" v="6714" actId="478"/>
          <ac:spMkLst>
            <pc:docMk/>
            <pc:sldMk cId="3731032604" sldId="258"/>
            <ac:spMk id="7" creationId="{0A349CFD-24F4-9A4C-8F65-5BE198C2FF3D}"/>
          </ac:spMkLst>
        </pc:spChg>
        <pc:spChg chg="add mod">
          <ac:chgData name="Emily Brown" userId="1013376ab449b9c9" providerId="LiveId" clId="{B0A24DAC-A80F-4644-836D-C258C879FBE9}" dt="2020-02-01T15:25:31.272" v="11724" actId="404"/>
          <ac:spMkLst>
            <pc:docMk/>
            <pc:sldMk cId="3731032604" sldId="258"/>
            <ac:spMk id="7" creationId="{B5EA7AFE-598A-3B4D-BB57-07598E38D742}"/>
          </ac:spMkLst>
        </pc:spChg>
        <pc:spChg chg="add del mod">
          <ac:chgData name="Emily Brown" userId="1013376ab449b9c9" providerId="LiveId" clId="{B0A24DAC-A80F-4644-836D-C258C879FBE9}" dt="2020-01-29T18:58:02.363" v="6704" actId="478"/>
          <ac:spMkLst>
            <pc:docMk/>
            <pc:sldMk cId="3731032604" sldId="258"/>
            <ac:spMk id="8" creationId="{08104C9C-CC0E-C941-B67E-F1A4B6A29AAA}"/>
          </ac:spMkLst>
        </pc:spChg>
        <pc:spChg chg="add mod">
          <ac:chgData name="Emily Brown" userId="1013376ab449b9c9" providerId="LiveId" clId="{B0A24DAC-A80F-4644-836D-C258C879FBE9}" dt="2020-01-30T13:05:48.840" v="9733" actId="1076"/>
          <ac:spMkLst>
            <pc:docMk/>
            <pc:sldMk cId="3731032604" sldId="258"/>
            <ac:spMk id="8" creationId="{71C03DF4-51D2-D848-829E-0626B2B3D272}"/>
          </ac:spMkLst>
        </pc:spChg>
        <pc:spChg chg="add mod">
          <ac:chgData name="Emily Brown" userId="1013376ab449b9c9" providerId="LiveId" clId="{B0A24DAC-A80F-4644-836D-C258C879FBE9}" dt="2020-02-01T15:26:24.438" v="11733" actId="123"/>
          <ac:spMkLst>
            <pc:docMk/>
            <pc:sldMk cId="3731032604" sldId="258"/>
            <ac:spMk id="9" creationId="{475EAFDA-D646-804B-82C6-58D3869730C1}"/>
          </ac:spMkLst>
        </pc:spChg>
        <pc:spChg chg="add del mod">
          <ac:chgData name="Emily Brown" userId="1013376ab449b9c9" providerId="LiveId" clId="{B0A24DAC-A80F-4644-836D-C258C879FBE9}" dt="2020-02-01T15:11:20.742" v="10637" actId="478"/>
          <ac:spMkLst>
            <pc:docMk/>
            <pc:sldMk cId="3731032604" sldId="258"/>
            <ac:spMk id="10" creationId="{7C6F115A-40E4-A841-9F0C-4B7139C15CD2}"/>
          </ac:spMkLst>
        </pc:spChg>
        <pc:spChg chg="add del mod">
          <ac:chgData name="Emily Brown" userId="1013376ab449b9c9" providerId="LiveId" clId="{B0A24DAC-A80F-4644-836D-C258C879FBE9}" dt="2020-01-29T12:52:23.713" v="380" actId="478"/>
          <ac:spMkLst>
            <pc:docMk/>
            <pc:sldMk cId="3731032604" sldId="258"/>
            <ac:spMk id="10" creationId="{E2857CC0-42F7-814A-9E27-FA82F418948C}"/>
          </ac:spMkLst>
        </pc:spChg>
        <pc:spChg chg="add del mod">
          <ac:chgData name="Emily Brown" userId="1013376ab449b9c9" providerId="LiveId" clId="{B0A24DAC-A80F-4644-836D-C258C879FBE9}" dt="2020-02-01T11:45:00.624" v="10576" actId="478"/>
          <ac:spMkLst>
            <pc:docMk/>
            <pc:sldMk cId="3731032604" sldId="258"/>
            <ac:spMk id="11" creationId="{353EE062-A2F9-7B4B-959F-C5946C30803C}"/>
          </ac:spMkLst>
        </pc:spChg>
        <pc:spChg chg="add del mod">
          <ac:chgData name="Emily Brown" userId="1013376ab449b9c9" providerId="LiveId" clId="{B0A24DAC-A80F-4644-836D-C258C879FBE9}" dt="2020-01-29T20:06:03.725" v="9584" actId="478"/>
          <ac:spMkLst>
            <pc:docMk/>
            <pc:sldMk cId="3731032604" sldId="258"/>
            <ac:spMk id="11" creationId="{6F6B2630-39F5-164C-A7DD-D30C68977E0B}"/>
          </ac:spMkLst>
        </pc:spChg>
        <pc:spChg chg="add del mod">
          <ac:chgData name="Emily Brown" userId="1013376ab449b9c9" providerId="LiveId" clId="{B0A24DAC-A80F-4644-836D-C258C879FBE9}" dt="2020-02-01T11:44:28.961" v="10545" actId="478"/>
          <ac:spMkLst>
            <pc:docMk/>
            <pc:sldMk cId="3731032604" sldId="258"/>
            <ac:spMk id="12" creationId="{06CF93A2-E231-204A-BFB2-0FF1CEADB04C}"/>
          </ac:spMkLst>
        </pc:spChg>
        <pc:spChg chg="add del mod">
          <ac:chgData name="Emily Brown" userId="1013376ab449b9c9" providerId="LiveId" clId="{B0A24DAC-A80F-4644-836D-C258C879FBE9}" dt="2020-01-29T15:11:58.137" v="3906" actId="478"/>
          <ac:spMkLst>
            <pc:docMk/>
            <pc:sldMk cId="3731032604" sldId="258"/>
            <ac:spMk id="13" creationId="{C2ADC2C2-16FE-8A4B-8CB7-564FA597D3B7}"/>
          </ac:spMkLst>
        </pc:spChg>
        <pc:spChg chg="add mod">
          <ac:chgData name="Emily Brown" userId="1013376ab449b9c9" providerId="LiveId" clId="{B0A24DAC-A80F-4644-836D-C258C879FBE9}" dt="2020-02-01T15:26:16.709" v="11732" actId="123"/>
          <ac:spMkLst>
            <pc:docMk/>
            <pc:sldMk cId="3731032604" sldId="258"/>
            <ac:spMk id="13" creationId="{C34CE781-F6A5-D647-8CDC-FC98A28F8A3C}"/>
          </ac:spMkLst>
        </pc:spChg>
        <pc:spChg chg="add del mod">
          <ac:chgData name="Emily Brown" userId="1013376ab449b9c9" providerId="LiveId" clId="{B0A24DAC-A80F-4644-836D-C258C879FBE9}" dt="2020-01-29T15:12:40.006" v="3912" actId="478"/>
          <ac:spMkLst>
            <pc:docMk/>
            <pc:sldMk cId="3731032604" sldId="258"/>
            <ac:spMk id="14" creationId="{2C9723C8-3E24-914F-919A-53DBB02D1710}"/>
          </ac:spMkLst>
        </pc:spChg>
        <pc:spChg chg="add mod">
          <ac:chgData name="Emily Brown" userId="1013376ab449b9c9" providerId="LiveId" clId="{B0A24DAC-A80F-4644-836D-C258C879FBE9}" dt="2020-02-01T15:26:13.729" v="11731" actId="123"/>
          <ac:spMkLst>
            <pc:docMk/>
            <pc:sldMk cId="3731032604" sldId="258"/>
            <ac:spMk id="16" creationId="{2941EAE1-DDCD-724C-AE3D-55CDF23EF2E7}"/>
          </ac:spMkLst>
        </pc:spChg>
        <pc:spChg chg="add del mod">
          <ac:chgData name="Emily Brown" userId="1013376ab449b9c9" providerId="LiveId" clId="{B0A24DAC-A80F-4644-836D-C258C879FBE9}" dt="2020-01-29T20:06:59.745" v="9596" actId="478"/>
          <ac:spMkLst>
            <pc:docMk/>
            <pc:sldMk cId="3731032604" sldId="258"/>
            <ac:spMk id="17" creationId="{8707595B-99A6-AF45-9A14-8F065458EAFD}"/>
          </ac:spMkLst>
        </pc:spChg>
        <pc:spChg chg="add del mod">
          <ac:chgData name="Emily Brown" userId="1013376ab449b9c9" providerId="LiveId" clId="{B0A24DAC-A80F-4644-836D-C258C879FBE9}" dt="2020-01-29T19:18:17.370" v="7391" actId="478"/>
          <ac:spMkLst>
            <pc:docMk/>
            <pc:sldMk cId="3731032604" sldId="258"/>
            <ac:spMk id="18" creationId="{1425FD04-BD9D-F54C-A127-84937476B64A}"/>
          </ac:spMkLst>
        </pc:spChg>
        <pc:spChg chg="add del mod">
          <ac:chgData name="Emily Brown" userId="1013376ab449b9c9" providerId="LiveId" clId="{B0A24DAC-A80F-4644-836D-C258C879FBE9}" dt="2020-01-29T19:01:45.669" v="6732" actId="478"/>
          <ac:spMkLst>
            <pc:docMk/>
            <pc:sldMk cId="3731032604" sldId="258"/>
            <ac:spMk id="19" creationId="{1DC10D16-C1C7-1A41-BD21-220D2FB0FB4D}"/>
          </ac:spMkLst>
        </pc:spChg>
        <pc:spChg chg="add del mod">
          <ac:chgData name="Emily Brown" userId="1013376ab449b9c9" providerId="LiveId" clId="{B0A24DAC-A80F-4644-836D-C258C879FBE9}" dt="2020-01-29T19:02:34.506" v="6749" actId="478"/>
          <ac:spMkLst>
            <pc:docMk/>
            <pc:sldMk cId="3731032604" sldId="258"/>
            <ac:spMk id="20" creationId="{4BE37073-22B7-D141-8677-098E638845C8}"/>
          </ac:spMkLst>
        </pc:spChg>
        <pc:spChg chg="add mod">
          <ac:chgData name="Emily Brown" userId="1013376ab449b9c9" providerId="LiveId" clId="{B0A24DAC-A80F-4644-836D-C258C879FBE9}" dt="2020-02-01T15:26:55.800" v="11739" actId="123"/>
          <ac:spMkLst>
            <pc:docMk/>
            <pc:sldMk cId="3731032604" sldId="258"/>
            <ac:spMk id="22" creationId="{B30A55C6-57C8-8449-8391-F13C1AAE05A6}"/>
          </ac:spMkLst>
        </pc:spChg>
        <pc:spChg chg="add mod">
          <ac:chgData name="Emily Brown" userId="1013376ab449b9c9" providerId="LiveId" clId="{B0A24DAC-A80F-4644-836D-C258C879FBE9}" dt="2020-02-01T15:26:51.900" v="11738" actId="123"/>
          <ac:spMkLst>
            <pc:docMk/>
            <pc:sldMk cId="3731032604" sldId="258"/>
            <ac:spMk id="23" creationId="{3B90C0A3-2235-2D4B-84EC-82B8317AA995}"/>
          </ac:spMkLst>
        </pc:spChg>
        <pc:spChg chg="add del mod">
          <ac:chgData name="Emily Brown" userId="1013376ab449b9c9" providerId="LiveId" clId="{B0A24DAC-A80F-4644-836D-C258C879FBE9}" dt="2020-01-29T19:22:40.755" v="7425" actId="478"/>
          <ac:spMkLst>
            <pc:docMk/>
            <pc:sldMk cId="3731032604" sldId="258"/>
            <ac:spMk id="24" creationId="{021A05AB-733D-554A-9C7D-53919C0E32E0}"/>
          </ac:spMkLst>
        </pc:spChg>
        <pc:spChg chg="add del mod">
          <ac:chgData name="Emily Brown" userId="1013376ab449b9c9" providerId="LiveId" clId="{B0A24DAC-A80F-4644-836D-C258C879FBE9}" dt="2020-02-01T15:11:13.140" v="10634" actId="478"/>
          <ac:spMkLst>
            <pc:docMk/>
            <pc:sldMk cId="3731032604" sldId="258"/>
            <ac:spMk id="24" creationId="{4C62EC51-F355-CA40-AD09-4D0741B5BD58}"/>
          </ac:spMkLst>
        </pc:spChg>
        <pc:spChg chg="add mod">
          <ac:chgData name="Emily Brown" userId="1013376ab449b9c9" providerId="LiveId" clId="{B0A24DAC-A80F-4644-836D-C258C879FBE9}" dt="2020-02-01T15:26:44.400" v="11737" actId="404"/>
          <ac:spMkLst>
            <pc:docMk/>
            <pc:sldMk cId="3731032604" sldId="258"/>
            <ac:spMk id="26" creationId="{8A66BC61-7F19-7140-B81E-46D9E9299C24}"/>
          </ac:spMkLst>
        </pc:spChg>
        <pc:spChg chg="add mod">
          <ac:chgData name="Emily Brown" userId="1013376ab449b9c9" providerId="LiveId" clId="{B0A24DAC-A80F-4644-836D-C258C879FBE9}" dt="2020-02-01T15:26:05.350" v="11729" actId="1076"/>
          <ac:spMkLst>
            <pc:docMk/>
            <pc:sldMk cId="3731032604" sldId="258"/>
            <ac:spMk id="27" creationId="{645B4B15-D138-234D-919E-0C8255E660F0}"/>
          </ac:spMkLst>
        </pc:spChg>
        <pc:spChg chg="add del mod">
          <ac:chgData name="Emily Brown" userId="1013376ab449b9c9" providerId="LiveId" clId="{B0A24DAC-A80F-4644-836D-C258C879FBE9}" dt="2020-01-29T19:43:36.053" v="8159" actId="767"/>
          <ac:spMkLst>
            <pc:docMk/>
            <pc:sldMk cId="3731032604" sldId="258"/>
            <ac:spMk id="28" creationId="{51E20F0A-E6C8-5D4C-8918-619460B6A366}"/>
          </ac:spMkLst>
        </pc:spChg>
        <pc:spChg chg="add mod">
          <ac:chgData name="Emily Brown" userId="1013376ab449b9c9" providerId="LiveId" clId="{B0A24DAC-A80F-4644-836D-C258C879FBE9}" dt="2020-02-01T15:26:02.413" v="11728" actId="1076"/>
          <ac:spMkLst>
            <pc:docMk/>
            <pc:sldMk cId="3731032604" sldId="258"/>
            <ac:spMk id="29" creationId="{9CC22C92-C298-094F-B65B-711FA3FC7F37}"/>
          </ac:spMkLst>
        </pc:spChg>
        <pc:spChg chg="add mod">
          <ac:chgData name="Emily Brown" userId="1013376ab449b9c9" providerId="LiveId" clId="{B0A24DAC-A80F-4644-836D-C258C879FBE9}" dt="2020-02-01T15:26:08.571" v="11730" actId="14100"/>
          <ac:spMkLst>
            <pc:docMk/>
            <pc:sldMk cId="3731032604" sldId="258"/>
            <ac:spMk id="30" creationId="{1928D9F3-4CD0-444E-8D6E-20A3FBDB97E0}"/>
          </ac:spMkLst>
        </pc:spChg>
        <pc:picChg chg="add del mod">
          <ac:chgData name="Emily Brown" userId="1013376ab449b9c9" providerId="LiveId" clId="{B0A24DAC-A80F-4644-836D-C258C879FBE9}" dt="2020-01-13T10:42:44.461" v="68" actId="478"/>
          <ac:picMkLst>
            <pc:docMk/>
            <pc:sldMk cId="3731032604" sldId="258"/>
            <ac:picMk id="2" creationId="{E2AEF683-9519-E04D-A468-EE840329DDE7}"/>
          </ac:picMkLst>
        </pc:picChg>
        <pc:picChg chg="add mod">
          <ac:chgData name="Emily Brown" userId="1013376ab449b9c9" providerId="LiveId" clId="{B0A24DAC-A80F-4644-836D-C258C879FBE9}" dt="2020-02-01T15:24:32.035" v="11712" actId="1076"/>
          <ac:picMkLst>
            <pc:docMk/>
            <pc:sldMk cId="3731032604" sldId="258"/>
            <ac:picMk id="3" creationId="{6348BAA2-DC20-D840-B1B0-57FD5B0821D8}"/>
          </ac:picMkLst>
        </pc:picChg>
        <pc:picChg chg="add mod">
          <ac:chgData name="Emily Brown" userId="1013376ab449b9c9" providerId="LiveId" clId="{B0A24DAC-A80F-4644-836D-C258C879FBE9}" dt="2020-02-01T15:24:42.967" v="11714" actId="14100"/>
          <ac:picMkLst>
            <pc:docMk/>
            <pc:sldMk cId="3731032604" sldId="258"/>
            <ac:picMk id="15" creationId="{B36B5B8F-5CA7-6845-B83A-9860C30672A4}"/>
          </ac:picMkLst>
        </pc:picChg>
        <pc:picChg chg="add mod modCrop">
          <ac:chgData name="Emily Brown" userId="1013376ab449b9c9" providerId="LiveId" clId="{B0A24DAC-A80F-4644-836D-C258C879FBE9}" dt="2020-02-01T15:22:59.492" v="11695" actId="1076"/>
          <ac:picMkLst>
            <pc:docMk/>
            <pc:sldMk cId="3731032604" sldId="258"/>
            <ac:picMk id="21" creationId="{E9168C67-2315-7148-B7D0-E1D70CCFA33B}"/>
          </ac:picMkLst>
        </pc:picChg>
        <pc:picChg chg="add mod">
          <ac:chgData name="Emily Brown" userId="1013376ab449b9c9" providerId="LiveId" clId="{B0A24DAC-A80F-4644-836D-C258C879FBE9}" dt="2020-02-01T15:22:26.719" v="11689" actId="1076"/>
          <ac:picMkLst>
            <pc:docMk/>
            <pc:sldMk cId="3731032604" sldId="258"/>
            <ac:picMk id="25" creationId="{445DDE13-3151-6D41-9C98-523E5452EE0D}"/>
          </ac:picMkLst>
        </pc:picChg>
        <pc:picChg chg="add mod">
          <ac:chgData name="Emily Brown" userId="1013376ab449b9c9" providerId="LiveId" clId="{B0A24DAC-A80F-4644-836D-C258C879FBE9}" dt="2020-02-01T15:24:25.243" v="11709" actId="1076"/>
          <ac:picMkLst>
            <pc:docMk/>
            <pc:sldMk cId="3731032604" sldId="258"/>
            <ac:picMk id="31" creationId="{2A23E15C-8060-B44C-8D88-78D6FFF2E6CF}"/>
          </ac:picMkLst>
        </pc:picChg>
      </pc:sldChg>
      <pc:sldChg chg="add del setBg">
        <pc:chgData name="Emily Brown" userId="1013376ab449b9c9" providerId="LiveId" clId="{B0A24DAC-A80F-4644-836D-C258C879FBE9}" dt="2020-01-16T12:21:37.033" v="240" actId="2696"/>
        <pc:sldMkLst>
          <pc:docMk/>
          <pc:sldMk cId="2438938344" sldId="259"/>
        </pc:sldMkLst>
      </pc:sldChg>
      <pc:sldChg chg="addSp delSp modSp add">
        <pc:chgData name="Emily Brown" userId="1013376ab449b9c9" providerId="LiveId" clId="{B0A24DAC-A80F-4644-836D-C258C879FBE9}" dt="2020-02-05T16:45:31.822" v="12803" actId="1076"/>
        <pc:sldMkLst>
          <pc:docMk/>
          <pc:sldMk cId="2748777949" sldId="259"/>
        </pc:sldMkLst>
        <pc:spChg chg="add del mod">
          <ac:chgData name="Emily Brown" userId="1013376ab449b9c9" providerId="LiveId" clId="{B0A24DAC-A80F-4644-836D-C258C879FBE9}" dt="2020-02-05T12:02:20.462" v="12764" actId="478"/>
          <ac:spMkLst>
            <pc:docMk/>
            <pc:sldMk cId="2748777949" sldId="259"/>
            <ac:spMk id="2" creationId="{2D7E51F7-FEB4-2643-98B9-D47B09157EE0}"/>
          </ac:spMkLst>
        </pc:spChg>
        <pc:spChg chg="add mod">
          <ac:chgData name="Emily Brown" userId="1013376ab449b9c9" providerId="LiveId" clId="{B0A24DAC-A80F-4644-836D-C258C879FBE9}" dt="2020-02-05T16:45:25.671" v="12801" actId="14100"/>
          <ac:spMkLst>
            <pc:docMk/>
            <pc:sldMk cId="2748777949" sldId="259"/>
            <ac:spMk id="4" creationId="{1C60EA7A-7FE4-B944-A53F-8034288A11E1}"/>
          </ac:spMkLst>
        </pc:spChg>
        <pc:spChg chg="add del mod">
          <ac:chgData name="Emily Brown" userId="1013376ab449b9c9" providerId="LiveId" clId="{B0A24DAC-A80F-4644-836D-C258C879FBE9}" dt="2020-01-31T09:00:55.403" v="9761" actId="478"/>
          <ac:spMkLst>
            <pc:docMk/>
            <pc:sldMk cId="2748777949" sldId="259"/>
            <ac:spMk id="4" creationId="{8FDB3B37-EB07-D445-90FE-04F1E7E060B8}"/>
          </ac:spMkLst>
        </pc:spChg>
        <pc:spChg chg="del">
          <ac:chgData name="Emily Brown" userId="1013376ab449b9c9" providerId="LiveId" clId="{B0A24DAC-A80F-4644-836D-C258C879FBE9}" dt="2020-01-16T12:22:02.637" v="243" actId="478"/>
          <ac:spMkLst>
            <pc:docMk/>
            <pc:sldMk cId="2748777949" sldId="259"/>
            <ac:spMk id="4" creationId="{ED67B146-1EAB-E845-A4D4-5B7489B763C8}"/>
          </ac:spMkLst>
        </pc:spChg>
        <pc:spChg chg="add mod">
          <ac:chgData name="Emily Brown" userId="1013376ab449b9c9" providerId="LiveId" clId="{B0A24DAC-A80F-4644-836D-C258C879FBE9}" dt="2020-02-05T16:45:31.822" v="12803" actId="1076"/>
          <ac:spMkLst>
            <pc:docMk/>
            <pc:sldMk cId="2748777949" sldId="259"/>
            <ac:spMk id="5" creationId="{E180FE4C-C66B-614E-A826-D4B188A88BB1}"/>
          </ac:spMkLst>
        </pc:spChg>
        <pc:spChg chg="del">
          <ac:chgData name="Emily Brown" userId="1013376ab449b9c9" providerId="LiveId" clId="{B0A24DAC-A80F-4644-836D-C258C879FBE9}" dt="2020-01-16T12:22:04.425" v="244" actId="478"/>
          <ac:spMkLst>
            <pc:docMk/>
            <pc:sldMk cId="2748777949" sldId="259"/>
            <ac:spMk id="5" creationId="{ECCA6BCA-F7B0-5844-8FDD-9F4492302F71}"/>
          </ac:spMkLst>
        </pc:spChg>
        <pc:spChg chg="add del mod">
          <ac:chgData name="Emily Brown" userId="1013376ab449b9c9" providerId="LiveId" clId="{B0A24DAC-A80F-4644-836D-C258C879FBE9}" dt="2020-01-31T09:01:27.675" v="9778"/>
          <ac:spMkLst>
            <pc:docMk/>
            <pc:sldMk cId="2748777949" sldId="259"/>
            <ac:spMk id="5" creationId="{FFF15676-652E-504D-9883-FF1201104671}"/>
          </ac:spMkLst>
        </pc:spChg>
        <pc:spChg chg="add del mod">
          <ac:chgData name="Emily Brown" userId="1013376ab449b9c9" providerId="LiveId" clId="{B0A24DAC-A80F-4644-836D-C258C879FBE9}" dt="2020-01-31T09:01:28.009" v="9780"/>
          <ac:spMkLst>
            <pc:docMk/>
            <pc:sldMk cId="2748777949" sldId="259"/>
            <ac:spMk id="6" creationId="{9BFCA183-2C45-DF45-8D5E-259F4F7790B9}"/>
          </ac:spMkLst>
        </pc:spChg>
        <pc:spChg chg="add del mod">
          <ac:chgData name="Emily Brown" userId="1013376ab449b9c9" providerId="LiveId" clId="{B0A24DAC-A80F-4644-836D-C258C879FBE9}" dt="2020-01-31T09:01:28.011" v="9782"/>
          <ac:spMkLst>
            <pc:docMk/>
            <pc:sldMk cId="2748777949" sldId="259"/>
            <ac:spMk id="7" creationId="{A9993292-DF62-5D49-A067-FB52396EF34E}"/>
          </ac:spMkLst>
        </pc:spChg>
        <pc:spChg chg="add del mod">
          <ac:chgData name="Emily Brown" userId="1013376ab449b9c9" providerId="LiveId" clId="{B0A24DAC-A80F-4644-836D-C258C879FBE9}" dt="2020-02-05T12:01:41.044" v="12743" actId="478"/>
          <ac:spMkLst>
            <pc:docMk/>
            <pc:sldMk cId="2748777949" sldId="259"/>
            <ac:spMk id="8" creationId="{C46F4D9F-1D19-9146-B6C8-8212BEAED563}"/>
          </ac:spMkLst>
        </pc:spChg>
        <pc:picChg chg="mod">
          <ac:chgData name="Emily Brown" userId="1013376ab449b9c9" providerId="LiveId" clId="{B0A24DAC-A80F-4644-836D-C258C879FBE9}" dt="2020-01-31T08:59:43.290" v="9744" actId="1076"/>
          <ac:picMkLst>
            <pc:docMk/>
            <pc:sldMk cId="2748777949" sldId="259"/>
            <ac:picMk id="3" creationId="{6348BAA2-DC20-D840-B1B0-57FD5B0821D8}"/>
          </ac:picMkLst>
        </pc:picChg>
      </pc:sldChg>
      <pc:sldChg chg="add del">
        <pc:chgData name="Emily Brown" userId="1013376ab449b9c9" providerId="LiveId" clId="{B0A24DAC-A80F-4644-836D-C258C879FBE9}" dt="2020-01-16T12:21:51.178" v="241" actId="2696"/>
        <pc:sldMkLst>
          <pc:docMk/>
          <pc:sldMk cId="2571050988" sldId="260"/>
        </pc:sldMkLst>
      </pc:sldChg>
      <pc:sldChg chg="addSp delSp modSp add del">
        <pc:chgData name="Emily Brown" userId="1013376ab449b9c9" providerId="LiveId" clId="{B0A24DAC-A80F-4644-836D-C258C879FBE9}" dt="2020-01-29T20:07:46.720" v="9603" actId="2696"/>
        <pc:sldMkLst>
          <pc:docMk/>
          <pc:sldMk cId="2725651992" sldId="260"/>
        </pc:sldMkLst>
        <pc:spChg chg="add del mod">
          <ac:chgData name="Emily Brown" userId="1013376ab449b9c9" providerId="LiveId" clId="{B0A24DAC-A80F-4644-836D-C258C879FBE9}" dt="2020-01-29T18:22:53.039" v="4975"/>
          <ac:spMkLst>
            <pc:docMk/>
            <pc:sldMk cId="2725651992" sldId="260"/>
            <ac:spMk id="2" creationId="{6192D048-3C04-2243-830B-A2BBAC082085}"/>
          </ac:spMkLst>
        </pc:spChg>
        <pc:spChg chg="add del mod">
          <ac:chgData name="Emily Brown" userId="1013376ab449b9c9" providerId="LiveId" clId="{B0A24DAC-A80F-4644-836D-C258C879FBE9}" dt="2020-01-29T14:59:19.310" v="3474" actId="478"/>
          <ac:spMkLst>
            <pc:docMk/>
            <pc:sldMk cId="2725651992" sldId="260"/>
            <ac:spMk id="3" creationId="{8D7B3C59-1E0B-3048-95D6-69533C05EC67}"/>
          </ac:spMkLst>
        </pc:spChg>
        <pc:spChg chg="add del mod">
          <ac:chgData name="Emily Brown" userId="1013376ab449b9c9" providerId="LiveId" clId="{B0A24DAC-A80F-4644-836D-C258C879FBE9}" dt="2020-01-29T18:22:16.667" v="4967" actId="478"/>
          <ac:spMkLst>
            <pc:docMk/>
            <pc:sldMk cId="2725651992" sldId="260"/>
            <ac:spMk id="4" creationId="{BA878614-CDC4-1E4B-83F4-05865C3917BC}"/>
          </ac:spMkLst>
        </pc:spChg>
        <pc:spChg chg="add del mod">
          <ac:chgData name="Emily Brown" userId="1013376ab449b9c9" providerId="LiveId" clId="{B0A24DAC-A80F-4644-836D-C258C879FBE9}" dt="2020-01-29T18:22:16.667" v="4967" actId="478"/>
          <ac:spMkLst>
            <pc:docMk/>
            <pc:sldMk cId="2725651992" sldId="260"/>
            <ac:spMk id="7" creationId="{B79B878E-5818-684A-A769-A838342F6882}"/>
          </ac:spMkLst>
        </pc:spChg>
        <pc:spChg chg="add del mod">
          <ac:chgData name="Emily Brown" userId="1013376ab449b9c9" providerId="LiveId" clId="{B0A24DAC-A80F-4644-836D-C258C879FBE9}" dt="2020-01-29T18:22:16.667" v="4967" actId="478"/>
          <ac:spMkLst>
            <pc:docMk/>
            <pc:sldMk cId="2725651992" sldId="260"/>
            <ac:spMk id="8" creationId="{13C995CD-2945-3943-8A6F-A585FEFEE618}"/>
          </ac:spMkLst>
        </pc:spChg>
        <pc:spChg chg="add del mod">
          <ac:chgData name="Emily Brown" userId="1013376ab449b9c9" providerId="LiveId" clId="{B0A24DAC-A80F-4644-836D-C258C879FBE9}" dt="2020-01-29T18:22:16.667" v="4967" actId="478"/>
          <ac:spMkLst>
            <pc:docMk/>
            <pc:sldMk cId="2725651992" sldId="260"/>
            <ac:spMk id="9" creationId="{56F789CF-4C4E-274D-9AAD-D5A2C35D21FD}"/>
          </ac:spMkLst>
        </pc:spChg>
        <pc:spChg chg="add del mod">
          <ac:chgData name="Emily Brown" userId="1013376ab449b9c9" providerId="LiveId" clId="{B0A24DAC-A80F-4644-836D-C258C879FBE9}" dt="2020-01-29T18:22:16.667" v="4967" actId="478"/>
          <ac:spMkLst>
            <pc:docMk/>
            <pc:sldMk cId="2725651992" sldId="260"/>
            <ac:spMk id="10" creationId="{B16DE6B3-7C26-9141-AD87-1135E283CC2F}"/>
          </ac:spMkLst>
        </pc:spChg>
        <pc:spChg chg="add del mod">
          <ac:chgData name="Emily Brown" userId="1013376ab449b9c9" providerId="LiveId" clId="{B0A24DAC-A80F-4644-836D-C258C879FBE9}" dt="2020-01-29T18:22:22.538" v="4969" actId="478"/>
          <ac:spMkLst>
            <pc:docMk/>
            <pc:sldMk cId="2725651992" sldId="260"/>
            <ac:spMk id="11" creationId="{CBCA46FE-0984-FF4A-BA09-2B345A558390}"/>
          </ac:spMkLst>
        </pc:spChg>
        <pc:spChg chg="add del mod">
          <ac:chgData name="Emily Brown" userId="1013376ab449b9c9" providerId="LiveId" clId="{B0A24DAC-A80F-4644-836D-C258C879FBE9}" dt="2020-01-29T18:22:16.667" v="4967" actId="478"/>
          <ac:spMkLst>
            <pc:docMk/>
            <pc:sldMk cId="2725651992" sldId="260"/>
            <ac:spMk id="12" creationId="{B2224C64-EB3F-724A-8933-DC8A30AC8663}"/>
          </ac:spMkLst>
        </pc:spChg>
        <pc:spChg chg="add del mod">
          <ac:chgData name="Emily Brown" userId="1013376ab449b9c9" providerId="LiveId" clId="{B0A24DAC-A80F-4644-836D-C258C879FBE9}" dt="2020-01-29T18:22:16.667" v="4967" actId="478"/>
          <ac:spMkLst>
            <pc:docMk/>
            <pc:sldMk cId="2725651992" sldId="260"/>
            <ac:spMk id="13" creationId="{F272722F-CF2E-BB47-BCC2-DC45ABB36A98}"/>
          </ac:spMkLst>
        </pc:spChg>
        <pc:spChg chg="add del mod">
          <ac:chgData name="Emily Brown" userId="1013376ab449b9c9" providerId="LiveId" clId="{B0A24DAC-A80F-4644-836D-C258C879FBE9}" dt="2020-01-29T18:22:16.667" v="4967" actId="478"/>
          <ac:spMkLst>
            <pc:docMk/>
            <pc:sldMk cId="2725651992" sldId="260"/>
            <ac:spMk id="14" creationId="{19BF3A6A-44B8-6844-AEDE-AAAFE40D6CEB}"/>
          </ac:spMkLst>
        </pc:spChg>
        <pc:spChg chg="add del mod">
          <ac:chgData name="Emily Brown" userId="1013376ab449b9c9" providerId="LiveId" clId="{B0A24DAC-A80F-4644-836D-C258C879FBE9}" dt="2020-01-29T18:22:16.667" v="4967" actId="478"/>
          <ac:spMkLst>
            <pc:docMk/>
            <pc:sldMk cId="2725651992" sldId="260"/>
            <ac:spMk id="15" creationId="{055B48E7-2BF6-7B47-B7BA-95214F26D5B9}"/>
          </ac:spMkLst>
        </pc:spChg>
        <pc:cxnChg chg="add del mod">
          <ac:chgData name="Emily Brown" userId="1013376ab449b9c9" providerId="LiveId" clId="{B0A24DAC-A80F-4644-836D-C258C879FBE9}" dt="2020-01-29T18:22:16.667" v="4967" actId="478"/>
          <ac:cxnSpMkLst>
            <pc:docMk/>
            <pc:sldMk cId="2725651992" sldId="260"/>
            <ac:cxnSpMk id="6" creationId="{E566F231-5EE8-8042-87B3-E4495F282E8B}"/>
          </ac:cxnSpMkLst>
        </pc:cxnChg>
        <pc:cxnChg chg="add del mod">
          <ac:chgData name="Emily Brown" userId="1013376ab449b9c9" providerId="LiveId" clId="{B0A24DAC-A80F-4644-836D-C258C879FBE9}" dt="2020-01-29T18:22:16.667" v="4967" actId="478"/>
          <ac:cxnSpMkLst>
            <pc:docMk/>
            <pc:sldMk cId="2725651992" sldId="260"/>
            <ac:cxnSpMk id="16" creationId="{07C56329-52C0-6349-B49E-7B019D109694}"/>
          </ac:cxnSpMkLst>
        </pc:cxnChg>
        <pc:cxnChg chg="add del mod">
          <ac:chgData name="Emily Brown" userId="1013376ab449b9c9" providerId="LiveId" clId="{B0A24DAC-A80F-4644-836D-C258C879FBE9}" dt="2020-01-29T18:22:16.667" v="4967" actId="478"/>
          <ac:cxnSpMkLst>
            <pc:docMk/>
            <pc:sldMk cId="2725651992" sldId="260"/>
            <ac:cxnSpMk id="20" creationId="{569F2B8A-7D48-664C-9F61-F5C69914E145}"/>
          </ac:cxnSpMkLst>
        </pc:cxnChg>
        <pc:cxnChg chg="add del mod">
          <ac:chgData name="Emily Brown" userId="1013376ab449b9c9" providerId="LiveId" clId="{B0A24DAC-A80F-4644-836D-C258C879FBE9}" dt="2020-01-29T18:22:16.667" v="4967" actId="478"/>
          <ac:cxnSpMkLst>
            <pc:docMk/>
            <pc:sldMk cId="2725651992" sldId="260"/>
            <ac:cxnSpMk id="23" creationId="{076717AF-64A8-654A-B73B-24BA2E4B84F7}"/>
          </ac:cxnSpMkLst>
        </pc:cxnChg>
        <pc:cxnChg chg="add del mod">
          <ac:chgData name="Emily Brown" userId="1013376ab449b9c9" providerId="LiveId" clId="{B0A24DAC-A80F-4644-836D-C258C879FBE9}" dt="2020-01-29T18:22:16.667" v="4967" actId="478"/>
          <ac:cxnSpMkLst>
            <pc:docMk/>
            <pc:sldMk cId="2725651992" sldId="260"/>
            <ac:cxnSpMk id="26" creationId="{2AEA3F02-92E4-164E-8615-24FBAF250EF9}"/>
          </ac:cxnSpMkLst>
        </pc:cxnChg>
        <pc:cxnChg chg="add del mod">
          <ac:chgData name="Emily Brown" userId="1013376ab449b9c9" providerId="LiveId" clId="{B0A24DAC-A80F-4644-836D-C258C879FBE9}" dt="2020-01-29T18:22:16.667" v="4967" actId="478"/>
          <ac:cxnSpMkLst>
            <pc:docMk/>
            <pc:sldMk cId="2725651992" sldId="260"/>
            <ac:cxnSpMk id="29" creationId="{A4E95E4D-00B7-2A4E-9A19-236132523CFF}"/>
          </ac:cxnSpMkLst>
        </pc:cxnChg>
        <pc:cxnChg chg="add del mod">
          <ac:chgData name="Emily Brown" userId="1013376ab449b9c9" providerId="LiveId" clId="{B0A24DAC-A80F-4644-836D-C258C879FBE9}" dt="2020-01-29T18:22:16.667" v="4967" actId="478"/>
          <ac:cxnSpMkLst>
            <pc:docMk/>
            <pc:sldMk cId="2725651992" sldId="260"/>
            <ac:cxnSpMk id="32" creationId="{53F3A367-A6EC-954B-83C6-94CBC2087E3A}"/>
          </ac:cxnSpMkLst>
        </pc:cxnChg>
        <pc:cxnChg chg="add del mod">
          <ac:chgData name="Emily Brown" userId="1013376ab449b9c9" providerId="LiveId" clId="{B0A24DAC-A80F-4644-836D-C258C879FBE9}" dt="2020-01-29T18:22:16.667" v="4967" actId="478"/>
          <ac:cxnSpMkLst>
            <pc:docMk/>
            <pc:sldMk cId="2725651992" sldId="260"/>
            <ac:cxnSpMk id="35" creationId="{2CA028E7-DC7D-A849-8698-3B52280B8ADA}"/>
          </ac:cxnSpMkLst>
        </pc:cxnChg>
        <pc:cxnChg chg="add del mod">
          <ac:chgData name="Emily Brown" userId="1013376ab449b9c9" providerId="LiveId" clId="{B0A24DAC-A80F-4644-836D-C258C879FBE9}" dt="2020-01-29T18:22:16.667" v="4967" actId="478"/>
          <ac:cxnSpMkLst>
            <pc:docMk/>
            <pc:sldMk cId="2725651992" sldId="260"/>
            <ac:cxnSpMk id="37" creationId="{D0023CC7-73C4-7649-8C92-6071081C5440}"/>
          </ac:cxnSpMkLst>
        </pc:cxnChg>
        <pc:cxnChg chg="add del mod">
          <ac:chgData name="Emily Brown" userId="1013376ab449b9c9" providerId="LiveId" clId="{B0A24DAC-A80F-4644-836D-C258C879FBE9}" dt="2020-01-29T18:22:16.667" v="4967" actId="478"/>
          <ac:cxnSpMkLst>
            <pc:docMk/>
            <pc:sldMk cId="2725651992" sldId="260"/>
            <ac:cxnSpMk id="39" creationId="{BBEFA911-0FA7-124D-9327-D151F03C23B5}"/>
          </ac:cxnSpMkLst>
        </pc:cxnChg>
      </pc:sldChg>
      <pc:sldMasterChg chg="modSp modSldLayout">
        <pc:chgData name="Emily Brown" userId="1013376ab449b9c9" providerId="LiveId" clId="{B0A24DAC-A80F-4644-836D-C258C879FBE9}" dt="2020-01-13T10:42:39.802" v="65"/>
        <pc:sldMasterMkLst>
          <pc:docMk/>
          <pc:sldMasterMk cId="3812178191" sldId="2147483660"/>
        </pc:sldMasterMkLst>
        <pc:spChg chg="mod">
          <ac:chgData name="Emily Brown" userId="1013376ab449b9c9" providerId="LiveId" clId="{B0A24DAC-A80F-4644-836D-C258C879FBE9}" dt="2020-01-13T10:42:39.802" v="65"/>
          <ac:spMkLst>
            <pc:docMk/>
            <pc:sldMasterMk cId="3812178191" sldId="2147483660"/>
            <ac:spMk id="2" creationId="{BB325BDE-35A4-4AAD-960B-C1415864ADD9}"/>
          </ac:spMkLst>
        </pc:spChg>
        <pc:spChg chg="mod">
          <ac:chgData name="Emily Brown" userId="1013376ab449b9c9" providerId="LiveId" clId="{B0A24DAC-A80F-4644-836D-C258C879FBE9}" dt="2020-01-13T10:42:39.802" v="65"/>
          <ac:spMkLst>
            <pc:docMk/>
            <pc:sldMasterMk cId="3812178191" sldId="2147483660"/>
            <ac:spMk id="3" creationId="{BE459C78-0CC4-4552-93DD-49B4194D005D}"/>
          </ac:spMkLst>
        </pc:spChg>
        <pc:spChg chg="mod">
          <ac:chgData name="Emily Brown" userId="1013376ab449b9c9" providerId="LiveId" clId="{B0A24DAC-A80F-4644-836D-C258C879FBE9}" dt="2020-01-13T10:42:39.802" v="65"/>
          <ac:spMkLst>
            <pc:docMk/>
            <pc:sldMasterMk cId="3812178191" sldId="2147483660"/>
            <ac:spMk id="4" creationId="{06744A3C-9C54-46A6-B3EF-5B36362423EB}"/>
          </ac:spMkLst>
        </pc:spChg>
        <pc:spChg chg="mod">
          <ac:chgData name="Emily Brown" userId="1013376ab449b9c9" providerId="LiveId" clId="{B0A24DAC-A80F-4644-836D-C258C879FBE9}" dt="2020-01-13T10:42:39.802" v="65"/>
          <ac:spMkLst>
            <pc:docMk/>
            <pc:sldMasterMk cId="3812178191" sldId="2147483660"/>
            <ac:spMk id="5" creationId="{07D5A696-7B4B-4181-A961-7D66556D507F}"/>
          </ac:spMkLst>
        </pc:spChg>
        <pc:spChg chg="mod">
          <ac:chgData name="Emily Brown" userId="1013376ab449b9c9" providerId="LiveId" clId="{B0A24DAC-A80F-4644-836D-C258C879FBE9}" dt="2020-01-13T10:42:39.802" v="65"/>
          <ac:spMkLst>
            <pc:docMk/>
            <pc:sldMasterMk cId="3812178191" sldId="2147483660"/>
            <ac:spMk id="6" creationId="{23038CB5-8F4A-401D-A3A9-B27DC15B7A81}"/>
          </ac:spMkLst>
        </pc:spChg>
        <pc:sldLayoutChg chg="modSp">
          <pc:chgData name="Emily Brown" userId="1013376ab449b9c9" providerId="LiveId" clId="{B0A24DAC-A80F-4644-836D-C258C879FBE9}" dt="2020-01-13T10:42:39.802" v="65"/>
          <pc:sldLayoutMkLst>
            <pc:docMk/>
            <pc:sldMasterMk cId="3812178191" sldId="2147483660"/>
            <pc:sldLayoutMk cId="2663014133" sldId="2147483661"/>
          </pc:sldLayoutMkLst>
          <pc:spChg chg="mod">
            <ac:chgData name="Emily Brown" userId="1013376ab449b9c9" providerId="LiveId" clId="{B0A24DAC-A80F-4644-836D-C258C879FBE9}" dt="2020-01-13T10:42:39.802" v="65"/>
            <ac:spMkLst>
              <pc:docMk/>
              <pc:sldMasterMk cId="3812178191" sldId="2147483660"/>
              <pc:sldLayoutMk cId="2663014133" sldId="2147483661"/>
              <ac:spMk id="2" creationId="{B543C89D-929E-4CD1-BCCC-72A14C0335D6}"/>
            </ac:spMkLst>
          </pc:spChg>
          <pc:spChg chg="mod">
            <ac:chgData name="Emily Brown" userId="1013376ab449b9c9" providerId="LiveId" clId="{B0A24DAC-A80F-4644-836D-C258C879FBE9}" dt="2020-01-13T10:42:39.802" v="65"/>
            <ac:spMkLst>
              <pc:docMk/>
              <pc:sldMasterMk cId="3812178191" sldId="2147483660"/>
              <pc:sldLayoutMk cId="2663014133" sldId="2147483661"/>
              <ac:spMk id="3" creationId="{FED450EA-A577-4B76-A12F-650BEB20FD8D}"/>
            </ac:spMkLst>
          </pc:spChg>
        </pc:sldLayoutChg>
        <pc:sldLayoutChg chg="modSp">
          <pc:chgData name="Emily Brown" userId="1013376ab449b9c9" providerId="LiveId" clId="{B0A24DAC-A80F-4644-836D-C258C879FBE9}" dt="2020-01-13T10:42:39.802" v="65"/>
          <pc:sldLayoutMkLst>
            <pc:docMk/>
            <pc:sldMasterMk cId="3812178191" sldId="2147483660"/>
            <pc:sldLayoutMk cId="193522585" sldId="2147483663"/>
          </pc:sldLayoutMkLst>
          <pc:spChg chg="mod">
            <ac:chgData name="Emily Brown" userId="1013376ab449b9c9" providerId="LiveId" clId="{B0A24DAC-A80F-4644-836D-C258C879FBE9}" dt="2020-01-13T10:42:39.802" v="65"/>
            <ac:spMkLst>
              <pc:docMk/>
              <pc:sldMasterMk cId="3812178191" sldId="2147483660"/>
              <pc:sldLayoutMk cId="193522585" sldId="2147483663"/>
              <ac:spMk id="2" creationId="{A0C04DCC-0E3E-4F05-9FAC-9FA6CA4B2BAE}"/>
            </ac:spMkLst>
          </pc:spChg>
          <pc:spChg chg="mod">
            <ac:chgData name="Emily Brown" userId="1013376ab449b9c9" providerId="LiveId" clId="{B0A24DAC-A80F-4644-836D-C258C879FBE9}" dt="2020-01-13T10:42:39.802" v="65"/>
            <ac:spMkLst>
              <pc:docMk/>
              <pc:sldMasterMk cId="3812178191" sldId="2147483660"/>
              <pc:sldLayoutMk cId="193522585" sldId="2147483663"/>
              <ac:spMk id="3" creationId="{EBA29649-B19F-499E-8E9A-3577EAC8F031}"/>
            </ac:spMkLst>
          </pc:spChg>
          <pc:spChg chg="mod">
            <ac:chgData name="Emily Brown" userId="1013376ab449b9c9" providerId="LiveId" clId="{B0A24DAC-A80F-4644-836D-C258C879FBE9}" dt="2020-01-13T10:42:39.802" v="65"/>
            <ac:spMkLst>
              <pc:docMk/>
              <pc:sldMasterMk cId="3812178191" sldId="2147483660"/>
              <pc:sldLayoutMk cId="193522585" sldId="2147483663"/>
              <ac:spMk id="4" creationId="{1BC9EF2E-A8CD-41A1-B11A-0D8842797A98}"/>
            </ac:spMkLst>
          </pc:spChg>
          <pc:spChg chg="mod">
            <ac:chgData name="Emily Brown" userId="1013376ab449b9c9" providerId="LiveId" clId="{B0A24DAC-A80F-4644-836D-C258C879FBE9}" dt="2020-01-13T10:42:39.802" v="65"/>
            <ac:spMkLst>
              <pc:docMk/>
              <pc:sldMasterMk cId="3812178191" sldId="2147483660"/>
              <pc:sldLayoutMk cId="193522585" sldId="2147483663"/>
              <ac:spMk id="5" creationId="{B44257B5-0DE0-401F-9171-E8687A97DBA7}"/>
            </ac:spMkLst>
          </pc:spChg>
          <pc:spChg chg="mod">
            <ac:chgData name="Emily Brown" userId="1013376ab449b9c9" providerId="LiveId" clId="{B0A24DAC-A80F-4644-836D-C258C879FBE9}" dt="2020-01-13T10:42:39.802" v="65"/>
            <ac:spMkLst>
              <pc:docMk/>
              <pc:sldMasterMk cId="3812178191" sldId="2147483660"/>
              <pc:sldLayoutMk cId="193522585" sldId="2147483663"/>
              <ac:spMk id="9" creationId="{168B77B5-211C-456E-B79F-306CC3619347}"/>
            </ac:spMkLst>
          </pc:spChg>
          <pc:spChg chg="mod">
            <ac:chgData name="Emily Brown" userId="1013376ab449b9c9" providerId="LiveId" clId="{B0A24DAC-A80F-4644-836D-C258C879FBE9}" dt="2020-01-13T10:42:39.802" v="65"/>
            <ac:spMkLst>
              <pc:docMk/>
              <pc:sldMasterMk cId="3812178191" sldId="2147483660"/>
              <pc:sldLayoutMk cId="193522585" sldId="2147483663"/>
              <ac:spMk id="11" creationId="{3B63C338-194D-4F23-ABEC-60A7EA96F302}"/>
            </ac:spMkLst>
          </pc:spChg>
        </pc:sldLayoutChg>
        <pc:sldLayoutChg chg="modSp">
          <pc:chgData name="Emily Brown" userId="1013376ab449b9c9" providerId="LiveId" clId="{B0A24DAC-A80F-4644-836D-C258C879FBE9}" dt="2020-01-13T10:42:39.802" v="65"/>
          <pc:sldLayoutMkLst>
            <pc:docMk/>
            <pc:sldMasterMk cId="3812178191" sldId="2147483660"/>
            <pc:sldLayoutMk cId="2396395437" sldId="2147483664"/>
          </pc:sldLayoutMkLst>
          <pc:spChg chg="mod">
            <ac:chgData name="Emily Brown" userId="1013376ab449b9c9" providerId="LiveId" clId="{B0A24DAC-A80F-4644-836D-C258C879FBE9}" dt="2020-01-13T10:42:39.802" v="65"/>
            <ac:spMkLst>
              <pc:docMk/>
              <pc:sldMasterMk cId="3812178191" sldId="2147483660"/>
              <pc:sldLayoutMk cId="2396395437" sldId="2147483664"/>
              <ac:spMk id="2" creationId="{47F7751B-CD8F-4F5B-A903-1DCE5D1E8306}"/>
            </ac:spMkLst>
          </pc:spChg>
          <pc:spChg chg="mod">
            <ac:chgData name="Emily Brown" userId="1013376ab449b9c9" providerId="LiveId" clId="{B0A24DAC-A80F-4644-836D-C258C879FBE9}" dt="2020-01-13T10:42:39.802" v="65"/>
            <ac:spMkLst>
              <pc:docMk/>
              <pc:sldMasterMk cId="3812178191" sldId="2147483660"/>
              <pc:sldLayoutMk cId="2396395437" sldId="2147483664"/>
              <ac:spMk id="3" creationId="{EFA55C8A-A0BB-441D-976F-EB56D4382DB6}"/>
            </ac:spMkLst>
          </pc:spChg>
          <pc:spChg chg="mod">
            <ac:chgData name="Emily Brown" userId="1013376ab449b9c9" providerId="LiveId" clId="{B0A24DAC-A80F-4644-836D-C258C879FBE9}" dt="2020-01-13T10:42:39.802" v="65"/>
            <ac:spMkLst>
              <pc:docMk/>
              <pc:sldMasterMk cId="3812178191" sldId="2147483660"/>
              <pc:sldLayoutMk cId="2396395437" sldId="2147483664"/>
              <ac:spMk id="4" creationId="{37DE6A51-A2E5-4BFA-B571-9FDFE1BBFB44}"/>
            </ac:spMkLst>
          </pc:spChg>
          <pc:spChg chg="mod">
            <ac:chgData name="Emily Brown" userId="1013376ab449b9c9" providerId="LiveId" clId="{B0A24DAC-A80F-4644-836D-C258C879FBE9}" dt="2020-01-13T10:42:39.802" v="65"/>
            <ac:spMkLst>
              <pc:docMk/>
              <pc:sldMasterMk cId="3812178191" sldId="2147483660"/>
              <pc:sldLayoutMk cId="2396395437" sldId="2147483664"/>
              <ac:spMk id="5" creationId="{3D92778A-DD4C-4651-9C53-8B0C44CD8805}"/>
            </ac:spMkLst>
          </pc:spChg>
          <pc:spChg chg="mod">
            <ac:chgData name="Emily Brown" userId="1013376ab449b9c9" providerId="LiveId" clId="{B0A24DAC-A80F-4644-836D-C258C879FBE9}" dt="2020-01-13T10:42:39.802" v="65"/>
            <ac:spMkLst>
              <pc:docMk/>
              <pc:sldMasterMk cId="3812178191" sldId="2147483660"/>
              <pc:sldLayoutMk cId="2396395437" sldId="2147483664"/>
              <ac:spMk id="9" creationId="{1FA417FE-CD1A-486F-A4AC-E4000A2FB18E}"/>
            </ac:spMkLst>
          </pc:spChg>
          <pc:spChg chg="mod">
            <ac:chgData name="Emily Brown" userId="1013376ab449b9c9" providerId="LiveId" clId="{B0A24DAC-A80F-4644-836D-C258C879FBE9}" dt="2020-01-13T10:42:39.802" v="65"/>
            <ac:spMkLst>
              <pc:docMk/>
              <pc:sldMasterMk cId="3812178191" sldId="2147483660"/>
              <pc:sldLayoutMk cId="2396395437" sldId="2147483664"/>
              <ac:spMk id="11" creationId="{1318F0F5-812B-472C-9408-B80F2553F5E0}"/>
            </ac:spMkLst>
          </pc:spChg>
        </pc:sldLayoutChg>
        <pc:sldLayoutChg chg="modSp">
          <pc:chgData name="Emily Brown" userId="1013376ab449b9c9" providerId="LiveId" clId="{B0A24DAC-A80F-4644-836D-C258C879FBE9}" dt="2020-01-13T10:42:39.802" v="65"/>
          <pc:sldLayoutMkLst>
            <pc:docMk/>
            <pc:sldMasterMk cId="3812178191" sldId="2147483660"/>
            <pc:sldLayoutMk cId="1063361166" sldId="2147483666"/>
          </pc:sldLayoutMkLst>
          <pc:spChg chg="mod">
            <ac:chgData name="Emily Brown" userId="1013376ab449b9c9" providerId="LiveId" clId="{B0A24DAC-A80F-4644-836D-C258C879FBE9}" dt="2020-01-13T10:42:39.802" v="65"/>
            <ac:spMkLst>
              <pc:docMk/>
              <pc:sldMasterMk cId="3812178191" sldId="2147483660"/>
              <pc:sldLayoutMk cId="1063361166" sldId="2147483666"/>
              <ac:spMk id="2" creationId="{779454F2-0EE5-4888-AF4C-82F825E6226E}"/>
            </ac:spMkLst>
          </pc:spChg>
          <pc:spChg chg="mod">
            <ac:chgData name="Emily Brown" userId="1013376ab449b9c9" providerId="LiveId" clId="{B0A24DAC-A80F-4644-836D-C258C879FBE9}" dt="2020-01-13T10:42:39.802" v="65"/>
            <ac:spMkLst>
              <pc:docMk/>
              <pc:sldMasterMk cId="3812178191" sldId="2147483660"/>
              <pc:sldLayoutMk cId="1063361166" sldId="2147483666"/>
              <ac:spMk id="7" creationId="{8C0689C4-0DB3-408B-A956-40326B4AE4C4}"/>
            </ac:spMkLst>
          </pc:spChg>
          <pc:spChg chg="mod">
            <ac:chgData name="Emily Brown" userId="1013376ab449b9c9" providerId="LiveId" clId="{B0A24DAC-A80F-4644-836D-C258C879FBE9}" dt="2020-01-13T10:42:39.802" v="65"/>
            <ac:spMkLst>
              <pc:docMk/>
              <pc:sldMasterMk cId="3812178191" sldId="2147483660"/>
              <pc:sldLayoutMk cId="1063361166" sldId="2147483666"/>
              <ac:spMk id="9" creationId="{56E1D10E-1C30-41BF-8C3B-C460C9B5597B}"/>
            </ac:spMkLst>
          </pc:spChg>
        </pc:sldLayoutChg>
        <pc:sldLayoutChg chg="modSp">
          <pc:chgData name="Emily Brown" userId="1013376ab449b9c9" providerId="LiveId" clId="{B0A24DAC-A80F-4644-836D-C258C879FBE9}" dt="2020-01-13T10:42:39.802" v="65"/>
          <pc:sldLayoutMkLst>
            <pc:docMk/>
            <pc:sldMasterMk cId="3812178191" sldId="2147483660"/>
            <pc:sldLayoutMk cId="4015958355" sldId="2147483667"/>
          </pc:sldLayoutMkLst>
          <pc:spChg chg="mod">
            <ac:chgData name="Emily Brown" userId="1013376ab449b9c9" providerId="LiveId" clId="{B0A24DAC-A80F-4644-836D-C258C879FBE9}" dt="2020-01-13T10:42:39.802" v="65"/>
            <ac:spMkLst>
              <pc:docMk/>
              <pc:sldMasterMk cId="3812178191" sldId="2147483660"/>
              <pc:sldLayoutMk cId="4015958355" sldId="2147483667"/>
              <ac:spMk id="2" creationId="{0F8F91F8-0767-40B5-A3AA-72931FC192EA}"/>
            </ac:spMkLst>
          </pc:spChg>
          <pc:spChg chg="mod">
            <ac:chgData name="Emily Brown" userId="1013376ab449b9c9" providerId="LiveId" clId="{B0A24DAC-A80F-4644-836D-C258C879FBE9}" dt="2020-01-13T10:42:39.802" v="65"/>
            <ac:spMkLst>
              <pc:docMk/>
              <pc:sldMasterMk cId="3812178191" sldId="2147483660"/>
              <pc:sldLayoutMk cId="4015958355" sldId="2147483667"/>
              <ac:spMk id="3" creationId="{AAAE0554-8BEE-4BF6-9519-51B8475D35E1}"/>
            </ac:spMkLst>
          </pc:spChg>
          <pc:spChg chg="mod">
            <ac:chgData name="Emily Brown" userId="1013376ab449b9c9" providerId="LiveId" clId="{B0A24DAC-A80F-4644-836D-C258C879FBE9}" dt="2020-01-13T10:42:39.802" v="65"/>
            <ac:spMkLst>
              <pc:docMk/>
              <pc:sldMasterMk cId="3812178191" sldId="2147483660"/>
              <pc:sldLayoutMk cId="4015958355" sldId="2147483667"/>
              <ac:spMk id="4" creationId="{FD4A358D-C930-48E0-B372-06A826B74C47}"/>
            </ac:spMkLst>
          </pc:spChg>
          <pc:spChg chg="mod">
            <ac:chgData name="Emily Brown" userId="1013376ab449b9c9" providerId="LiveId" clId="{B0A24DAC-A80F-4644-836D-C258C879FBE9}" dt="2020-01-13T10:42:39.802" v="65"/>
            <ac:spMkLst>
              <pc:docMk/>
              <pc:sldMasterMk cId="3812178191" sldId="2147483660"/>
              <pc:sldLayoutMk cId="4015958355" sldId="2147483667"/>
              <ac:spMk id="5" creationId="{83B6615E-4966-4150-83B6-C47591B36383}"/>
            </ac:spMkLst>
          </pc:spChg>
          <pc:spChg chg="mod">
            <ac:chgData name="Emily Brown" userId="1013376ab449b9c9" providerId="LiveId" clId="{B0A24DAC-A80F-4644-836D-C258C879FBE9}" dt="2020-01-13T10:42:39.802" v="65"/>
            <ac:spMkLst>
              <pc:docMk/>
              <pc:sldMasterMk cId="3812178191" sldId="2147483660"/>
              <pc:sldLayoutMk cId="4015958355" sldId="2147483667"/>
              <ac:spMk id="6" creationId="{BD409F6B-C17B-4B4F-9F35-5068BDC4E2FD}"/>
            </ac:spMkLst>
          </pc:spChg>
          <pc:spChg chg="mod">
            <ac:chgData name="Emily Brown" userId="1013376ab449b9c9" providerId="LiveId" clId="{B0A24DAC-A80F-4644-836D-C258C879FBE9}" dt="2020-01-13T10:42:39.802" v="65"/>
            <ac:spMkLst>
              <pc:docMk/>
              <pc:sldMasterMk cId="3812178191" sldId="2147483660"/>
              <pc:sldLayoutMk cId="4015958355" sldId="2147483667"/>
              <ac:spMk id="7" creationId="{C8BC356D-052B-4A9B-8B2F-6665FD325AB3}"/>
            </ac:spMkLst>
          </pc:spChg>
          <pc:spChg chg="mod">
            <ac:chgData name="Emily Brown" userId="1013376ab449b9c9" providerId="LiveId" clId="{B0A24DAC-A80F-4644-836D-C258C879FBE9}" dt="2020-01-13T10:42:39.802" v="65"/>
            <ac:spMkLst>
              <pc:docMk/>
              <pc:sldMasterMk cId="3812178191" sldId="2147483660"/>
              <pc:sldLayoutMk cId="4015958355" sldId="2147483667"/>
              <ac:spMk id="9" creationId="{D279E50C-1E40-4B48-871B-E392428D20A3}"/>
            </ac:spMkLst>
          </pc:spChg>
          <pc:spChg chg="mod">
            <ac:chgData name="Emily Brown" userId="1013376ab449b9c9" providerId="LiveId" clId="{B0A24DAC-A80F-4644-836D-C258C879FBE9}" dt="2020-01-13T10:42:39.802" v="65"/>
            <ac:spMkLst>
              <pc:docMk/>
              <pc:sldMasterMk cId="3812178191" sldId="2147483660"/>
              <pc:sldLayoutMk cId="4015958355" sldId="2147483667"/>
              <ac:spMk id="11" creationId="{6B671BDE-E45C-41A1-9B98-4A607D703855}"/>
            </ac:spMkLst>
          </pc:spChg>
          <pc:spChg chg="mod">
            <ac:chgData name="Emily Brown" userId="1013376ab449b9c9" providerId="LiveId" clId="{B0A24DAC-A80F-4644-836D-C258C879FBE9}" dt="2020-01-13T10:42:39.802" v="65"/>
            <ac:spMkLst>
              <pc:docMk/>
              <pc:sldMasterMk cId="3812178191" sldId="2147483660"/>
              <pc:sldLayoutMk cId="4015958355" sldId="2147483667"/>
              <ac:spMk id="13" creationId="{299500CE-917A-4D03-A7DF-71D8EBBC1537}"/>
            </ac:spMkLst>
          </pc:spChg>
          <pc:spChg chg="mod">
            <ac:chgData name="Emily Brown" userId="1013376ab449b9c9" providerId="LiveId" clId="{B0A24DAC-A80F-4644-836D-C258C879FBE9}" dt="2020-01-13T10:42:39.802" v="65"/>
            <ac:spMkLst>
              <pc:docMk/>
              <pc:sldMasterMk cId="3812178191" sldId="2147483660"/>
              <pc:sldLayoutMk cId="4015958355" sldId="2147483667"/>
              <ac:spMk id="15" creationId="{C3D0D377-28B0-417D-886B-9483AF064975}"/>
            </ac:spMkLst>
          </pc:spChg>
        </pc:sldLayoutChg>
        <pc:sldLayoutChg chg="modSp">
          <pc:chgData name="Emily Brown" userId="1013376ab449b9c9" providerId="LiveId" clId="{B0A24DAC-A80F-4644-836D-C258C879FBE9}" dt="2020-01-13T10:42:39.802" v="65"/>
          <pc:sldLayoutMkLst>
            <pc:docMk/>
            <pc:sldMasterMk cId="3812178191" sldId="2147483660"/>
            <pc:sldLayoutMk cId="3299265150" sldId="2147483668"/>
          </pc:sldLayoutMkLst>
          <pc:spChg chg="mod">
            <ac:chgData name="Emily Brown" userId="1013376ab449b9c9" providerId="LiveId" clId="{B0A24DAC-A80F-4644-836D-C258C879FBE9}" dt="2020-01-13T10:42:39.802" v="65"/>
            <ac:spMkLst>
              <pc:docMk/>
              <pc:sldMasterMk cId="3812178191" sldId="2147483660"/>
              <pc:sldLayoutMk cId="3299265150" sldId="2147483668"/>
              <ac:spMk id="2" creationId="{17A078AE-0BC3-48F9-87EC-2DB0CCE7E2AE}"/>
            </ac:spMkLst>
          </pc:spChg>
          <pc:spChg chg="mod">
            <ac:chgData name="Emily Brown" userId="1013376ab449b9c9" providerId="LiveId" clId="{B0A24DAC-A80F-4644-836D-C258C879FBE9}" dt="2020-01-13T10:42:39.802" v="65"/>
            <ac:spMkLst>
              <pc:docMk/>
              <pc:sldMasterMk cId="3812178191" sldId="2147483660"/>
              <pc:sldLayoutMk cId="3299265150" sldId="2147483668"/>
              <ac:spMk id="3" creationId="{292A20DF-0829-4336-B59F-FF9D7AA9D8B6}"/>
            </ac:spMkLst>
          </pc:spChg>
          <pc:spChg chg="mod">
            <ac:chgData name="Emily Brown" userId="1013376ab449b9c9" providerId="LiveId" clId="{B0A24DAC-A80F-4644-836D-C258C879FBE9}" dt="2020-01-13T10:42:39.802" v="65"/>
            <ac:spMkLst>
              <pc:docMk/>
              <pc:sldMasterMk cId="3812178191" sldId="2147483660"/>
              <pc:sldLayoutMk cId="3299265150" sldId="2147483668"/>
              <ac:spMk id="4" creationId="{7935D01C-CF67-4DF6-B96C-FFC9D5BF847B}"/>
            </ac:spMkLst>
          </pc:spChg>
          <pc:spChg chg="mod">
            <ac:chgData name="Emily Brown" userId="1013376ab449b9c9" providerId="LiveId" clId="{B0A24DAC-A80F-4644-836D-C258C879FBE9}" dt="2020-01-13T10:42:39.802" v="65"/>
            <ac:spMkLst>
              <pc:docMk/>
              <pc:sldMasterMk cId="3812178191" sldId="2147483660"/>
              <pc:sldLayoutMk cId="3299265150" sldId="2147483668"/>
              <ac:spMk id="5" creationId="{29BBD797-6031-4F82-8726-EAB757027FF5}"/>
            </ac:spMkLst>
          </pc:spChg>
          <pc:spChg chg="mod">
            <ac:chgData name="Emily Brown" userId="1013376ab449b9c9" providerId="LiveId" clId="{B0A24DAC-A80F-4644-836D-C258C879FBE9}" dt="2020-01-13T10:42:39.802" v="65"/>
            <ac:spMkLst>
              <pc:docMk/>
              <pc:sldMasterMk cId="3812178191" sldId="2147483660"/>
              <pc:sldLayoutMk cId="3299265150" sldId="2147483668"/>
              <ac:spMk id="7" creationId="{4F78BC14-5BB1-405F-A6F3-C07230F085C8}"/>
            </ac:spMkLst>
          </pc:spChg>
          <pc:spChg chg="mod">
            <ac:chgData name="Emily Brown" userId="1013376ab449b9c9" providerId="LiveId" clId="{B0A24DAC-A80F-4644-836D-C258C879FBE9}" dt="2020-01-13T10:42:39.802" v="65"/>
            <ac:spMkLst>
              <pc:docMk/>
              <pc:sldMasterMk cId="3812178191" sldId="2147483660"/>
              <pc:sldLayoutMk cId="3299265150" sldId="2147483668"/>
              <ac:spMk id="9" creationId="{2076262E-36A0-40C6-ADE6-90CD9FB9B9EA}"/>
            </ac:spMkLst>
          </pc:spChg>
          <pc:spChg chg="mod">
            <ac:chgData name="Emily Brown" userId="1013376ab449b9c9" providerId="LiveId" clId="{B0A24DAC-A80F-4644-836D-C258C879FBE9}" dt="2020-01-13T10:42:39.802" v="65"/>
            <ac:spMkLst>
              <pc:docMk/>
              <pc:sldMasterMk cId="3812178191" sldId="2147483660"/>
              <pc:sldLayoutMk cId="3299265150" sldId="2147483668"/>
              <ac:spMk id="11" creationId="{42677A9B-4D1D-4D80-912C-24570140A650}"/>
            </ac:spMkLst>
          </pc:spChg>
          <pc:spChg chg="mod">
            <ac:chgData name="Emily Brown" userId="1013376ab449b9c9" providerId="LiveId" clId="{B0A24DAC-A80F-4644-836D-C258C879FBE9}" dt="2020-01-13T10:42:39.802" v="65"/>
            <ac:spMkLst>
              <pc:docMk/>
              <pc:sldMasterMk cId="3812178191" sldId="2147483660"/>
              <pc:sldLayoutMk cId="3299265150" sldId="2147483668"/>
              <ac:spMk id="13" creationId="{03DC8C98-510F-48C9-82B2-9E4F760A68DF}"/>
            </ac:spMkLst>
          </pc:spChg>
        </pc:sldLayoutChg>
        <pc:sldLayoutChg chg="modSp">
          <pc:chgData name="Emily Brown" userId="1013376ab449b9c9" providerId="LiveId" clId="{B0A24DAC-A80F-4644-836D-C258C879FBE9}" dt="2020-01-13T10:42:39.802" v="65"/>
          <pc:sldLayoutMkLst>
            <pc:docMk/>
            <pc:sldMasterMk cId="3812178191" sldId="2147483660"/>
            <pc:sldLayoutMk cId="1589364893" sldId="2147483669"/>
          </pc:sldLayoutMkLst>
          <pc:spChg chg="mod">
            <ac:chgData name="Emily Brown" userId="1013376ab449b9c9" providerId="LiveId" clId="{B0A24DAC-A80F-4644-836D-C258C879FBE9}" dt="2020-01-13T10:42:39.802" v="65"/>
            <ac:spMkLst>
              <pc:docMk/>
              <pc:sldMasterMk cId="3812178191" sldId="2147483660"/>
              <pc:sldLayoutMk cId="1589364893" sldId="2147483669"/>
              <ac:spMk id="2" creationId="{B8E44900-E8BF-4B12-8BCB-41076E2B68C7}"/>
            </ac:spMkLst>
          </pc:spChg>
          <pc:spChg chg="mod">
            <ac:chgData name="Emily Brown" userId="1013376ab449b9c9" providerId="LiveId" clId="{B0A24DAC-A80F-4644-836D-C258C879FBE9}" dt="2020-01-13T10:42:39.802" v="65"/>
            <ac:spMkLst>
              <pc:docMk/>
              <pc:sldMasterMk cId="3812178191" sldId="2147483660"/>
              <pc:sldLayoutMk cId="1589364893" sldId="2147483669"/>
              <ac:spMk id="3" creationId="{917741F9-B00F-4463-A257-6B66DABD9B4E}"/>
            </ac:spMkLst>
          </pc:spChg>
          <pc:spChg chg="mod">
            <ac:chgData name="Emily Brown" userId="1013376ab449b9c9" providerId="LiveId" clId="{B0A24DAC-A80F-4644-836D-C258C879FBE9}" dt="2020-01-13T10:42:39.802" v="65"/>
            <ac:spMkLst>
              <pc:docMk/>
              <pc:sldMasterMk cId="3812178191" sldId="2147483660"/>
              <pc:sldLayoutMk cId="1589364893" sldId="2147483669"/>
              <ac:spMk id="8" creationId="{85AEDC5C-2E87-49C6-AB07-A95E5F39ED8E}"/>
            </ac:spMkLst>
          </pc:spChg>
          <pc:spChg chg="mod">
            <ac:chgData name="Emily Brown" userId="1013376ab449b9c9" providerId="LiveId" clId="{B0A24DAC-A80F-4644-836D-C258C879FBE9}" dt="2020-01-13T10:42:39.802" v="65"/>
            <ac:spMkLst>
              <pc:docMk/>
              <pc:sldMasterMk cId="3812178191" sldId="2147483660"/>
              <pc:sldLayoutMk cId="1589364893" sldId="2147483669"/>
              <ac:spMk id="10" creationId="{A57D88DE-E462-4C8A-BF99-609390DFB781}"/>
            </ac:spMkLst>
          </pc:spChg>
        </pc:sldLayoutChg>
        <pc:sldLayoutChg chg="modSp">
          <pc:chgData name="Emily Brown" userId="1013376ab449b9c9" providerId="LiveId" clId="{B0A24DAC-A80F-4644-836D-C258C879FBE9}" dt="2020-01-13T10:42:39.802" v="65"/>
          <pc:sldLayoutMkLst>
            <pc:docMk/>
            <pc:sldMasterMk cId="3812178191" sldId="2147483660"/>
            <pc:sldLayoutMk cId="2057379943" sldId="2147483670"/>
          </pc:sldLayoutMkLst>
          <pc:spChg chg="mod">
            <ac:chgData name="Emily Brown" userId="1013376ab449b9c9" providerId="LiveId" clId="{B0A24DAC-A80F-4644-836D-C258C879FBE9}" dt="2020-01-13T10:42:39.802" v="65"/>
            <ac:spMkLst>
              <pc:docMk/>
              <pc:sldMasterMk cId="3812178191" sldId="2147483660"/>
              <pc:sldLayoutMk cId="2057379943" sldId="2147483670"/>
              <ac:spMk id="2" creationId="{48D358CF-0758-490A-A084-C46443B9ABE8}"/>
            </ac:spMkLst>
          </pc:spChg>
          <pc:spChg chg="mod">
            <ac:chgData name="Emily Brown" userId="1013376ab449b9c9" providerId="LiveId" clId="{B0A24DAC-A80F-4644-836D-C258C879FBE9}" dt="2020-01-13T10:42:39.802" v="65"/>
            <ac:spMkLst>
              <pc:docMk/>
              <pc:sldMasterMk cId="3812178191" sldId="2147483660"/>
              <pc:sldLayoutMk cId="2057379943" sldId="2147483670"/>
              <ac:spMk id="3" creationId="{21671183-B3CE-4F45-92FB-98290CA0E2CA}"/>
            </ac:spMkLst>
          </pc:spChg>
          <pc:spChg chg="mod">
            <ac:chgData name="Emily Brown" userId="1013376ab449b9c9" providerId="LiveId" clId="{B0A24DAC-A80F-4644-836D-C258C879FBE9}" dt="2020-01-13T10:42:39.802" v="65"/>
            <ac:spMkLst>
              <pc:docMk/>
              <pc:sldMasterMk cId="3812178191" sldId="2147483660"/>
              <pc:sldLayoutMk cId="2057379943" sldId="2147483670"/>
              <ac:spMk id="4" creationId="{3D7DED67-27EC-4D43-A21C-093C1DB04813}"/>
            </ac:spMkLst>
          </pc:spChg>
          <pc:spChg chg="mod">
            <ac:chgData name="Emily Brown" userId="1013376ab449b9c9" providerId="LiveId" clId="{B0A24DAC-A80F-4644-836D-C258C879FBE9}" dt="2020-01-13T10:42:39.802" v="65"/>
            <ac:spMkLst>
              <pc:docMk/>
              <pc:sldMasterMk cId="3812178191" sldId="2147483660"/>
              <pc:sldLayoutMk cId="2057379943" sldId="2147483670"/>
              <ac:spMk id="6" creationId="{093C5AD3-D79A-4D46-B25B-822FE0252511}"/>
            </ac:spMkLst>
          </pc:spChg>
          <pc:spChg chg="mod">
            <ac:chgData name="Emily Brown" userId="1013376ab449b9c9" providerId="LiveId" clId="{B0A24DAC-A80F-4644-836D-C258C879FBE9}" dt="2020-01-13T10:42:39.802" v="65"/>
            <ac:spMkLst>
              <pc:docMk/>
              <pc:sldMasterMk cId="3812178191" sldId="2147483660"/>
              <pc:sldLayoutMk cId="2057379943" sldId="2147483670"/>
              <ac:spMk id="8" creationId="{2D6FBB9D-1CAA-4D05-AB33-BABDFE17B843}"/>
            </ac:spMkLst>
          </pc:spChg>
          <pc:spChg chg="mod">
            <ac:chgData name="Emily Brown" userId="1013376ab449b9c9" providerId="LiveId" clId="{B0A24DAC-A80F-4644-836D-C258C879FBE9}" dt="2020-01-13T10:42:39.802" v="65"/>
            <ac:spMkLst>
              <pc:docMk/>
              <pc:sldMasterMk cId="3812178191" sldId="2147483660"/>
              <pc:sldLayoutMk cId="2057379943" sldId="2147483670"/>
              <ac:spMk id="10" creationId="{04727B71-B4B6-4823-80A1-68C40B475118}"/>
            </ac:spMkLst>
          </pc:spChg>
          <pc:spChg chg="mod">
            <ac:chgData name="Emily Brown" userId="1013376ab449b9c9" providerId="LiveId" clId="{B0A24DAC-A80F-4644-836D-C258C879FBE9}" dt="2020-01-13T10:42:39.802" v="65"/>
            <ac:spMkLst>
              <pc:docMk/>
              <pc:sldMasterMk cId="3812178191" sldId="2147483660"/>
              <pc:sldLayoutMk cId="2057379943" sldId="2147483670"/>
              <ac:spMk id="12" creationId="{79A6DB05-9FB5-4B07-8675-74C23D4FD89D}"/>
            </ac:spMkLst>
          </pc:spChg>
        </pc:sldLayoutChg>
        <pc:sldLayoutChg chg="modSp">
          <pc:chgData name="Emily Brown" userId="1013376ab449b9c9" providerId="LiveId" clId="{B0A24DAC-A80F-4644-836D-C258C879FBE9}" dt="2020-01-13T10:42:39.802" v="65"/>
          <pc:sldLayoutMkLst>
            <pc:docMk/>
            <pc:sldMasterMk cId="3812178191" sldId="2147483660"/>
            <pc:sldLayoutMk cId="1087791350" sldId="2147483671"/>
          </pc:sldLayoutMkLst>
          <pc:spChg chg="mod">
            <ac:chgData name="Emily Brown" userId="1013376ab449b9c9" providerId="LiveId" clId="{B0A24DAC-A80F-4644-836D-C258C879FBE9}" dt="2020-01-13T10:42:39.802" v="65"/>
            <ac:spMkLst>
              <pc:docMk/>
              <pc:sldMasterMk cId="3812178191" sldId="2147483660"/>
              <pc:sldLayoutMk cId="1087791350" sldId="2147483671"/>
              <ac:spMk id="2" creationId="{E0EB8136-4330-4480-80D9-0F6FD970617C}"/>
            </ac:spMkLst>
          </pc:spChg>
          <pc:spChg chg="mod">
            <ac:chgData name="Emily Brown" userId="1013376ab449b9c9" providerId="LiveId" clId="{B0A24DAC-A80F-4644-836D-C258C879FBE9}" dt="2020-01-13T10:42:39.802" v="65"/>
            <ac:spMkLst>
              <pc:docMk/>
              <pc:sldMasterMk cId="3812178191" sldId="2147483660"/>
              <pc:sldLayoutMk cId="1087791350" sldId="2147483671"/>
              <ac:spMk id="3" creationId="{566E5739-DD96-45FB-B609-3E3447A52FED}"/>
            </ac:spMkLst>
          </pc:spChg>
          <pc:spChg chg="mod">
            <ac:chgData name="Emily Brown" userId="1013376ab449b9c9" providerId="LiveId" clId="{B0A24DAC-A80F-4644-836D-C258C879FBE9}" dt="2020-01-13T10:42:39.802" v="65"/>
            <ac:spMkLst>
              <pc:docMk/>
              <pc:sldMasterMk cId="3812178191" sldId="2147483660"/>
              <pc:sldLayoutMk cId="1087791350" sldId="2147483671"/>
              <ac:spMk id="4" creationId="{1B9FF558-51F9-42A2-9944-DBE23DA8B224}"/>
            </ac:spMkLst>
          </pc:spChg>
          <pc:spChg chg="mod">
            <ac:chgData name="Emily Brown" userId="1013376ab449b9c9" providerId="LiveId" clId="{B0A24DAC-A80F-4644-836D-C258C879FBE9}" dt="2020-01-13T10:42:39.802" v="65"/>
            <ac:spMkLst>
              <pc:docMk/>
              <pc:sldMasterMk cId="3812178191" sldId="2147483660"/>
              <pc:sldLayoutMk cId="1087791350" sldId="2147483671"/>
              <ac:spMk id="6" creationId="{C3D10ADE-E9DA-4E57-BF57-1CCB65219839}"/>
            </ac:spMkLst>
          </pc:spChg>
          <pc:spChg chg="mod">
            <ac:chgData name="Emily Brown" userId="1013376ab449b9c9" providerId="LiveId" clId="{B0A24DAC-A80F-4644-836D-C258C879FBE9}" dt="2020-01-13T10:42:39.802" v="65"/>
            <ac:spMkLst>
              <pc:docMk/>
              <pc:sldMasterMk cId="3812178191" sldId="2147483660"/>
              <pc:sldLayoutMk cId="1087791350" sldId="2147483671"/>
              <ac:spMk id="8" creationId="{8D06CE56-3881-4ADA-8CEF-D18B02C242A3}"/>
            </ac:spMkLst>
          </pc:spChg>
          <pc:spChg chg="mod">
            <ac:chgData name="Emily Brown" userId="1013376ab449b9c9" providerId="LiveId" clId="{B0A24DAC-A80F-4644-836D-C258C879FBE9}" dt="2020-01-13T10:42:39.802" v="65"/>
            <ac:spMkLst>
              <pc:docMk/>
              <pc:sldMasterMk cId="3812178191" sldId="2147483660"/>
              <pc:sldLayoutMk cId="1087791350" sldId="2147483671"/>
              <ac:spMk id="10" creationId="{79F3C543-62EC-4433-9C93-A2CD8764E9B4}"/>
            </ac:spMkLst>
          </pc:spChg>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604876" y="1574597"/>
            <a:ext cx="11588648" cy="4442155"/>
          </a:xfrm>
        </p:spPr>
        <p:txBody>
          <a:bodyPr anchor="b">
            <a:normAutofit/>
          </a:bodyPr>
          <a:lstStyle>
            <a:lvl1pPr algn="l">
              <a:defRPr sz="6300"/>
            </a:lvl1pPr>
          </a:lstStyle>
          <a:p>
            <a:r>
              <a:rPr lang="en-US" dirty="0"/>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604876" y="6618427"/>
            <a:ext cx="11588648" cy="2073859"/>
          </a:xfrm>
        </p:spPr>
        <p:txBody>
          <a:bodyPr>
            <a:normAutofit/>
          </a:bodyPr>
          <a:lstStyle>
            <a:lvl1pPr marL="0" indent="0" algn="l">
              <a:buNone/>
              <a:defRPr sz="2205"/>
            </a:lvl1pPr>
            <a:lvl2pPr marL="360052" indent="0" algn="ctr">
              <a:buNone/>
              <a:defRPr sz="1575"/>
            </a:lvl2pPr>
            <a:lvl3pPr marL="720105" indent="0" algn="ctr">
              <a:buNone/>
              <a:defRPr sz="1418"/>
            </a:lvl3pPr>
            <a:lvl4pPr marL="1080157" indent="0" algn="ctr">
              <a:buNone/>
              <a:defRPr sz="1260"/>
            </a:lvl4pPr>
            <a:lvl5pPr marL="1440208" indent="0" algn="ctr">
              <a:buNone/>
              <a:defRPr sz="1260"/>
            </a:lvl5pPr>
            <a:lvl6pPr marL="1800261" indent="0" algn="ctr">
              <a:buNone/>
              <a:defRPr sz="1260"/>
            </a:lvl6pPr>
            <a:lvl7pPr marL="2160313" indent="0" algn="ctr">
              <a:buNone/>
              <a:defRPr sz="1260"/>
            </a:lvl7pPr>
            <a:lvl8pPr marL="2520365" indent="0" algn="ctr">
              <a:buNone/>
              <a:defRPr sz="1260"/>
            </a:lvl8pPr>
            <a:lvl9pPr marL="2880418" indent="0" algn="ctr">
              <a:buNone/>
              <a:defRPr sz="1260"/>
            </a:lvl9pPr>
          </a:lstStyle>
          <a:p>
            <a:r>
              <a:rPr lang="en-US" dirty="0"/>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604876" y="8898892"/>
            <a:ext cx="2880360" cy="511175"/>
          </a:xfrm>
        </p:spPr>
        <p:txBody>
          <a:bodyPr/>
          <a:lstStyle/>
          <a:p>
            <a:fld id="{02AC24A9-CCB6-4F8D-B8DB-C2F3692CFA5A}" type="datetimeFigureOut">
              <a:rPr lang="en-US" smtClean="0"/>
              <a:t>2/5/20</a:t>
            </a:fld>
            <a:endParaRPr lang="en-US" dirty="0"/>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9313164" y="8898892"/>
            <a:ext cx="2880360" cy="511175"/>
          </a:xfrm>
        </p:spPr>
        <p:txBody>
          <a:bodyPr/>
          <a:lstStyle/>
          <a:p>
            <a:fld id="{B2DC25EE-239B-4C5F-AAD1-255A7D5F1EE2}" type="slidenum">
              <a:rPr lang="en-US" smtClean="0"/>
              <a:t>‹#›</a:t>
            </a:fld>
            <a:endParaRPr lang="en-US" dirty="0"/>
          </a:p>
        </p:txBody>
      </p:sp>
      <p:sp>
        <p:nvSpPr>
          <p:cNvPr id="8" name="Rectangle 7">
            <a:extLst>
              <a:ext uri="{FF2B5EF4-FFF2-40B4-BE49-F238E27FC236}">
                <a16:creationId xmlns:a16="http://schemas.microsoft.com/office/drawing/2014/main" id="{8D06CE56-3881-4ADA-8CEF-D18B02C242A3}"/>
              </a:ext>
            </a:extLst>
          </p:cNvPr>
          <p:cNvSpPr/>
          <p:nvPr/>
        </p:nvSpPr>
        <p:spPr>
          <a:xfrm rot="5400000">
            <a:off x="874818" y="608723"/>
            <a:ext cx="204826" cy="73929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79F3C543-62EC-4433-9C93-A2CD8764E9B4}"/>
              </a:ext>
            </a:extLst>
          </p:cNvPr>
          <p:cNvSpPr/>
          <p:nvPr/>
        </p:nvSpPr>
        <p:spPr>
          <a:xfrm flipV="1">
            <a:off x="607586" y="6301683"/>
            <a:ext cx="11586431" cy="25603"/>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0877913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586121" y="0"/>
            <a:ext cx="11725819" cy="282632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0" name="Rectangle 9">
            <a:extLst>
              <a:ext uri="{FF2B5EF4-FFF2-40B4-BE49-F238E27FC236}">
                <a16:creationId xmlns:a16="http://schemas.microsoft.com/office/drawing/2014/main" id="{04727B71-B4B6-4823-80A1-68C40B475118}"/>
              </a:ext>
            </a:extLst>
          </p:cNvPr>
          <p:cNvSpPr/>
          <p:nvPr/>
        </p:nvSpPr>
        <p:spPr>
          <a:xfrm>
            <a:off x="595274" y="0"/>
            <a:ext cx="11713464" cy="2816352"/>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9A6DB05-9FB5-4B07-8675-74C23D4FD89D}"/>
              </a:ext>
            </a:extLst>
          </p:cNvPr>
          <p:cNvSpPr/>
          <p:nvPr/>
        </p:nvSpPr>
        <p:spPr>
          <a:xfrm>
            <a:off x="523777" y="1102293"/>
            <a:ext cx="134417" cy="9857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1171347" y="768096"/>
            <a:ext cx="10676534" cy="1651406"/>
          </a:xfrm>
        </p:spPr>
        <p:txBody>
          <a:bodyPr>
            <a:normAutofit/>
          </a:bodyPr>
          <a:lstStyle>
            <a:lvl1pPr>
              <a:defRPr sz="3150"/>
            </a:lvl1pPr>
          </a:lstStyle>
          <a:p>
            <a:r>
              <a:rPr lang="en-US" dirty="0"/>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1171347" y="3469234"/>
            <a:ext cx="10676534" cy="517184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1171346" y="8898892"/>
            <a:ext cx="2880360" cy="511175"/>
          </a:xfrm>
        </p:spPr>
        <p:txBody>
          <a:bodyPr/>
          <a:lstStyle/>
          <a:p>
            <a:fld id="{02AC24A9-CCB6-4F8D-B8DB-C2F3692CFA5A}" type="datetimeFigureOut">
              <a:rPr lang="en-US" smtClean="0"/>
              <a:t>2/5/20</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8967521" y="8898892"/>
            <a:ext cx="2880360" cy="51117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0573799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586120" y="6973989"/>
            <a:ext cx="11691704" cy="11521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a16="http://schemas.microsoft.com/office/drawing/2014/main" id="{A57D88DE-E462-4C8A-BF99-609390DFB781}"/>
              </a:ext>
            </a:extLst>
          </p:cNvPr>
          <p:cNvSpPr/>
          <p:nvPr/>
        </p:nvSpPr>
        <p:spPr>
          <a:xfrm>
            <a:off x="523777" y="7166013"/>
            <a:ext cx="153619" cy="7680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585673" y="896112"/>
            <a:ext cx="11435029" cy="5760720"/>
          </a:xfrm>
        </p:spPr>
        <p:txBody>
          <a:bodyPr anchor="b">
            <a:normAutofit/>
          </a:bodyPr>
          <a:lstStyle>
            <a:lvl1pPr>
              <a:defRPr sz="5198"/>
            </a:lvl1pPr>
          </a:lstStyle>
          <a:p>
            <a:r>
              <a:rPr lang="en-US" dirty="0"/>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883310" y="7143293"/>
            <a:ext cx="11137392" cy="819302"/>
          </a:xfrm>
        </p:spPr>
        <p:txBody>
          <a:bodyPr anchor="ctr">
            <a:normAutofit/>
          </a:bodyPr>
          <a:lstStyle>
            <a:lvl1pPr marL="0" indent="0">
              <a:buNone/>
              <a:defRPr sz="1575">
                <a:solidFill>
                  <a:schemeClr val="tx1"/>
                </a:solidFill>
              </a:defRPr>
            </a:lvl1pPr>
            <a:lvl2pPr marL="360052" indent="0">
              <a:buNone/>
              <a:defRPr sz="1575">
                <a:solidFill>
                  <a:schemeClr val="tx1">
                    <a:tint val="75000"/>
                  </a:schemeClr>
                </a:solidFill>
              </a:defRPr>
            </a:lvl2pPr>
            <a:lvl3pPr marL="720105" indent="0">
              <a:buNone/>
              <a:defRPr sz="1418">
                <a:solidFill>
                  <a:schemeClr val="tx1">
                    <a:tint val="75000"/>
                  </a:schemeClr>
                </a:solidFill>
              </a:defRPr>
            </a:lvl3pPr>
            <a:lvl4pPr marL="1080157" indent="0">
              <a:buNone/>
              <a:defRPr sz="1260">
                <a:solidFill>
                  <a:schemeClr val="tx1">
                    <a:tint val="75000"/>
                  </a:schemeClr>
                </a:solidFill>
              </a:defRPr>
            </a:lvl4pPr>
            <a:lvl5pPr marL="1440208" indent="0">
              <a:buNone/>
              <a:defRPr sz="1260">
                <a:solidFill>
                  <a:schemeClr val="tx1">
                    <a:tint val="75000"/>
                  </a:schemeClr>
                </a:solidFill>
              </a:defRPr>
            </a:lvl5pPr>
            <a:lvl6pPr marL="1800261" indent="0">
              <a:buNone/>
              <a:defRPr sz="1260">
                <a:solidFill>
                  <a:schemeClr val="tx1">
                    <a:tint val="75000"/>
                  </a:schemeClr>
                </a:solidFill>
              </a:defRPr>
            </a:lvl6pPr>
            <a:lvl7pPr marL="2160313" indent="0">
              <a:buNone/>
              <a:defRPr sz="1260">
                <a:solidFill>
                  <a:schemeClr val="tx1">
                    <a:tint val="75000"/>
                  </a:schemeClr>
                </a:solidFill>
              </a:defRPr>
            </a:lvl7pPr>
            <a:lvl8pPr marL="2520365" indent="0">
              <a:buNone/>
              <a:defRPr sz="1260">
                <a:solidFill>
                  <a:schemeClr val="tx1">
                    <a:tint val="75000"/>
                  </a:schemeClr>
                </a:solidFill>
              </a:defRPr>
            </a:lvl8pPr>
            <a:lvl9pPr marL="2880418" indent="0">
              <a:buNone/>
              <a:defRPr sz="126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02AC24A9-CCB6-4F8D-B8DB-C2F3692CFA5A}" type="datetimeFigureOut">
              <a:rPr lang="en-US" smtClean="0"/>
              <a:t>2/5/20</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5893648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586121" y="0"/>
            <a:ext cx="11725819" cy="282632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595274" y="0"/>
            <a:ext cx="11713464" cy="2816352"/>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03DC8C98-510F-48C9-82B2-9E4F760A68DF}"/>
              </a:ext>
            </a:extLst>
          </p:cNvPr>
          <p:cNvSpPr/>
          <p:nvPr/>
        </p:nvSpPr>
        <p:spPr>
          <a:xfrm>
            <a:off x="523777" y="1102293"/>
            <a:ext cx="134417" cy="9857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1171347" y="768096"/>
            <a:ext cx="10676534" cy="1651406"/>
          </a:xfrm>
        </p:spPr>
        <p:txBody>
          <a:bodyPr>
            <a:normAutofit/>
          </a:bodyPr>
          <a:lstStyle>
            <a:lvl1pPr>
              <a:defRPr sz="3150"/>
            </a:lvl1pPr>
          </a:lstStyle>
          <a:p>
            <a:r>
              <a:rPr lang="en-US" dirty="0"/>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1171346" y="3469234"/>
            <a:ext cx="5184648" cy="517184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6663233" y="3469234"/>
            <a:ext cx="5184648" cy="5171846"/>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1171346" y="8898892"/>
            <a:ext cx="2880360" cy="511175"/>
          </a:xfrm>
        </p:spPr>
        <p:txBody>
          <a:bodyPr/>
          <a:lstStyle/>
          <a:p>
            <a:fld id="{02AC24A9-CCB6-4F8D-B8DB-C2F3692CFA5A}" type="datetimeFigureOut">
              <a:rPr lang="en-US" smtClean="0"/>
              <a:t>2/5/20</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8967521" y="8898892"/>
            <a:ext cx="2880360" cy="51117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29926515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586121" y="0"/>
            <a:ext cx="11725819" cy="2826328"/>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595274" y="0"/>
            <a:ext cx="11713464" cy="2816352"/>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5" name="Rectangle 14">
            <a:extLst>
              <a:ext uri="{FF2B5EF4-FFF2-40B4-BE49-F238E27FC236}">
                <a16:creationId xmlns:a16="http://schemas.microsoft.com/office/drawing/2014/main" id="{C3D0D377-28B0-417D-886B-9483AF064975}"/>
              </a:ext>
            </a:extLst>
          </p:cNvPr>
          <p:cNvSpPr/>
          <p:nvPr/>
        </p:nvSpPr>
        <p:spPr>
          <a:xfrm>
            <a:off x="523777" y="1102293"/>
            <a:ext cx="134417" cy="98572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1171347" y="768096"/>
            <a:ext cx="10676534" cy="1651406"/>
          </a:xfrm>
        </p:spPr>
        <p:txBody>
          <a:bodyPr>
            <a:normAutofit/>
          </a:bodyPr>
          <a:lstStyle>
            <a:lvl1pPr>
              <a:defRPr sz="3150"/>
            </a:lvl1pPr>
          </a:lstStyle>
          <a:p>
            <a:r>
              <a:rPr lang="en-US" dirty="0"/>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1171346" y="3321710"/>
            <a:ext cx="5184648" cy="1153477"/>
          </a:xfrm>
        </p:spPr>
        <p:txBody>
          <a:bodyPr anchor="b"/>
          <a:lstStyle>
            <a:lvl1pPr marL="0" indent="0">
              <a:buNone/>
              <a:defRPr sz="1890" b="1" cap="none" baseline="0"/>
            </a:lvl1pPr>
            <a:lvl2pPr marL="360052" indent="0">
              <a:buNone/>
              <a:defRPr sz="1575" b="1"/>
            </a:lvl2pPr>
            <a:lvl3pPr marL="720105" indent="0">
              <a:buNone/>
              <a:defRPr sz="1418" b="1"/>
            </a:lvl3pPr>
            <a:lvl4pPr marL="1080157" indent="0">
              <a:buNone/>
              <a:defRPr sz="1260" b="1"/>
            </a:lvl4pPr>
            <a:lvl5pPr marL="1440208" indent="0">
              <a:buNone/>
              <a:defRPr sz="1260" b="1"/>
            </a:lvl5pPr>
            <a:lvl6pPr marL="1800261" indent="0">
              <a:buNone/>
              <a:defRPr sz="1260" b="1"/>
            </a:lvl6pPr>
            <a:lvl7pPr marL="2160313" indent="0">
              <a:buNone/>
              <a:defRPr sz="1260" b="1"/>
            </a:lvl7pPr>
            <a:lvl8pPr marL="2520365" indent="0">
              <a:buNone/>
              <a:defRPr sz="1260" b="1"/>
            </a:lvl8pPr>
            <a:lvl9pPr marL="2880418" indent="0">
              <a:buNone/>
              <a:defRPr sz="126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1171346" y="4485163"/>
            <a:ext cx="5184648" cy="4155917"/>
          </a:xfrm>
        </p:spPr>
        <p:txBody>
          <a:bodyPr/>
          <a:lstStyle>
            <a:lvl1pPr>
              <a:defRPr sz="1890"/>
            </a:lvl1pPr>
            <a:lvl2pPr>
              <a:defRPr sz="1575"/>
            </a:lvl2pPr>
            <a:lvl3pPr>
              <a:defRPr sz="1418"/>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6663233" y="3321710"/>
            <a:ext cx="5184648" cy="1153477"/>
          </a:xfrm>
        </p:spPr>
        <p:txBody>
          <a:bodyPr anchor="b"/>
          <a:lstStyle>
            <a:lvl1pPr marL="0" indent="0">
              <a:buNone/>
              <a:defRPr sz="1890" b="1" cap="none" baseline="0"/>
            </a:lvl1pPr>
            <a:lvl2pPr marL="360052" indent="0">
              <a:buNone/>
              <a:defRPr sz="1575" b="1"/>
            </a:lvl2pPr>
            <a:lvl3pPr marL="720105" indent="0">
              <a:buNone/>
              <a:defRPr sz="1418" b="1"/>
            </a:lvl3pPr>
            <a:lvl4pPr marL="1080157" indent="0">
              <a:buNone/>
              <a:defRPr sz="1260" b="1"/>
            </a:lvl4pPr>
            <a:lvl5pPr marL="1440208" indent="0">
              <a:buNone/>
              <a:defRPr sz="1260" b="1"/>
            </a:lvl5pPr>
            <a:lvl6pPr marL="1800261" indent="0">
              <a:buNone/>
              <a:defRPr sz="1260" b="1"/>
            </a:lvl6pPr>
            <a:lvl7pPr marL="2160313" indent="0">
              <a:buNone/>
              <a:defRPr sz="1260" b="1"/>
            </a:lvl7pPr>
            <a:lvl8pPr marL="2520365" indent="0">
              <a:buNone/>
              <a:defRPr sz="1260" b="1"/>
            </a:lvl8pPr>
            <a:lvl9pPr marL="2880418" indent="0">
              <a:buNone/>
              <a:defRPr sz="126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6663233" y="4485164"/>
            <a:ext cx="5184648" cy="4155915"/>
          </a:xfrm>
        </p:spPr>
        <p:txBody>
          <a:bodyPr/>
          <a:lstStyle>
            <a:lvl1pPr>
              <a:defRPr sz="1890"/>
            </a:lvl1pPr>
            <a:lvl2pPr>
              <a:defRPr sz="1575"/>
            </a:lvl2pPr>
            <a:lvl3pPr>
              <a:defRPr sz="1418"/>
            </a:lvl3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1171346" y="8898892"/>
            <a:ext cx="2880360" cy="511175"/>
          </a:xfrm>
        </p:spPr>
        <p:txBody>
          <a:bodyPr/>
          <a:lstStyle/>
          <a:p>
            <a:fld id="{02AC24A9-CCB6-4F8D-B8DB-C2F3692CFA5A}" type="datetimeFigureOut">
              <a:rPr lang="en-US" smtClean="0"/>
              <a:t>2/5/20</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8967521" y="8898892"/>
            <a:ext cx="2880360" cy="511175"/>
          </a:xfrm>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0159583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699146" y="2146935"/>
            <a:ext cx="11462916" cy="530733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56E1D10E-1C30-41BF-8C3B-C460C9B5597B}"/>
              </a:ext>
            </a:extLst>
          </p:cNvPr>
          <p:cNvSpPr/>
          <p:nvPr/>
        </p:nvSpPr>
        <p:spPr>
          <a:xfrm>
            <a:off x="639538" y="4160517"/>
            <a:ext cx="134417" cy="12801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1132941" y="2713939"/>
            <a:ext cx="10686136" cy="4186123"/>
          </a:xfrm>
        </p:spPr>
        <p:txBody>
          <a:bodyPr>
            <a:normAutofit/>
          </a:bodyPr>
          <a:lstStyle>
            <a:lvl1pPr>
              <a:defRPr sz="4253"/>
            </a:lvl1pPr>
          </a:lstStyle>
          <a:p>
            <a:r>
              <a:rPr lang="en-US" dirty="0"/>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02AC24A9-CCB6-4F8D-B8DB-C2F3692CFA5A}" type="datetimeFigureOut">
              <a:rPr lang="en-US" smtClean="0"/>
              <a:t>2/5/20</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63361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2AC24A9-CCB6-4F8D-B8DB-C2F3692CFA5A}" type="datetimeFigureOut">
              <a:rPr lang="en-US" smtClean="0"/>
              <a:t>2/5/20</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417944572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586122" y="1626846"/>
            <a:ext cx="3927777" cy="6500682"/>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1318F0F5-812B-472C-9408-B80F2553F5E0}"/>
              </a:ext>
            </a:extLst>
          </p:cNvPr>
          <p:cNvSpPr/>
          <p:nvPr/>
        </p:nvSpPr>
        <p:spPr>
          <a:xfrm>
            <a:off x="523777" y="2265725"/>
            <a:ext cx="153619" cy="115214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912115" y="2393899"/>
            <a:ext cx="3254807" cy="2393899"/>
          </a:xfrm>
        </p:spPr>
        <p:txBody>
          <a:bodyPr tIns="45720" anchor="t">
            <a:normAutofit/>
          </a:bodyPr>
          <a:lstStyle>
            <a:lvl1pPr>
              <a:lnSpc>
                <a:spcPct val="100000"/>
              </a:lnSpc>
              <a:defRPr sz="2678"/>
            </a:lvl1pPr>
          </a:lstStyle>
          <a:p>
            <a:r>
              <a:rPr lang="en-US" dirty="0"/>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5213453" y="2393899"/>
            <a:ext cx="7066483" cy="5735117"/>
          </a:xfrm>
        </p:spPr>
        <p:txBody>
          <a:bodyPr/>
          <a:lstStyle>
            <a:lvl1pPr>
              <a:defRPr sz="2205"/>
            </a:lvl1pPr>
            <a:lvl2pPr>
              <a:defRPr sz="1890"/>
            </a:lvl2pPr>
            <a:lvl3pPr>
              <a:defRPr sz="1575"/>
            </a:lvl3pPr>
            <a:lvl4pPr>
              <a:defRPr sz="1575"/>
            </a:lvl4pPr>
            <a:lvl5pPr>
              <a:defRPr sz="1575"/>
            </a:lvl5pPr>
            <a:lvl6pPr>
              <a:defRPr sz="1575"/>
            </a:lvl6pPr>
            <a:lvl7pPr>
              <a:defRPr sz="1575"/>
            </a:lvl7pPr>
            <a:lvl8pPr>
              <a:defRPr sz="1575"/>
            </a:lvl8pPr>
            <a:lvl9pPr>
              <a:defRPr sz="1575"/>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912115" y="4800600"/>
            <a:ext cx="3254807" cy="2893162"/>
          </a:xfrm>
        </p:spPr>
        <p:txBody>
          <a:bodyPr>
            <a:normAutofit/>
          </a:bodyPr>
          <a:lstStyle>
            <a:lvl1pPr marL="0" indent="0">
              <a:buNone/>
              <a:defRPr sz="1418"/>
            </a:lvl1pPr>
            <a:lvl2pPr marL="360052" indent="0">
              <a:buNone/>
              <a:defRPr sz="1103"/>
            </a:lvl2pPr>
            <a:lvl3pPr marL="720105" indent="0">
              <a:buNone/>
              <a:defRPr sz="945"/>
            </a:lvl3pPr>
            <a:lvl4pPr marL="1080157" indent="0">
              <a:buNone/>
              <a:defRPr sz="788"/>
            </a:lvl4pPr>
            <a:lvl5pPr marL="1440208" indent="0">
              <a:buNone/>
              <a:defRPr sz="788"/>
            </a:lvl5pPr>
            <a:lvl6pPr marL="1800261" indent="0">
              <a:buNone/>
              <a:defRPr sz="788"/>
            </a:lvl6pPr>
            <a:lvl7pPr marL="2160313" indent="0">
              <a:buNone/>
              <a:defRPr sz="788"/>
            </a:lvl7pPr>
            <a:lvl8pPr marL="2520365" indent="0">
              <a:buNone/>
              <a:defRPr sz="788"/>
            </a:lvl8pPr>
            <a:lvl9pPr marL="2880418" indent="0">
              <a:buNone/>
              <a:defRPr sz="788"/>
            </a:lvl9pPr>
          </a:lstStyle>
          <a:p>
            <a:pPr lvl="0"/>
            <a:r>
              <a:rPr lang="en-US" dirty="0"/>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912114" y="8898892"/>
            <a:ext cx="2880360" cy="511175"/>
          </a:xfrm>
        </p:spPr>
        <p:txBody>
          <a:bodyPr/>
          <a:lstStyle/>
          <a:p>
            <a:fld id="{02AC24A9-CCB6-4F8D-B8DB-C2F3692CFA5A}" type="datetimeFigureOut">
              <a:rPr lang="en-US" smtClean="0"/>
              <a:t>2/5/20</a:t>
            </a:fld>
            <a:endParaRPr lang="en-US" dirty="0"/>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396395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586122" y="1626846"/>
            <a:ext cx="3927777" cy="6500682"/>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3B63C338-194D-4F23-ABEC-60A7EA96F302}"/>
              </a:ext>
            </a:extLst>
          </p:cNvPr>
          <p:cNvSpPr/>
          <p:nvPr/>
        </p:nvSpPr>
        <p:spPr>
          <a:xfrm>
            <a:off x="523777" y="2265725"/>
            <a:ext cx="153619" cy="115214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720105" rtl="0" eaLnBrk="1" fontAlgn="auto" latinLnBrk="0" hangingPunct="1">
              <a:lnSpc>
                <a:spcPct val="100000"/>
              </a:lnSpc>
              <a:spcBef>
                <a:spcPts val="0"/>
              </a:spcBef>
              <a:spcAft>
                <a:spcPts val="0"/>
              </a:spcAft>
              <a:buClrTx/>
              <a:buSzTx/>
              <a:buFontTx/>
              <a:buNone/>
              <a:tabLst/>
              <a:defRPr/>
            </a:pPr>
            <a:endParaRPr kumimoji="0" lang="en-US" sz="1418"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912115" y="2393899"/>
            <a:ext cx="3254807" cy="2393899"/>
          </a:xfrm>
        </p:spPr>
        <p:txBody>
          <a:bodyPr tIns="45720" anchor="t">
            <a:normAutofit/>
          </a:bodyPr>
          <a:lstStyle>
            <a:lvl1pPr>
              <a:lnSpc>
                <a:spcPct val="100000"/>
              </a:lnSpc>
              <a:defRPr sz="2678"/>
            </a:lvl1pPr>
          </a:lstStyle>
          <a:p>
            <a:r>
              <a:rPr lang="en-US" dirty="0"/>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p:cNvSpPr>
          <p:nvPr>
            <p:ph type="pic" idx="1"/>
          </p:nvPr>
        </p:nvSpPr>
        <p:spPr>
          <a:xfrm>
            <a:off x="5213453" y="1625803"/>
            <a:ext cx="7066483" cy="6503213"/>
          </a:xfrm>
        </p:spPr>
        <p:txBody>
          <a:bodyPr>
            <a:normAutofit/>
          </a:bodyPr>
          <a:lstStyle>
            <a:lvl1pPr marL="0" indent="0">
              <a:buNone/>
              <a:defRPr sz="2205"/>
            </a:lvl1pPr>
            <a:lvl2pPr marL="360052" indent="0">
              <a:buNone/>
              <a:defRPr sz="2205"/>
            </a:lvl2pPr>
            <a:lvl3pPr marL="720105" indent="0">
              <a:buNone/>
              <a:defRPr sz="1890"/>
            </a:lvl3pPr>
            <a:lvl4pPr marL="1080157" indent="0">
              <a:buNone/>
              <a:defRPr sz="1575"/>
            </a:lvl4pPr>
            <a:lvl5pPr marL="1440208" indent="0">
              <a:buNone/>
              <a:defRPr sz="1575"/>
            </a:lvl5pPr>
            <a:lvl6pPr marL="1800261" indent="0">
              <a:buNone/>
              <a:defRPr sz="1575"/>
            </a:lvl6pPr>
            <a:lvl7pPr marL="2160313" indent="0">
              <a:buNone/>
              <a:defRPr sz="1575"/>
            </a:lvl7pPr>
            <a:lvl8pPr marL="2520365" indent="0">
              <a:buNone/>
              <a:defRPr sz="1575"/>
            </a:lvl8pPr>
            <a:lvl9pPr marL="2880418" indent="0">
              <a:buNone/>
              <a:defRPr sz="1575"/>
            </a:lvl9pPr>
          </a:lstStyle>
          <a:p>
            <a:r>
              <a:rPr lang="en-US" dirty="0"/>
              <a:t>Click icon to add picture</a:t>
            </a:r>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912115" y="4813402"/>
            <a:ext cx="3254807" cy="2880360"/>
          </a:xfrm>
        </p:spPr>
        <p:txBody>
          <a:bodyPr>
            <a:normAutofit/>
          </a:bodyPr>
          <a:lstStyle>
            <a:lvl1pPr marL="0" indent="0">
              <a:buNone/>
              <a:defRPr sz="1418"/>
            </a:lvl1pPr>
            <a:lvl2pPr marL="360052" indent="0">
              <a:buNone/>
              <a:defRPr sz="1103"/>
            </a:lvl2pPr>
            <a:lvl3pPr marL="720105" indent="0">
              <a:buNone/>
              <a:defRPr sz="945"/>
            </a:lvl3pPr>
            <a:lvl4pPr marL="1080157" indent="0">
              <a:buNone/>
              <a:defRPr sz="788"/>
            </a:lvl4pPr>
            <a:lvl5pPr marL="1440208" indent="0">
              <a:buNone/>
              <a:defRPr sz="788"/>
            </a:lvl5pPr>
            <a:lvl6pPr marL="1800261" indent="0">
              <a:buNone/>
              <a:defRPr sz="788"/>
            </a:lvl6pPr>
            <a:lvl7pPr marL="2160313" indent="0">
              <a:buNone/>
              <a:defRPr sz="788"/>
            </a:lvl7pPr>
            <a:lvl8pPr marL="2520365" indent="0">
              <a:buNone/>
              <a:defRPr sz="788"/>
            </a:lvl8pPr>
            <a:lvl9pPr marL="2880418" indent="0">
              <a:buNone/>
              <a:defRPr sz="788"/>
            </a:lvl9pPr>
          </a:lstStyle>
          <a:p>
            <a:pPr lvl="0"/>
            <a:r>
              <a:rPr lang="en-US" dirty="0"/>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912114" y="8898892"/>
            <a:ext cx="2880360" cy="511175"/>
          </a:xfrm>
        </p:spPr>
        <p:txBody>
          <a:bodyPr/>
          <a:lstStyle/>
          <a:p>
            <a:fld id="{02AC24A9-CCB6-4F8D-B8DB-C2F3692CFA5A}" type="datetimeFigureOut">
              <a:rPr lang="en-US" smtClean="0"/>
              <a:t>2/5/20</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935225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02AC24A9-CCB6-4F8D-B8DB-C2F3692CFA5A}" type="datetimeFigureOut">
              <a:rPr lang="en-US" smtClean="0"/>
              <a:t>2/5/20</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0478891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9161145" y="511175"/>
            <a:ext cx="2760345" cy="813657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880110"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02AC24A9-CCB6-4F8D-B8DB-C2F3692CFA5A}" type="datetimeFigureOut">
              <a:rPr lang="en-US" smtClean="0"/>
              <a:t>2/5/20</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6630141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945">
                <a:solidFill>
                  <a:schemeClr val="tx1">
                    <a:tint val="75000"/>
                  </a:schemeClr>
                </a:solidFill>
              </a:defRPr>
            </a:lvl1pPr>
          </a:lstStyle>
          <a:p>
            <a:fld id="{02AC24A9-CCB6-4F8D-B8DB-C2F3692CFA5A}" type="datetimeFigureOut">
              <a:rPr lang="en-US" smtClean="0"/>
              <a:t>2/5/20</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945">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945">
                <a:solidFill>
                  <a:schemeClr val="tx1">
                    <a:tint val="75000"/>
                  </a:schemeClr>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3812178191"/>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720105" rtl="0" eaLnBrk="1" latinLnBrk="0" hangingPunct="1">
        <a:lnSpc>
          <a:spcPct val="90000"/>
        </a:lnSpc>
        <a:spcBef>
          <a:spcPct val="0"/>
        </a:spcBef>
        <a:buNone/>
        <a:defRPr sz="3465" kern="1200">
          <a:solidFill>
            <a:schemeClr val="tx1"/>
          </a:solidFill>
          <a:latin typeface="+mj-lt"/>
          <a:ea typeface="+mj-ea"/>
          <a:cs typeface="+mj-cs"/>
        </a:defRPr>
      </a:lvl1pPr>
    </p:titleStyle>
    <p:bodyStyle>
      <a:lvl1pPr marL="180026" indent="-180026" algn="l" defTabSz="720105" rtl="0" eaLnBrk="1" latinLnBrk="0" hangingPunct="1">
        <a:lnSpc>
          <a:spcPct val="110000"/>
        </a:lnSpc>
        <a:spcBef>
          <a:spcPts val="788"/>
        </a:spcBef>
        <a:buFont typeface="Arial" panose="020B0604020202020204" pitchFamily="34" charset="0"/>
        <a:buChar char="•"/>
        <a:defRPr sz="2205" kern="1200">
          <a:solidFill>
            <a:schemeClr val="tx1"/>
          </a:solidFill>
          <a:latin typeface="+mn-lt"/>
          <a:ea typeface="+mn-ea"/>
          <a:cs typeface="+mn-cs"/>
        </a:defRPr>
      </a:lvl1pPr>
      <a:lvl2pPr marL="540078" indent="-180026" algn="l" defTabSz="720105" rtl="0" eaLnBrk="1" latinLnBrk="0" hangingPunct="1">
        <a:lnSpc>
          <a:spcPct val="110000"/>
        </a:lnSpc>
        <a:spcBef>
          <a:spcPts val="394"/>
        </a:spcBef>
        <a:buFont typeface="Arial" panose="020B0604020202020204" pitchFamily="34" charset="0"/>
        <a:buChar char="•"/>
        <a:defRPr sz="1890" kern="1200">
          <a:solidFill>
            <a:schemeClr val="tx1"/>
          </a:solidFill>
          <a:latin typeface="+mn-lt"/>
          <a:ea typeface="+mn-ea"/>
          <a:cs typeface="+mn-cs"/>
        </a:defRPr>
      </a:lvl2pPr>
      <a:lvl3pPr marL="900130" indent="-180026" algn="l" defTabSz="720105" rtl="0" eaLnBrk="1" latinLnBrk="0" hangingPunct="1">
        <a:lnSpc>
          <a:spcPct val="110000"/>
        </a:lnSpc>
        <a:spcBef>
          <a:spcPts val="394"/>
        </a:spcBef>
        <a:buFont typeface="Arial" panose="020B0604020202020204" pitchFamily="34" charset="0"/>
        <a:buChar char="•"/>
        <a:defRPr sz="1575" kern="1200">
          <a:solidFill>
            <a:schemeClr val="tx1"/>
          </a:solidFill>
          <a:latin typeface="+mn-lt"/>
          <a:ea typeface="+mn-ea"/>
          <a:cs typeface="+mn-cs"/>
        </a:defRPr>
      </a:lvl3pPr>
      <a:lvl4pPr marL="1260183" indent="-180026" algn="l" defTabSz="720105" rtl="0" eaLnBrk="1" latinLnBrk="0" hangingPunct="1">
        <a:lnSpc>
          <a:spcPct val="110000"/>
        </a:lnSpc>
        <a:spcBef>
          <a:spcPts val="394"/>
        </a:spcBef>
        <a:buFont typeface="Arial" panose="020B0604020202020204" pitchFamily="34" charset="0"/>
        <a:buChar char="•"/>
        <a:defRPr sz="1418" kern="1200">
          <a:solidFill>
            <a:schemeClr val="tx1"/>
          </a:solidFill>
          <a:latin typeface="+mn-lt"/>
          <a:ea typeface="+mn-ea"/>
          <a:cs typeface="+mn-cs"/>
        </a:defRPr>
      </a:lvl4pPr>
      <a:lvl5pPr marL="1620235" indent="-180026" algn="l" defTabSz="720105" rtl="0" eaLnBrk="1" latinLnBrk="0" hangingPunct="1">
        <a:lnSpc>
          <a:spcPct val="110000"/>
        </a:lnSpc>
        <a:spcBef>
          <a:spcPts val="394"/>
        </a:spcBef>
        <a:buFont typeface="Arial" panose="020B0604020202020204" pitchFamily="34" charset="0"/>
        <a:buChar char="•"/>
        <a:defRPr sz="1418" kern="1200">
          <a:solidFill>
            <a:schemeClr val="tx1"/>
          </a:solidFill>
          <a:latin typeface="+mn-lt"/>
          <a:ea typeface="+mn-ea"/>
          <a:cs typeface="+mn-cs"/>
        </a:defRPr>
      </a:lvl5pPr>
      <a:lvl6pPr marL="1980287" indent="-180026" algn="l" defTabSz="720105"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6pPr>
      <a:lvl7pPr marL="2340340" indent="-180026" algn="l" defTabSz="720105"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7pPr>
      <a:lvl8pPr marL="2700391" indent="-180026" algn="l" defTabSz="720105"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8pPr>
      <a:lvl9pPr marL="3060443" indent="-180026" algn="l" defTabSz="720105" rtl="0" eaLnBrk="1" latinLnBrk="0" hangingPunct="1">
        <a:lnSpc>
          <a:spcPct val="90000"/>
        </a:lnSpc>
        <a:spcBef>
          <a:spcPts val="394"/>
        </a:spcBef>
        <a:buFont typeface="Arial" panose="020B0604020202020204" pitchFamily="34" charset="0"/>
        <a:buChar char="•"/>
        <a:defRPr sz="1418" kern="1200">
          <a:solidFill>
            <a:schemeClr val="tx1"/>
          </a:solidFill>
          <a:latin typeface="+mn-lt"/>
          <a:ea typeface="+mn-ea"/>
          <a:cs typeface="+mn-cs"/>
        </a:defRPr>
      </a:lvl9pPr>
    </p:bodyStyle>
    <p:otherStyle>
      <a:defPPr>
        <a:defRPr lang="en-US"/>
      </a:defPPr>
      <a:lvl1pPr marL="0" algn="l" defTabSz="720105" rtl="0" eaLnBrk="1" latinLnBrk="0" hangingPunct="1">
        <a:defRPr sz="1418" kern="1200">
          <a:solidFill>
            <a:schemeClr val="tx1"/>
          </a:solidFill>
          <a:latin typeface="+mn-lt"/>
          <a:ea typeface="+mn-ea"/>
          <a:cs typeface="+mn-cs"/>
        </a:defRPr>
      </a:lvl1pPr>
      <a:lvl2pPr marL="360052" algn="l" defTabSz="720105" rtl="0" eaLnBrk="1" latinLnBrk="0" hangingPunct="1">
        <a:defRPr sz="1418" kern="1200">
          <a:solidFill>
            <a:schemeClr val="tx1"/>
          </a:solidFill>
          <a:latin typeface="+mn-lt"/>
          <a:ea typeface="+mn-ea"/>
          <a:cs typeface="+mn-cs"/>
        </a:defRPr>
      </a:lvl2pPr>
      <a:lvl3pPr marL="720105" algn="l" defTabSz="720105" rtl="0" eaLnBrk="1" latinLnBrk="0" hangingPunct="1">
        <a:defRPr sz="1418" kern="1200">
          <a:solidFill>
            <a:schemeClr val="tx1"/>
          </a:solidFill>
          <a:latin typeface="+mn-lt"/>
          <a:ea typeface="+mn-ea"/>
          <a:cs typeface="+mn-cs"/>
        </a:defRPr>
      </a:lvl3pPr>
      <a:lvl4pPr marL="1080157" algn="l" defTabSz="720105" rtl="0" eaLnBrk="1" latinLnBrk="0" hangingPunct="1">
        <a:defRPr sz="1418" kern="1200">
          <a:solidFill>
            <a:schemeClr val="tx1"/>
          </a:solidFill>
          <a:latin typeface="+mn-lt"/>
          <a:ea typeface="+mn-ea"/>
          <a:cs typeface="+mn-cs"/>
        </a:defRPr>
      </a:lvl4pPr>
      <a:lvl5pPr marL="1440208" algn="l" defTabSz="720105" rtl="0" eaLnBrk="1" latinLnBrk="0" hangingPunct="1">
        <a:defRPr sz="1418" kern="1200">
          <a:solidFill>
            <a:schemeClr val="tx1"/>
          </a:solidFill>
          <a:latin typeface="+mn-lt"/>
          <a:ea typeface="+mn-ea"/>
          <a:cs typeface="+mn-cs"/>
        </a:defRPr>
      </a:lvl5pPr>
      <a:lvl6pPr marL="1800261" algn="l" defTabSz="720105" rtl="0" eaLnBrk="1" latinLnBrk="0" hangingPunct="1">
        <a:defRPr sz="1418" kern="1200">
          <a:solidFill>
            <a:schemeClr val="tx1"/>
          </a:solidFill>
          <a:latin typeface="+mn-lt"/>
          <a:ea typeface="+mn-ea"/>
          <a:cs typeface="+mn-cs"/>
        </a:defRPr>
      </a:lvl6pPr>
      <a:lvl7pPr marL="2160313" algn="l" defTabSz="720105" rtl="0" eaLnBrk="1" latinLnBrk="0" hangingPunct="1">
        <a:defRPr sz="1418" kern="1200">
          <a:solidFill>
            <a:schemeClr val="tx1"/>
          </a:solidFill>
          <a:latin typeface="+mn-lt"/>
          <a:ea typeface="+mn-ea"/>
          <a:cs typeface="+mn-cs"/>
        </a:defRPr>
      </a:lvl7pPr>
      <a:lvl8pPr marL="2520365" algn="l" defTabSz="720105" rtl="0" eaLnBrk="1" latinLnBrk="0" hangingPunct="1">
        <a:defRPr sz="1418" kern="1200">
          <a:solidFill>
            <a:schemeClr val="tx1"/>
          </a:solidFill>
          <a:latin typeface="+mn-lt"/>
          <a:ea typeface="+mn-ea"/>
          <a:cs typeface="+mn-cs"/>
        </a:defRPr>
      </a:lvl8pPr>
      <a:lvl9pPr marL="2880418" algn="l" defTabSz="720105" rtl="0" eaLnBrk="1" latinLnBrk="0" hangingPunct="1">
        <a:defRPr sz="1418"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image" Target="../media/image5.tiff"/><Relationship Id="rId5" Type="http://schemas.openxmlformats.org/officeDocument/2006/relationships/image" Target="../media/image4.png"/><Relationship Id="rId4" Type="http://schemas.openxmlformats.org/officeDocument/2006/relationships/image" Target="../media/image3.tiff"/></Relationships>
</file>

<file path=ppt/slides/_rels/slide2.xml.rels><?xml version="1.0" encoding="UTF-8" standalone="yes"?>
<Relationships xmlns="http://schemas.openxmlformats.org/package/2006/relationships"><Relationship Id="rId3" Type="http://schemas.openxmlformats.org/officeDocument/2006/relationships/hyperlink" Target="https://www.bbc.co.uk/news/education-28989714" TargetMode="External"/><Relationship Id="rId7" Type="http://schemas.openxmlformats.org/officeDocument/2006/relationships/hyperlink" Target="https://hwb.gov.wales/curriculum-for-wales/introduction" TargetMode="External"/><Relationship Id="rId2" Type="http://schemas.openxmlformats.org/officeDocument/2006/relationships/image" Target="../media/image1.jpeg"/><Relationship Id="rId1" Type="http://schemas.openxmlformats.org/officeDocument/2006/relationships/slideLayout" Target="../slideLayouts/slideLayout7.xml"/><Relationship Id="rId6" Type="http://schemas.openxmlformats.org/officeDocument/2006/relationships/hyperlink" Target="https://www.swansea.gov.uk/povertystrategy" TargetMode="External"/><Relationship Id="rId5" Type="http://schemas.openxmlformats.org/officeDocument/2006/relationships/hyperlink" Target="https://www.psychologynoteshq.com/bronfenbrenner-ecological-theory/" TargetMode="External"/><Relationship Id="rId4" Type="http://schemas.openxmlformats.org/officeDocument/2006/relationships/hyperlink" Target="https://education.cu-portland.edu/blog/classroom-resources/inclusive-educa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48BAA2-DC20-D840-B1B0-57FD5B0821D8}"/>
              </a:ext>
            </a:extLst>
          </p:cNvPr>
          <p:cNvPicPr>
            <a:picLocks noChangeAspect="1"/>
          </p:cNvPicPr>
          <p:nvPr/>
        </p:nvPicPr>
        <p:blipFill rotWithShape="1">
          <a:blip r:embed="rId2"/>
          <a:srcRect t="4348" b="13234"/>
          <a:stretch/>
        </p:blipFill>
        <p:spPr>
          <a:xfrm>
            <a:off x="0" y="0"/>
            <a:ext cx="12801600" cy="9601200"/>
          </a:xfrm>
          <a:prstGeom prst="rect">
            <a:avLst/>
          </a:prstGeom>
        </p:spPr>
      </p:pic>
      <p:sp>
        <p:nvSpPr>
          <p:cNvPr id="2" name="Rounded Rectangle 1">
            <a:extLst>
              <a:ext uri="{FF2B5EF4-FFF2-40B4-BE49-F238E27FC236}">
                <a16:creationId xmlns:a16="http://schemas.microsoft.com/office/drawing/2014/main" id="{71C50D8D-4656-954E-A8A0-2A778D9B79E2}"/>
              </a:ext>
            </a:extLst>
          </p:cNvPr>
          <p:cNvSpPr/>
          <p:nvPr/>
        </p:nvSpPr>
        <p:spPr>
          <a:xfrm>
            <a:off x="4825345" y="109066"/>
            <a:ext cx="7976256" cy="1719293"/>
          </a:xfrm>
          <a:prstGeom prst="roundRect">
            <a:avLst/>
          </a:prstGeom>
          <a:solidFill>
            <a:srgbClr val="FF2600">
              <a:alpha val="49020"/>
            </a:srgbClr>
          </a:solidFill>
          <a:ln>
            <a:solidFill>
              <a:srgbClr val="73FDD6"/>
            </a:solidFill>
          </a:ln>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1000" dirty="0">
                <a:latin typeface="Calibri" panose="020F0502020204030204" pitchFamily="34" charset="0"/>
                <a:cs typeface="Calibri" panose="020F0502020204030204" pitchFamily="34" charset="0"/>
              </a:rPr>
              <a:t>“</a:t>
            </a:r>
            <a:r>
              <a:rPr lang="en-GB" sz="1050" dirty="0">
                <a:latin typeface="Calibri" panose="020F0502020204030204" pitchFamily="34" charset="0"/>
                <a:cs typeface="Calibri" panose="020F0502020204030204" pitchFamily="34" charset="0"/>
              </a:rPr>
              <a:t>Friends of Gowerton” (FOG) sees key stakeholders (see image) come together to form a committee. Unlike the PTA I experienced in Primary School, the FOG involves local people with or without an immediate connection to the school. For example; business owners. The FOG communicate via social media groups chats to advertise local events and organise events.</a:t>
            </a:r>
          </a:p>
          <a:p>
            <a:pPr algn="just"/>
            <a:r>
              <a:rPr lang="en-GB" sz="1050" u="sng" dirty="0">
                <a:latin typeface="Calibri" panose="020F0502020204030204" pitchFamily="34" charset="0"/>
                <a:cs typeface="Calibri" panose="020F0502020204030204" pitchFamily="34" charset="0"/>
              </a:rPr>
              <a:t>What the FOG does….</a:t>
            </a:r>
          </a:p>
          <a:p>
            <a:pPr marL="342900" indent="-342900" algn="just">
              <a:buFontTx/>
              <a:buChar char="-"/>
            </a:pPr>
            <a:r>
              <a:rPr lang="en-GB" sz="1050" dirty="0">
                <a:latin typeface="Calibri" panose="020F0502020204030204" pitchFamily="34" charset="0"/>
                <a:cs typeface="Calibri" panose="020F0502020204030204" pitchFamily="34" charset="0"/>
              </a:rPr>
              <a:t>Develop relationships with local businesses, the Co-op sponsored the school for a year raising £8’500 and helped to promote healthy eating by donating fruit</a:t>
            </a:r>
          </a:p>
          <a:p>
            <a:pPr marL="342900" indent="-342900" algn="just">
              <a:buFontTx/>
              <a:buChar char="-"/>
            </a:pPr>
            <a:r>
              <a:rPr lang="en-GB" sz="1050" dirty="0">
                <a:latin typeface="Calibri" panose="020F0502020204030204" pitchFamily="34" charset="0"/>
                <a:cs typeface="Calibri" panose="020F0502020204030204" pitchFamily="34" charset="0"/>
              </a:rPr>
              <a:t>Low price uniform shop</a:t>
            </a:r>
          </a:p>
          <a:p>
            <a:pPr marL="342900" indent="-342900" algn="just">
              <a:buFontTx/>
              <a:buChar char="-"/>
            </a:pPr>
            <a:r>
              <a:rPr lang="en-GB" sz="1050" dirty="0">
                <a:latin typeface="Calibri" panose="020F0502020204030204" pitchFamily="34" charset="0"/>
                <a:cs typeface="Calibri" panose="020F0502020204030204" pitchFamily="34" charset="0"/>
              </a:rPr>
              <a:t>”</a:t>
            </a:r>
            <a:r>
              <a:rPr lang="en-GB" sz="1050" dirty="0" err="1">
                <a:latin typeface="Calibri" panose="020F0502020204030204" pitchFamily="34" charset="0"/>
                <a:cs typeface="Calibri" panose="020F0502020204030204" pitchFamily="34" charset="0"/>
              </a:rPr>
              <a:t>Gowertots</a:t>
            </a:r>
            <a:r>
              <a:rPr lang="en-GB" sz="1050" dirty="0">
                <a:latin typeface="Calibri" panose="020F0502020204030204" pitchFamily="34" charset="0"/>
                <a:cs typeface="Calibri" panose="020F0502020204030204" pitchFamily="34" charset="0"/>
              </a:rPr>
              <a:t>” playgroup run in the school hall in conjunction with the local Church</a:t>
            </a:r>
          </a:p>
          <a:p>
            <a:pPr marL="342900" indent="-342900" algn="just">
              <a:buFontTx/>
              <a:buChar char="-"/>
            </a:pPr>
            <a:r>
              <a:rPr lang="en-GB" sz="1050" dirty="0">
                <a:latin typeface="Calibri" panose="020F0502020204030204" pitchFamily="34" charset="0"/>
                <a:cs typeface="Calibri" panose="020F0502020204030204" pitchFamily="34" charset="0"/>
              </a:rPr>
              <a:t>Arrange for authors and illustrators to visit</a:t>
            </a:r>
          </a:p>
          <a:p>
            <a:pPr marL="342900" indent="-342900" algn="just">
              <a:buFontTx/>
              <a:buChar char="-"/>
            </a:pPr>
            <a:r>
              <a:rPr lang="en-GB" sz="1050" dirty="0">
                <a:latin typeface="Calibri" panose="020F0502020204030204" pitchFamily="34" charset="0"/>
                <a:cs typeface="Calibri" panose="020F0502020204030204" pitchFamily="34" charset="0"/>
              </a:rPr>
              <a:t>Forest school development</a:t>
            </a:r>
          </a:p>
        </p:txBody>
      </p:sp>
      <p:sp>
        <p:nvSpPr>
          <p:cNvPr id="9" name="Rounded Rectangle 8">
            <a:extLst>
              <a:ext uri="{FF2B5EF4-FFF2-40B4-BE49-F238E27FC236}">
                <a16:creationId xmlns:a16="http://schemas.microsoft.com/office/drawing/2014/main" id="{475EAFDA-D646-804B-82C6-58D3869730C1}"/>
              </a:ext>
            </a:extLst>
          </p:cNvPr>
          <p:cNvSpPr/>
          <p:nvPr/>
        </p:nvSpPr>
        <p:spPr>
          <a:xfrm>
            <a:off x="106372" y="645954"/>
            <a:ext cx="4603777" cy="5002751"/>
          </a:xfrm>
          <a:prstGeom prst="roundRect">
            <a:avLst/>
          </a:prstGeom>
          <a:solidFill>
            <a:srgbClr val="ECE8A1"/>
          </a:solidFill>
          <a:ln>
            <a:solidFill>
              <a:srgbClr val="ECE8A1"/>
            </a:solidFill>
          </a:ln>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1100" u="sng" dirty="0">
                <a:latin typeface="Calibri" panose="020F0502020204030204" pitchFamily="34" charset="0"/>
                <a:cs typeface="Calibri" panose="020F0502020204030204" pitchFamily="34" charset="0"/>
              </a:rPr>
              <a:t>My school:</a:t>
            </a:r>
          </a:p>
          <a:p>
            <a:pPr algn="just"/>
            <a:r>
              <a:rPr lang="en-GB" sz="1100" dirty="0">
                <a:latin typeface="Calibri" panose="020F0502020204030204" pitchFamily="34" charset="0"/>
                <a:cs typeface="Calibri" panose="020F0502020204030204" pitchFamily="34" charset="0"/>
              </a:rPr>
              <a:t>On the 6</a:t>
            </a:r>
            <a:r>
              <a:rPr lang="en-GB" sz="1100" baseline="30000" dirty="0">
                <a:latin typeface="Calibri" panose="020F0502020204030204" pitchFamily="34" charset="0"/>
                <a:cs typeface="Calibri" panose="020F0502020204030204" pitchFamily="34" charset="0"/>
              </a:rPr>
              <a:t>th</a:t>
            </a:r>
            <a:r>
              <a:rPr lang="en-GB" sz="1100" dirty="0">
                <a:latin typeface="Calibri" panose="020F0502020204030204" pitchFamily="34" charset="0"/>
                <a:cs typeface="Calibri" panose="020F0502020204030204" pitchFamily="34" charset="0"/>
              </a:rPr>
              <a:t> of January 2016, my placement school in Gowerton was opened. The school is situated on a section of The Elba playing fields which allows for easy access to large sports fields and facilities. When opened by the Right Worshipful The Lord Mayor of the City and County of Swansea Councillor David Hopkins, staff and pupils celebrated the joining of two schools onto one site. This £6.8 million venture was funded by the Welsh Government and the City and County of Swansea.</a:t>
            </a:r>
          </a:p>
          <a:p>
            <a:pPr algn="just"/>
            <a:endParaRPr lang="en-GB" sz="1100" dirty="0">
              <a:latin typeface="Calibri" panose="020F0502020204030204" pitchFamily="34" charset="0"/>
              <a:cs typeface="Calibri" panose="020F0502020204030204" pitchFamily="34" charset="0"/>
            </a:endParaRPr>
          </a:p>
          <a:p>
            <a:pPr algn="just"/>
            <a:r>
              <a:rPr lang="en-GB" sz="1100" dirty="0">
                <a:latin typeface="Calibri" panose="020F0502020204030204" pitchFamily="34" charset="0"/>
                <a:cs typeface="Calibri" panose="020F0502020204030204" pitchFamily="34" charset="0"/>
              </a:rPr>
              <a:t>Throughout the building stage, staff and children were encouraged to maintain involvement by speaking to the builders from Interserve Limited to discuss the build and their vision for the school as well as taking photographs to document the build. Pupils also decided to leave items in a time-capsule to be buried at the new site, with the hope of the historic occasion being remembered through Welsh history.</a:t>
            </a:r>
          </a:p>
          <a:p>
            <a:pPr algn="just"/>
            <a:endParaRPr lang="en-GB" sz="1100" dirty="0">
              <a:latin typeface="Calibri" panose="020F0502020204030204" pitchFamily="34" charset="0"/>
              <a:cs typeface="Calibri" panose="020F0502020204030204" pitchFamily="34" charset="0"/>
            </a:endParaRPr>
          </a:p>
          <a:p>
            <a:pPr algn="just"/>
            <a:r>
              <a:rPr lang="en-GB" sz="1100" dirty="0">
                <a:latin typeface="Calibri" panose="020F0502020204030204" pitchFamily="34" charset="0"/>
                <a:cs typeface="Calibri" panose="020F0502020204030204" pitchFamily="34" charset="0"/>
              </a:rPr>
              <a:t>The school sued local contractors to build the school and maintain community involvement. The company reported reaching their “100% target in student work experience placements and overachieved in their targets for apprentice completions”. This furthers the schools vision for continual community involvement. Additionally, alongside the construction workers, the schools staff arranged a football tournament , managing to achieve £2’000 for the school. a huge project such as this created jobs in the area in addition to providing young people with apprenticeship opportunities. It is clear that community is at the heart of the schools vision.</a:t>
            </a:r>
          </a:p>
        </p:txBody>
      </p:sp>
      <p:pic>
        <p:nvPicPr>
          <p:cNvPr id="15" name="Picture 14">
            <a:extLst>
              <a:ext uri="{FF2B5EF4-FFF2-40B4-BE49-F238E27FC236}">
                <a16:creationId xmlns:a16="http://schemas.microsoft.com/office/drawing/2014/main" id="{B36B5B8F-5CA7-6845-B83A-9860C30672A4}"/>
              </a:ext>
            </a:extLst>
          </p:cNvPr>
          <p:cNvPicPr>
            <a:picLocks noChangeAspect="1"/>
          </p:cNvPicPr>
          <p:nvPr/>
        </p:nvPicPr>
        <p:blipFill>
          <a:blip r:embed="rId3"/>
          <a:stretch>
            <a:fillRect/>
          </a:stretch>
        </p:blipFill>
        <p:spPr>
          <a:xfrm>
            <a:off x="4816522" y="1892966"/>
            <a:ext cx="2927186" cy="2380695"/>
          </a:xfrm>
          <a:prstGeom prst="snipRoundRect">
            <a:avLst/>
          </a:prstGeom>
          <a:ln>
            <a:solidFill>
              <a:schemeClr val="accent3">
                <a:lumMod val="60000"/>
                <a:lumOff val="40000"/>
              </a:schemeClr>
            </a:solidFill>
          </a:ln>
        </p:spPr>
      </p:pic>
      <p:sp>
        <p:nvSpPr>
          <p:cNvPr id="16" name="Rounded Rectangle 15">
            <a:extLst>
              <a:ext uri="{FF2B5EF4-FFF2-40B4-BE49-F238E27FC236}">
                <a16:creationId xmlns:a16="http://schemas.microsoft.com/office/drawing/2014/main" id="{2941EAE1-DDCD-724C-AE3D-55CDF23EF2E7}"/>
              </a:ext>
            </a:extLst>
          </p:cNvPr>
          <p:cNvSpPr/>
          <p:nvPr/>
        </p:nvSpPr>
        <p:spPr>
          <a:xfrm>
            <a:off x="8602711" y="6731608"/>
            <a:ext cx="4078824" cy="2832100"/>
          </a:xfrm>
          <a:prstGeom prst="roundRect">
            <a:avLst/>
          </a:prstGeom>
          <a:solidFill>
            <a:srgbClr val="9ED9E9"/>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200" dirty="0">
                <a:solidFill>
                  <a:schemeClr val="tx1"/>
                </a:solidFill>
              </a:rPr>
              <a:t>I</a:t>
            </a:r>
            <a:r>
              <a:rPr lang="en-GB" sz="1200" dirty="0">
                <a:solidFill>
                  <a:schemeClr val="tx1"/>
                </a:solidFill>
                <a:latin typeface="Calibri" panose="020F0502020204030204" pitchFamily="34" charset="0"/>
                <a:cs typeface="Calibri" panose="020F0502020204030204" pitchFamily="34" charset="0"/>
              </a:rPr>
              <a:t>nclusive education means the school and classroom is accessible to </a:t>
            </a:r>
            <a:r>
              <a:rPr lang="en-GB" sz="1200" u="sng" dirty="0">
                <a:solidFill>
                  <a:schemeClr val="tx1"/>
                </a:solidFill>
                <a:latin typeface="Calibri" panose="020F0502020204030204" pitchFamily="34" charset="0"/>
                <a:cs typeface="Calibri" panose="020F0502020204030204" pitchFamily="34" charset="0"/>
              </a:rPr>
              <a:t>all</a:t>
            </a:r>
            <a:r>
              <a:rPr lang="en-GB" sz="1200" dirty="0">
                <a:solidFill>
                  <a:schemeClr val="tx1"/>
                </a:solidFill>
                <a:latin typeface="Calibri" panose="020F0502020204030204" pitchFamily="34" charset="0"/>
                <a:cs typeface="Calibri" panose="020F0502020204030204" pitchFamily="34" charset="0"/>
              </a:rPr>
              <a:t> students , disability or otherwise. Therefore allowing them to participate in every aspect of education. This links to Donaldson's purpose of being “ready to lead fulfilling lives as valued member of society” for those who need additional support; as a result of a physical disability, learning disability or cognitive disability most main-stream schools schools have an ALENCO (Additional Learning Needs Co-ordinator), alternativity additional needs schools are available. For inclusive education to be effective, teachers must understand good practice and additional learning needs. Positive attitudes towards inclusion is important to creating an effective, inclusive classroom (Savage and </a:t>
            </a:r>
            <a:r>
              <a:rPr lang="en-GB" sz="1200" dirty="0" err="1">
                <a:solidFill>
                  <a:schemeClr val="tx1"/>
                </a:solidFill>
                <a:latin typeface="Calibri" panose="020F0502020204030204" pitchFamily="34" charset="0"/>
                <a:cs typeface="Calibri" panose="020F0502020204030204" pitchFamily="34" charset="0"/>
              </a:rPr>
              <a:t>Erten</a:t>
            </a:r>
            <a:r>
              <a:rPr lang="en-GB" sz="1200" dirty="0">
                <a:solidFill>
                  <a:schemeClr val="tx1"/>
                </a:solidFill>
                <a:latin typeface="Calibri" panose="020F0502020204030204" pitchFamily="34" charset="0"/>
                <a:cs typeface="Calibri" panose="020F0502020204030204" pitchFamily="34" charset="0"/>
              </a:rPr>
              <a:t>, 2015).</a:t>
            </a:r>
          </a:p>
        </p:txBody>
      </p:sp>
      <p:pic>
        <p:nvPicPr>
          <p:cNvPr id="21" name="Picture 20">
            <a:extLst>
              <a:ext uri="{FF2B5EF4-FFF2-40B4-BE49-F238E27FC236}">
                <a16:creationId xmlns:a16="http://schemas.microsoft.com/office/drawing/2014/main" id="{E9168C67-2315-7148-B7D0-E1D70CCFA33B}"/>
              </a:ext>
            </a:extLst>
          </p:cNvPr>
          <p:cNvPicPr>
            <a:picLocks noChangeAspect="1"/>
          </p:cNvPicPr>
          <p:nvPr/>
        </p:nvPicPr>
        <p:blipFill rotWithShape="1">
          <a:blip r:embed="rId4"/>
          <a:srcRect b="3412"/>
          <a:stretch/>
        </p:blipFill>
        <p:spPr>
          <a:xfrm>
            <a:off x="7869683" y="3200395"/>
            <a:ext cx="2216290" cy="1921781"/>
          </a:xfrm>
          <a:prstGeom prst="rect">
            <a:avLst/>
          </a:prstGeom>
        </p:spPr>
      </p:pic>
      <p:sp>
        <p:nvSpPr>
          <p:cNvPr id="22" name="Rounded Rectangle 21">
            <a:extLst>
              <a:ext uri="{FF2B5EF4-FFF2-40B4-BE49-F238E27FC236}">
                <a16:creationId xmlns:a16="http://schemas.microsoft.com/office/drawing/2014/main" id="{B30A55C6-57C8-8449-8391-F13C1AAE05A6}"/>
              </a:ext>
            </a:extLst>
          </p:cNvPr>
          <p:cNvSpPr/>
          <p:nvPr/>
        </p:nvSpPr>
        <p:spPr>
          <a:xfrm>
            <a:off x="7850081" y="1828359"/>
            <a:ext cx="4831454" cy="1274605"/>
          </a:xfrm>
          <a:prstGeom prst="roundRect">
            <a:avLst/>
          </a:prstGeom>
          <a:solidFill>
            <a:srgbClr val="FF9300">
              <a:alpha val="50196"/>
            </a:srgbClr>
          </a:solidFill>
          <a:ln>
            <a:solidFill>
              <a:srgbClr val="FFC000">
                <a:alpha val="63922"/>
              </a:srgbClr>
            </a:solid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just"/>
            <a:r>
              <a:rPr lang="en-GB" sz="1050" u="sng" dirty="0">
                <a:solidFill>
                  <a:schemeClr val="tx1"/>
                </a:solidFill>
                <a:latin typeface="Calibri" panose="020F0502020204030204" pitchFamily="34" charset="0"/>
                <a:cs typeface="Calibri" panose="020F0502020204030204" pitchFamily="34" charset="0"/>
              </a:rPr>
              <a:t>Bronfenbrenner’s Ecological Model</a:t>
            </a:r>
          </a:p>
          <a:p>
            <a:pPr algn="just"/>
            <a:r>
              <a:rPr lang="en-GB" sz="1050" dirty="0">
                <a:solidFill>
                  <a:schemeClr val="tx1"/>
                </a:solidFill>
                <a:latin typeface="Calibri" panose="020F0502020204030204" pitchFamily="34" charset="0"/>
                <a:cs typeface="Calibri" panose="020F0502020204030204" pitchFamily="34" charset="0"/>
              </a:rPr>
              <a:t>Bronfenbrenner’s theory suggests the environment the children live in has the most profound effect on their education. Each level refers to the varying interactions children have throughout their lives from their home to the area they live in.  Things they experience at home will have an effect on their behaviour in school and subsequently the relationships they form . For example; a child who witnesses abuse at home will be reluctant to form friendships at school and have difficulty trusting adults.</a:t>
            </a:r>
          </a:p>
        </p:txBody>
      </p:sp>
      <p:sp>
        <p:nvSpPr>
          <p:cNvPr id="23" name="Rounded Rectangle 22">
            <a:extLst>
              <a:ext uri="{FF2B5EF4-FFF2-40B4-BE49-F238E27FC236}">
                <a16:creationId xmlns:a16="http://schemas.microsoft.com/office/drawing/2014/main" id="{3B90C0A3-2235-2D4B-84EC-82B8317AA995}"/>
              </a:ext>
            </a:extLst>
          </p:cNvPr>
          <p:cNvSpPr/>
          <p:nvPr/>
        </p:nvSpPr>
        <p:spPr>
          <a:xfrm>
            <a:off x="4766982" y="4325454"/>
            <a:ext cx="3074255" cy="1265289"/>
          </a:xfrm>
          <a:prstGeom prst="roundRect">
            <a:avLst/>
          </a:prstGeom>
          <a:solidFill>
            <a:schemeClr val="accent4">
              <a:lumMod val="60000"/>
              <a:lumOff val="40000"/>
              <a:alpha val="54902"/>
            </a:schemeClr>
          </a:solidFill>
          <a:ln>
            <a:solidFill>
              <a:schemeClr val="accent3">
                <a:lumMod val="60000"/>
                <a:lumOff val="40000"/>
              </a:schemeClr>
            </a:solidFill>
          </a:ln>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1050" dirty="0">
                <a:latin typeface="Calibri" panose="020F0502020204030204" pitchFamily="34" charset="0"/>
                <a:cs typeface="Calibri" panose="020F0502020204030204" pitchFamily="34" charset="0"/>
              </a:rPr>
              <a:t>My placement school understands the importance of strong relationships between home, school and the community. Donaldson’s vision for increased digital competency in education is recognised by my placement school therefore they make use of apps such as “Seesaw” and ”ClassDojo” to update the parents/guardians on their child’s  homework and progress.</a:t>
            </a:r>
          </a:p>
        </p:txBody>
      </p:sp>
      <p:sp>
        <p:nvSpPr>
          <p:cNvPr id="26" name="Oval 25">
            <a:extLst>
              <a:ext uri="{FF2B5EF4-FFF2-40B4-BE49-F238E27FC236}">
                <a16:creationId xmlns:a16="http://schemas.microsoft.com/office/drawing/2014/main" id="{8A66BC61-7F19-7140-B81E-46D9E9299C24}"/>
              </a:ext>
            </a:extLst>
          </p:cNvPr>
          <p:cNvSpPr/>
          <p:nvPr/>
        </p:nvSpPr>
        <p:spPr>
          <a:xfrm>
            <a:off x="0" y="5816412"/>
            <a:ext cx="2732273" cy="2600271"/>
          </a:xfrm>
          <a:prstGeom prst="ellipse">
            <a:avLst/>
          </a:prstGeom>
          <a:solidFill>
            <a:srgbClr val="F6DCF4"/>
          </a:solidFill>
          <a:ln>
            <a:solidFill>
              <a:srgbClr val="F6DCF4"/>
            </a:solidFill>
          </a:ln>
        </p:spPr>
        <p:style>
          <a:lnRef idx="1">
            <a:schemeClr val="accent2"/>
          </a:lnRef>
          <a:fillRef idx="2">
            <a:schemeClr val="accent2"/>
          </a:fillRef>
          <a:effectRef idx="1">
            <a:schemeClr val="accent2"/>
          </a:effectRef>
          <a:fontRef idx="minor">
            <a:schemeClr val="dk1"/>
          </a:fontRef>
        </p:style>
        <p:txBody>
          <a:bodyPr rtlCol="0" anchor="ctr"/>
          <a:lstStyle/>
          <a:p>
            <a:pPr algn="ctr"/>
            <a:r>
              <a:rPr lang="en-GB" sz="1050" u="sng" dirty="0">
                <a:solidFill>
                  <a:schemeClr val="tx1"/>
                </a:solidFill>
                <a:latin typeface="Calibri" panose="020F0502020204030204" pitchFamily="34" charset="0"/>
                <a:cs typeface="Calibri" panose="020F0502020204030204" pitchFamily="34" charset="0"/>
              </a:rPr>
              <a:t>Gowerton</a:t>
            </a:r>
          </a:p>
          <a:p>
            <a:r>
              <a:rPr lang="en-GB" sz="1050" dirty="0">
                <a:solidFill>
                  <a:schemeClr val="tx1"/>
                </a:solidFill>
                <a:latin typeface="Calibri" panose="020F0502020204030204" pitchFamily="34" charset="0"/>
                <a:cs typeface="Calibri" panose="020F0502020204030204" pitchFamily="34" charset="0"/>
              </a:rPr>
              <a:t>In conjunction to the Welsh Governments national plan to promote well-being though new legislation within the well-being of Future Generations Wales Act (2015), Swansea aims to reduce poverty and its impacts by “empowering local people through involvement and participation”. This again outlines the importance of community involvement.</a:t>
            </a:r>
          </a:p>
        </p:txBody>
      </p:sp>
      <p:pic>
        <p:nvPicPr>
          <p:cNvPr id="25" name="Picture 24" descr="Screen Clipping">
            <a:extLst>
              <a:ext uri="{FF2B5EF4-FFF2-40B4-BE49-F238E27FC236}">
                <a16:creationId xmlns:a16="http://schemas.microsoft.com/office/drawing/2014/main" id="{445DDE13-3151-6D41-9C98-523E5452EE0D}"/>
              </a:ext>
            </a:extLst>
          </p:cNvPr>
          <p:cNvPicPr/>
          <p:nvPr/>
        </p:nvPicPr>
        <p:blipFill>
          <a:blip r:embed="rId5" cstate="print"/>
          <a:srcRect/>
          <a:stretch>
            <a:fillRect/>
          </a:stretch>
        </p:blipFill>
        <p:spPr bwMode="auto">
          <a:xfrm>
            <a:off x="2217853" y="5700498"/>
            <a:ext cx="2821940" cy="2832100"/>
          </a:xfrm>
          <a:prstGeom prst="ellipse">
            <a:avLst/>
          </a:prstGeom>
          <a:noFill/>
          <a:ln w="9525">
            <a:noFill/>
            <a:miter lim="800000"/>
            <a:headEnd/>
            <a:tailEnd/>
          </a:ln>
        </p:spPr>
      </p:pic>
      <p:sp>
        <p:nvSpPr>
          <p:cNvPr id="27" name="Rounded Rectangle 26">
            <a:extLst>
              <a:ext uri="{FF2B5EF4-FFF2-40B4-BE49-F238E27FC236}">
                <a16:creationId xmlns:a16="http://schemas.microsoft.com/office/drawing/2014/main" id="{645B4B15-D138-234D-919E-0C8255E660F0}"/>
              </a:ext>
            </a:extLst>
          </p:cNvPr>
          <p:cNvSpPr/>
          <p:nvPr/>
        </p:nvSpPr>
        <p:spPr>
          <a:xfrm>
            <a:off x="54568" y="8604408"/>
            <a:ext cx="2732273" cy="924982"/>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numCol="1" rtlCol="0" anchor="ctr"/>
          <a:lstStyle/>
          <a:p>
            <a:r>
              <a:rPr lang="en-GB" sz="1000" u="sng" dirty="0">
                <a:solidFill>
                  <a:schemeClr val="tx1"/>
                </a:solidFill>
                <a:latin typeface="Calibri" panose="020F0502020204030204" pitchFamily="34" charset="0"/>
                <a:cs typeface="Calibri" panose="020F0502020204030204" pitchFamily="34" charset="0"/>
              </a:rPr>
              <a:t>Gowerton Ward Profile:</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Approximately 5’100 (2017 statistics)</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Area – 7.65 km2 (2011 census)</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Population – 48.4% Male and 51.6% Female</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Population Density – 671 people per km2</a:t>
            </a:r>
          </a:p>
        </p:txBody>
      </p:sp>
      <p:sp>
        <p:nvSpPr>
          <p:cNvPr id="29" name="Rounded Rectangle 28">
            <a:extLst>
              <a:ext uri="{FF2B5EF4-FFF2-40B4-BE49-F238E27FC236}">
                <a16:creationId xmlns:a16="http://schemas.microsoft.com/office/drawing/2014/main" id="{9CC22C92-C298-094F-B65B-711FA3FC7F37}"/>
              </a:ext>
            </a:extLst>
          </p:cNvPr>
          <p:cNvSpPr/>
          <p:nvPr/>
        </p:nvSpPr>
        <p:spPr>
          <a:xfrm>
            <a:off x="2786842" y="8610909"/>
            <a:ext cx="4996543" cy="924980"/>
          </a:xfrm>
          <a:prstGeom prst="roundRect">
            <a:avLst/>
          </a:prstGeom>
          <a:solidFill>
            <a:schemeClr val="accent2">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Major employers – Swansea Council (schools) and local centre businesses</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Bordered by – </a:t>
            </a:r>
            <a:r>
              <a:rPr lang="en-GB" sz="1000" dirty="0" err="1">
                <a:solidFill>
                  <a:schemeClr val="tx1"/>
                </a:solidFill>
                <a:latin typeface="Calibri" panose="020F0502020204030204" pitchFamily="34" charset="0"/>
                <a:cs typeface="Calibri" panose="020F0502020204030204" pitchFamily="34" charset="0"/>
              </a:rPr>
              <a:t>Loughor</a:t>
            </a:r>
            <a:r>
              <a:rPr lang="en-GB" sz="1000" dirty="0">
                <a:solidFill>
                  <a:schemeClr val="tx1"/>
                </a:solidFill>
                <a:latin typeface="Calibri" panose="020F0502020204030204" pitchFamily="34" charset="0"/>
                <a:cs typeface="Calibri" panose="020F0502020204030204" pitchFamily="34" charset="0"/>
              </a:rPr>
              <a:t>, </a:t>
            </a:r>
            <a:r>
              <a:rPr lang="en-GB" sz="1000" dirty="0" err="1">
                <a:solidFill>
                  <a:schemeClr val="tx1"/>
                </a:solidFill>
                <a:latin typeface="Calibri" panose="020F0502020204030204" pitchFamily="34" charset="0"/>
                <a:cs typeface="Calibri" panose="020F0502020204030204" pitchFamily="34" charset="0"/>
              </a:rPr>
              <a:t>Dunvant</a:t>
            </a:r>
            <a:r>
              <a:rPr lang="en-GB" sz="1000" dirty="0">
                <a:solidFill>
                  <a:schemeClr val="tx1"/>
                </a:solidFill>
                <a:latin typeface="Calibri" panose="020F0502020204030204" pitchFamily="34" charset="0"/>
                <a:cs typeface="Calibri" panose="020F0502020204030204" pitchFamily="34" charset="0"/>
              </a:rPr>
              <a:t>, </a:t>
            </a:r>
            <a:r>
              <a:rPr lang="en-GB" sz="1000" dirty="0" err="1">
                <a:solidFill>
                  <a:schemeClr val="tx1"/>
                </a:solidFill>
                <a:latin typeface="Calibri" panose="020F0502020204030204" pitchFamily="34" charset="0"/>
                <a:cs typeface="Calibri" panose="020F0502020204030204" pitchFamily="34" charset="0"/>
              </a:rPr>
              <a:t>Penclawdd</a:t>
            </a:r>
            <a:r>
              <a:rPr lang="en-GB" sz="1000" dirty="0">
                <a:solidFill>
                  <a:schemeClr val="tx1"/>
                </a:solidFill>
                <a:latin typeface="Calibri" panose="020F0502020204030204" pitchFamily="34" charset="0"/>
                <a:cs typeface="Calibri" panose="020F0502020204030204" pitchFamily="34" charset="0"/>
              </a:rPr>
              <a:t>, Fairwood, </a:t>
            </a:r>
            <a:r>
              <a:rPr lang="en-GB" sz="1000" dirty="0" err="1">
                <a:solidFill>
                  <a:schemeClr val="tx1"/>
                </a:solidFill>
                <a:latin typeface="Calibri" panose="020F0502020204030204" pitchFamily="34" charset="0"/>
                <a:cs typeface="Calibri" panose="020F0502020204030204" pitchFamily="34" charset="0"/>
              </a:rPr>
              <a:t>Cockett</a:t>
            </a:r>
            <a:r>
              <a:rPr lang="en-GB" sz="1000" dirty="0">
                <a:solidFill>
                  <a:schemeClr val="tx1"/>
                </a:solidFill>
                <a:latin typeface="Calibri" panose="020F0502020204030204" pitchFamily="34" charset="0"/>
                <a:cs typeface="Calibri" panose="020F0502020204030204" pitchFamily="34" charset="0"/>
              </a:rPr>
              <a:t>, Kingsbridge, and </a:t>
            </a:r>
            <a:r>
              <a:rPr lang="en-GB" sz="1000" dirty="0" err="1">
                <a:solidFill>
                  <a:schemeClr val="tx1"/>
                </a:solidFill>
                <a:latin typeface="Calibri" panose="020F0502020204030204" pitchFamily="34" charset="0"/>
                <a:cs typeface="Calibri" panose="020F0502020204030204" pitchFamily="34" charset="0"/>
              </a:rPr>
              <a:t>Killay</a:t>
            </a:r>
            <a:endParaRPr lang="en-GB" sz="1000" dirty="0">
              <a:solidFill>
                <a:schemeClr val="tx1"/>
              </a:solidFill>
              <a:latin typeface="Calibri" panose="020F0502020204030204" pitchFamily="34" charset="0"/>
              <a:cs typeface="Calibri" panose="020F0502020204030204" pitchFamily="34" charset="0"/>
            </a:endParaRP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People owning their house with a mortgage or loan – 34.9% - demonstrating low poverty rates</a:t>
            </a:r>
          </a:p>
          <a:p>
            <a:pPr marL="171450" indent="-171450">
              <a:buFont typeface="Courier New" panose="02070309020205020404" pitchFamily="49" charset="0"/>
              <a:buChar char="o"/>
            </a:pPr>
            <a:r>
              <a:rPr lang="en-GB" sz="1000" dirty="0">
                <a:solidFill>
                  <a:schemeClr val="tx1"/>
                </a:solidFill>
                <a:latin typeface="Calibri" panose="020F0502020204030204" pitchFamily="34" charset="0"/>
                <a:cs typeface="Calibri" panose="020F0502020204030204" pitchFamily="34" charset="0"/>
              </a:rPr>
              <a:t>Employed (part-time and full-time) – 57.2% with only 2.5% of people unemployed</a:t>
            </a:r>
          </a:p>
        </p:txBody>
      </p:sp>
      <p:sp>
        <p:nvSpPr>
          <p:cNvPr id="30" name="Rounded Rectangle 29">
            <a:extLst>
              <a:ext uri="{FF2B5EF4-FFF2-40B4-BE49-F238E27FC236}">
                <a16:creationId xmlns:a16="http://schemas.microsoft.com/office/drawing/2014/main" id="{1928D9F3-4CD0-444E-8D6E-20A3FBDB97E0}"/>
              </a:ext>
            </a:extLst>
          </p:cNvPr>
          <p:cNvSpPr/>
          <p:nvPr/>
        </p:nvSpPr>
        <p:spPr>
          <a:xfrm>
            <a:off x="5093009" y="5700499"/>
            <a:ext cx="3346688" cy="2898616"/>
          </a:xfrm>
          <a:prstGeom prst="roundRect">
            <a:avLst/>
          </a:prstGeom>
          <a:solidFill>
            <a:srgbClr val="C1C1FD"/>
          </a:solidFill>
          <a:ln>
            <a:solidFill>
              <a:srgbClr val="C1C1FD"/>
            </a:solidFill>
            <a:headEnd type="none" w="med" len="med"/>
            <a:tailEnd type="none" w="med" len="med"/>
          </a:ln>
        </p:spPr>
        <p:style>
          <a:lnRef idx="1">
            <a:schemeClr val="accent2"/>
          </a:lnRef>
          <a:fillRef idx="2">
            <a:schemeClr val="accent2"/>
          </a:fillRef>
          <a:effectRef idx="1">
            <a:schemeClr val="accent2"/>
          </a:effectRef>
          <a:fontRef idx="minor">
            <a:schemeClr val="dk1"/>
          </a:fontRef>
        </p:style>
        <p:txBody>
          <a:bodyPr rtlCol="0" anchor="ctr"/>
          <a:lstStyle/>
          <a:p>
            <a:pPr algn="just"/>
            <a:r>
              <a:rPr lang="en-GB" sz="1100" u="sng" dirty="0">
                <a:solidFill>
                  <a:schemeClr val="tx1"/>
                </a:solidFill>
                <a:latin typeface="Calibri" panose="020F0502020204030204" pitchFamily="34" charset="0"/>
                <a:cs typeface="Calibri" panose="020F0502020204030204" pitchFamily="34" charset="0"/>
              </a:rPr>
              <a:t>How the school is organised…</a:t>
            </a:r>
          </a:p>
          <a:p>
            <a:pPr algn="just"/>
            <a:r>
              <a:rPr lang="en-GB" sz="1100" dirty="0">
                <a:solidFill>
                  <a:schemeClr val="tx1"/>
                </a:solidFill>
                <a:latin typeface="Calibri" panose="020F0502020204030204" pitchFamily="34" charset="0"/>
                <a:cs typeface="Calibri" panose="020F0502020204030204" pitchFamily="34" charset="0"/>
              </a:rPr>
              <a:t>The school is organised into 12 classes all named after woodland creature this is because of large class sizes. For example; Year 1 is split into two classrooms, Year 1 Dragonflies and Year ½ Ants.</a:t>
            </a:r>
          </a:p>
          <a:p>
            <a:pPr algn="just"/>
            <a:r>
              <a:rPr lang="en-GB" sz="1100" dirty="0">
                <a:solidFill>
                  <a:schemeClr val="tx1"/>
                </a:solidFill>
                <a:latin typeface="Calibri" panose="020F0502020204030204" pitchFamily="34" charset="0"/>
                <a:cs typeface="Calibri" panose="020F0502020204030204" pitchFamily="34" charset="0"/>
              </a:rPr>
              <a:t>A particular feature I love about the school is their “Learning Street”. Situated between Foundation Phase and Key Stage 1 and 2 the “Learning Street consists of various seating areas with computers, library and music corner. This area allows mixed ability learning outside of the classroom. For example; every Monday morning all the classes join to practice flashcards. Vygotsky’s theories on scaffolding and peer tutoring encourages mixed-ability learning using the “Zone of Proximal Development” and the idea of a “More Knowledgeable Other”.</a:t>
            </a:r>
          </a:p>
        </p:txBody>
      </p:sp>
      <p:pic>
        <p:nvPicPr>
          <p:cNvPr id="31" name="Picture 30">
            <a:extLst>
              <a:ext uri="{FF2B5EF4-FFF2-40B4-BE49-F238E27FC236}">
                <a16:creationId xmlns:a16="http://schemas.microsoft.com/office/drawing/2014/main" id="{2A23E15C-8060-B44C-8D88-78D6FFF2E6CF}"/>
              </a:ext>
            </a:extLst>
          </p:cNvPr>
          <p:cNvPicPr>
            <a:picLocks noChangeAspect="1"/>
          </p:cNvPicPr>
          <p:nvPr/>
        </p:nvPicPr>
        <p:blipFill>
          <a:blip r:embed="rId6"/>
          <a:stretch>
            <a:fillRect/>
          </a:stretch>
        </p:blipFill>
        <p:spPr>
          <a:xfrm>
            <a:off x="8288370" y="5207711"/>
            <a:ext cx="1712574" cy="1523897"/>
          </a:xfrm>
          <a:prstGeom prst="rect">
            <a:avLst/>
          </a:prstGeom>
        </p:spPr>
      </p:pic>
      <p:sp>
        <p:nvSpPr>
          <p:cNvPr id="7" name="Pentagon 6">
            <a:extLst>
              <a:ext uri="{FF2B5EF4-FFF2-40B4-BE49-F238E27FC236}">
                <a16:creationId xmlns:a16="http://schemas.microsoft.com/office/drawing/2014/main" id="{B5EA7AFE-598A-3B4D-BB57-07598E38D742}"/>
              </a:ext>
            </a:extLst>
          </p:cNvPr>
          <p:cNvSpPr/>
          <p:nvPr/>
        </p:nvSpPr>
        <p:spPr>
          <a:xfrm>
            <a:off x="106372" y="80661"/>
            <a:ext cx="2111481" cy="484632"/>
          </a:xfrm>
          <a:prstGeom prst="homePlate">
            <a:avLst/>
          </a:prstGeom>
          <a:solidFill>
            <a:srgbClr val="ECE8A1"/>
          </a:solidFill>
          <a:ln>
            <a:solidFill>
              <a:srgbClr val="ECE8A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u="sng" dirty="0">
                <a:solidFill>
                  <a:schemeClr val="tx1"/>
                </a:solidFill>
              </a:rPr>
              <a:t>Starting at my Feet</a:t>
            </a:r>
          </a:p>
        </p:txBody>
      </p:sp>
      <p:sp>
        <p:nvSpPr>
          <p:cNvPr id="8" name="Pentagon 7">
            <a:extLst>
              <a:ext uri="{FF2B5EF4-FFF2-40B4-BE49-F238E27FC236}">
                <a16:creationId xmlns:a16="http://schemas.microsoft.com/office/drawing/2014/main" id="{71C03DF4-51D2-D848-829E-0626B2B3D272}"/>
              </a:ext>
            </a:extLst>
          </p:cNvPr>
          <p:cNvSpPr/>
          <p:nvPr/>
        </p:nvSpPr>
        <p:spPr>
          <a:xfrm>
            <a:off x="2314817" y="127126"/>
            <a:ext cx="2413563" cy="391702"/>
          </a:xfrm>
          <a:prstGeom prst="homePlate">
            <a:avLst/>
          </a:prstGeom>
          <a:solidFill>
            <a:srgbClr val="ECE8A1"/>
          </a:solidFill>
          <a:ln>
            <a:solidFill>
              <a:srgbClr val="ECE8A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1200" u="sng" dirty="0">
                <a:solidFill>
                  <a:schemeClr val="tx1"/>
                </a:solidFill>
              </a:rPr>
              <a:t>Emily Brown </a:t>
            </a:r>
            <a:r>
              <a:rPr lang="en-GB" sz="1200" dirty="0">
                <a:solidFill>
                  <a:schemeClr val="tx1"/>
                </a:solidFill>
              </a:rPr>
              <a:t>		</a:t>
            </a:r>
            <a:r>
              <a:rPr lang="en-GB" sz="1200" u="sng" dirty="0">
                <a:solidFill>
                  <a:schemeClr val="tx1"/>
                </a:solidFill>
              </a:rPr>
              <a:t>1900471</a:t>
            </a:r>
          </a:p>
        </p:txBody>
      </p:sp>
      <p:sp>
        <p:nvSpPr>
          <p:cNvPr id="13" name="Rounded Rectangle 12">
            <a:extLst>
              <a:ext uri="{FF2B5EF4-FFF2-40B4-BE49-F238E27FC236}">
                <a16:creationId xmlns:a16="http://schemas.microsoft.com/office/drawing/2014/main" id="{C34CE781-F6A5-D647-8CDC-FC98A28F8A3C}"/>
              </a:ext>
            </a:extLst>
          </p:cNvPr>
          <p:cNvSpPr/>
          <p:nvPr/>
        </p:nvSpPr>
        <p:spPr>
          <a:xfrm>
            <a:off x="10163958" y="3200395"/>
            <a:ext cx="2531269" cy="2927939"/>
          </a:xfrm>
          <a:prstGeom prst="roundRect">
            <a:avLst/>
          </a:prstGeom>
          <a:solidFill>
            <a:srgbClr val="93C2E1"/>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just"/>
            <a:r>
              <a:rPr lang="en-GB" sz="1200" u="sng" dirty="0">
                <a:solidFill>
                  <a:schemeClr val="tx1"/>
                </a:solidFill>
                <a:latin typeface="Calibri" panose="020F0502020204030204" pitchFamily="34" charset="0"/>
                <a:cs typeface="Calibri" panose="020F0502020204030204" pitchFamily="34" charset="0"/>
              </a:rPr>
              <a:t>Impact of Curriculum 2022</a:t>
            </a:r>
          </a:p>
          <a:p>
            <a:pPr algn="just"/>
            <a:r>
              <a:rPr lang="en-GB" sz="1200" dirty="0">
                <a:solidFill>
                  <a:schemeClr val="tx1"/>
                </a:solidFill>
                <a:latin typeface="Calibri" panose="020F0502020204030204" pitchFamily="34" charset="0"/>
                <a:cs typeface="Calibri" panose="020F0502020204030204" pitchFamily="34" charset="0"/>
              </a:rPr>
              <a:t>With the new national curriculum being implemented in September 2022, The Welsh Government states that teachers will not be told “how to teach”, but rather “the essential knowledge and skills every child should have” meaning teachers have freedom to mould the curriculum to suit their learners needs (BBC 2014). Therefore both teachers and learners will lead autonomous lives thus “ready to play a full part in life and work”.</a:t>
            </a:r>
          </a:p>
        </p:txBody>
      </p:sp>
    </p:spTree>
    <p:extLst>
      <p:ext uri="{BB962C8B-B14F-4D97-AF65-F5344CB8AC3E}">
        <p14:creationId xmlns:p14="http://schemas.microsoft.com/office/powerpoint/2010/main" val="37310326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348BAA2-DC20-D840-B1B0-57FD5B0821D8}"/>
              </a:ext>
            </a:extLst>
          </p:cNvPr>
          <p:cNvPicPr>
            <a:picLocks noChangeAspect="1"/>
          </p:cNvPicPr>
          <p:nvPr/>
        </p:nvPicPr>
        <p:blipFill rotWithShape="1">
          <a:blip r:embed="rId2"/>
          <a:srcRect t="4348" b="13234"/>
          <a:stretch/>
        </p:blipFill>
        <p:spPr>
          <a:xfrm>
            <a:off x="0" y="0"/>
            <a:ext cx="12801600" cy="9601200"/>
          </a:xfrm>
          <a:prstGeom prst="rect">
            <a:avLst/>
          </a:prstGeom>
        </p:spPr>
      </p:pic>
      <p:sp>
        <p:nvSpPr>
          <p:cNvPr id="4" name="Rounded Rectangle 3">
            <a:extLst>
              <a:ext uri="{FF2B5EF4-FFF2-40B4-BE49-F238E27FC236}">
                <a16:creationId xmlns:a16="http://schemas.microsoft.com/office/drawing/2014/main" id="{1C60EA7A-7FE4-B944-A53F-8034288A11E1}"/>
              </a:ext>
            </a:extLst>
          </p:cNvPr>
          <p:cNvSpPr/>
          <p:nvPr/>
        </p:nvSpPr>
        <p:spPr>
          <a:xfrm>
            <a:off x="482600" y="1744548"/>
            <a:ext cx="11836400" cy="7738119"/>
          </a:xfrm>
          <a:prstGeom prst="roundRect">
            <a:avLst/>
          </a:prstGeom>
          <a:solidFill>
            <a:srgbClr val="D6C3E1"/>
          </a:solidFill>
          <a:ln>
            <a:solidFill>
              <a:srgbClr val="D6C3E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BBC News (2014) </a:t>
            </a:r>
            <a:r>
              <a:rPr lang="en-GB" sz="2000" i="1" dirty="0">
                <a:solidFill>
                  <a:schemeClr val="tx1"/>
                </a:solidFill>
              </a:rPr>
              <a:t>How is the National Curriculum Changing?</a:t>
            </a:r>
          </a:p>
          <a:p>
            <a:r>
              <a:rPr lang="en-GB" sz="2000" dirty="0">
                <a:solidFill>
                  <a:schemeClr val="tx1"/>
                </a:solidFill>
              </a:rPr>
              <a:t>Available at: </a:t>
            </a:r>
            <a:r>
              <a:rPr lang="en-GB" sz="2000" dirty="0">
                <a:hlinkClick r:id="rId3"/>
              </a:rPr>
              <a:t>https://www.bbc.co.uk/news/education-28989714</a:t>
            </a:r>
            <a:r>
              <a:rPr lang="en-GB" sz="2000" dirty="0"/>
              <a:t> </a:t>
            </a:r>
          </a:p>
          <a:p>
            <a:r>
              <a:rPr lang="en-GB" sz="2000" dirty="0">
                <a:solidFill>
                  <a:schemeClr val="tx1"/>
                </a:solidFill>
              </a:rPr>
              <a:t>Accessed on: 22</a:t>
            </a:r>
            <a:r>
              <a:rPr lang="en-GB" sz="2000" baseline="30000" dirty="0">
                <a:solidFill>
                  <a:schemeClr val="tx1"/>
                </a:solidFill>
              </a:rPr>
              <a:t>nd</a:t>
            </a:r>
            <a:r>
              <a:rPr lang="en-GB" sz="2000" dirty="0">
                <a:solidFill>
                  <a:schemeClr val="tx1"/>
                </a:solidFill>
              </a:rPr>
              <a:t> January 2020</a:t>
            </a:r>
          </a:p>
          <a:p>
            <a:endParaRPr lang="en-GB" sz="2000" dirty="0">
              <a:solidFill>
                <a:schemeClr val="tx1"/>
              </a:solidFill>
            </a:endParaRPr>
          </a:p>
          <a:p>
            <a:r>
              <a:rPr lang="en-GB" sz="2000" dirty="0" err="1">
                <a:solidFill>
                  <a:schemeClr val="tx1"/>
                </a:solidFill>
              </a:rPr>
              <a:t>McManis</a:t>
            </a:r>
            <a:r>
              <a:rPr lang="en-GB" sz="2000" dirty="0">
                <a:solidFill>
                  <a:schemeClr val="tx1"/>
                </a:solidFill>
              </a:rPr>
              <a:t>, LD, PhD (2017</a:t>
            </a:r>
            <a:r>
              <a:rPr lang="en-GB" sz="2000" i="1" dirty="0">
                <a:solidFill>
                  <a:schemeClr val="tx1"/>
                </a:solidFill>
              </a:rPr>
              <a:t>) Inclusive Education: What It Means, Proven Strategies, and a Case Study</a:t>
            </a:r>
          </a:p>
          <a:p>
            <a:r>
              <a:rPr lang="en-GB" sz="2000" dirty="0">
                <a:solidFill>
                  <a:schemeClr val="tx1"/>
                </a:solidFill>
              </a:rPr>
              <a:t>Available at: </a:t>
            </a:r>
            <a:r>
              <a:rPr lang="en-GB" sz="2000" dirty="0">
                <a:hlinkClick r:id="rId4"/>
              </a:rPr>
              <a:t>https://education.cu-portland.edu/blog/classroom-resources/inclusive-education/</a:t>
            </a:r>
            <a:endParaRPr lang="en-GB" sz="2000" dirty="0"/>
          </a:p>
          <a:p>
            <a:r>
              <a:rPr lang="en-GB" sz="2000" dirty="0">
                <a:solidFill>
                  <a:schemeClr val="tx1"/>
                </a:solidFill>
              </a:rPr>
              <a:t>Accessed on 20</a:t>
            </a:r>
            <a:r>
              <a:rPr lang="en-GB" sz="2000" baseline="30000" dirty="0">
                <a:solidFill>
                  <a:schemeClr val="tx1"/>
                </a:solidFill>
              </a:rPr>
              <a:t>th</a:t>
            </a:r>
            <a:r>
              <a:rPr lang="en-GB" sz="2000" dirty="0">
                <a:solidFill>
                  <a:schemeClr val="tx1"/>
                </a:solidFill>
              </a:rPr>
              <a:t> January 2020</a:t>
            </a:r>
          </a:p>
          <a:p>
            <a:endParaRPr lang="en-GB" sz="2000" dirty="0">
              <a:solidFill>
                <a:schemeClr val="tx1"/>
              </a:solidFill>
            </a:endParaRPr>
          </a:p>
          <a:p>
            <a:r>
              <a:rPr lang="en-GB" sz="2000" dirty="0">
                <a:solidFill>
                  <a:schemeClr val="tx1"/>
                </a:solidFill>
              </a:rPr>
              <a:t>Psychology Notes HQ (2019) </a:t>
            </a:r>
            <a:r>
              <a:rPr lang="en-GB" sz="2000" i="1" dirty="0">
                <a:solidFill>
                  <a:schemeClr val="tx1"/>
                </a:solidFill>
              </a:rPr>
              <a:t>What is Bronfenbrenner’s Ecological Systems Theory?</a:t>
            </a:r>
          </a:p>
          <a:p>
            <a:r>
              <a:rPr lang="en-GB" sz="2000" dirty="0">
                <a:solidFill>
                  <a:schemeClr val="tx1"/>
                </a:solidFill>
              </a:rPr>
              <a:t>Available at: </a:t>
            </a:r>
            <a:r>
              <a:rPr lang="en-GB" sz="2000" dirty="0">
                <a:hlinkClick r:id="rId5"/>
              </a:rPr>
              <a:t>https://www.psychologynoteshq.com/bronfenbrenner-ecological-theory/</a:t>
            </a:r>
            <a:endParaRPr lang="en-GB" sz="2000" dirty="0"/>
          </a:p>
          <a:p>
            <a:r>
              <a:rPr lang="en-GB" sz="2000" dirty="0">
                <a:solidFill>
                  <a:schemeClr val="tx1"/>
                </a:solidFill>
              </a:rPr>
              <a:t>Accessed on: 20</a:t>
            </a:r>
            <a:r>
              <a:rPr lang="en-GB" sz="2000" baseline="30000" dirty="0">
                <a:solidFill>
                  <a:schemeClr val="tx1"/>
                </a:solidFill>
              </a:rPr>
              <a:t>th</a:t>
            </a:r>
            <a:r>
              <a:rPr lang="en-GB" sz="2000" dirty="0">
                <a:solidFill>
                  <a:schemeClr val="tx1"/>
                </a:solidFill>
              </a:rPr>
              <a:t> January 2020</a:t>
            </a:r>
          </a:p>
          <a:p>
            <a:endParaRPr lang="en-GB" sz="2000" dirty="0"/>
          </a:p>
          <a:p>
            <a:r>
              <a:rPr lang="en-GB" sz="2000" dirty="0">
                <a:solidFill>
                  <a:schemeClr val="tx1"/>
                </a:solidFill>
              </a:rPr>
              <a:t>Swansea Council (2019) </a:t>
            </a:r>
            <a:r>
              <a:rPr lang="en-GB" sz="2000" i="1" dirty="0">
                <a:solidFill>
                  <a:schemeClr val="tx1"/>
                </a:solidFill>
              </a:rPr>
              <a:t>Tackling Poverty Strategy – Gowerton Ward Profile</a:t>
            </a:r>
          </a:p>
          <a:p>
            <a:r>
              <a:rPr lang="en-GB" sz="2000" dirty="0">
                <a:solidFill>
                  <a:schemeClr val="tx1"/>
                </a:solidFill>
              </a:rPr>
              <a:t>Available at: </a:t>
            </a:r>
            <a:r>
              <a:rPr lang="en-GB" sz="2000" dirty="0">
                <a:hlinkClick r:id="rId6"/>
              </a:rPr>
              <a:t>https://www.swansea.gov.uk/povertystrategy</a:t>
            </a:r>
            <a:endParaRPr lang="en-GB" sz="2000" dirty="0"/>
          </a:p>
          <a:p>
            <a:r>
              <a:rPr lang="en-GB" sz="2000" dirty="0">
                <a:solidFill>
                  <a:schemeClr val="tx1"/>
                </a:solidFill>
              </a:rPr>
              <a:t>Accessed on 20</a:t>
            </a:r>
            <a:r>
              <a:rPr lang="en-GB" sz="2000" baseline="30000" dirty="0">
                <a:solidFill>
                  <a:schemeClr val="tx1"/>
                </a:solidFill>
              </a:rPr>
              <a:t>th</a:t>
            </a:r>
            <a:r>
              <a:rPr lang="en-GB" sz="2000" dirty="0">
                <a:solidFill>
                  <a:schemeClr val="tx1"/>
                </a:solidFill>
              </a:rPr>
              <a:t> January 2020</a:t>
            </a:r>
          </a:p>
          <a:p>
            <a:endParaRPr lang="en-GB" sz="2000" dirty="0"/>
          </a:p>
          <a:p>
            <a:r>
              <a:rPr lang="en-GB" sz="2000" dirty="0">
                <a:solidFill>
                  <a:schemeClr val="tx1"/>
                </a:solidFill>
              </a:rPr>
              <a:t>Welsh Government </a:t>
            </a:r>
            <a:r>
              <a:rPr lang="en-GB" sz="2000" dirty="0" err="1">
                <a:solidFill>
                  <a:schemeClr val="tx1"/>
                </a:solidFill>
              </a:rPr>
              <a:t>Hwb</a:t>
            </a:r>
            <a:r>
              <a:rPr lang="en-GB" sz="2000" dirty="0">
                <a:solidFill>
                  <a:schemeClr val="tx1"/>
                </a:solidFill>
              </a:rPr>
              <a:t> (2020) </a:t>
            </a:r>
            <a:r>
              <a:rPr lang="en-GB" sz="2000" i="1" dirty="0">
                <a:solidFill>
                  <a:schemeClr val="tx1"/>
                </a:solidFill>
              </a:rPr>
              <a:t>Introduction to Curriculum for Wales Guidance</a:t>
            </a:r>
          </a:p>
          <a:p>
            <a:r>
              <a:rPr lang="en-GB" sz="2000" dirty="0">
                <a:solidFill>
                  <a:schemeClr val="tx1"/>
                </a:solidFill>
              </a:rPr>
              <a:t>Available at: </a:t>
            </a:r>
            <a:r>
              <a:rPr lang="en-GB" sz="2000" dirty="0">
                <a:hlinkClick r:id="rId7"/>
              </a:rPr>
              <a:t>https://hwb.gov.wales/curriculum-for-wales/introduction</a:t>
            </a:r>
            <a:endParaRPr lang="en-GB" sz="2000" dirty="0"/>
          </a:p>
          <a:p>
            <a:r>
              <a:rPr lang="en-GB" sz="2000" dirty="0">
                <a:solidFill>
                  <a:schemeClr val="tx1"/>
                </a:solidFill>
              </a:rPr>
              <a:t>Accessed on: 21</a:t>
            </a:r>
            <a:r>
              <a:rPr lang="en-GB" sz="2000" baseline="30000" dirty="0">
                <a:solidFill>
                  <a:schemeClr val="tx1"/>
                </a:solidFill>
              </a:rPr>
              <a:t>st</a:t>
            </a:r>
            <a:r>
              <a:rPr lang="en-GB" sz="2000" dirty="0">
                <a:solidFill>
                  <a:schemeClr val="tx1"/>
                </a:solidFill>
              </a:rPr>
              <a:t> January 2020</a:t>
            </a:r>
          </a:p>
          <a:p>
            <a:endParaRPr lang="en-GB" sz="2000" dirty="0">
              <a:solidFill>
                <a:schemeClr val="tx1"/>
              </a:solidFill>
            </a:endParaRPr>
          </a:p>
          <a:p>
            <a:endParaRPr lang="en-GB" sz="2000" dirty="0"/>
          </a:p>
        </p:txBody>
      </p:sp>
      <p:sp>
        <p:nvSpPr>
          <p:cNvPr id="5" name="Up Ribbon 4">
            <a:extLst>
              <a:ext uri="{FF2B5EF4-FFF2-40B4-BE49-F238E27FC236}">
                <a16:creationId xmlns:a16="http://schemas.microsoft.com/office/drawing/2014/main" id="{E180FE4C-C66B-614E-A826-D4B188A88BB1}"/>
              </a:ext>
            </a:extLst>
          </p:cNvPr>
          <p:cNvSpPr/>
          <p:nvPr/>
        </p:nvSpPr>
        <p:spPr>
          <a:xfrm>
            <a:off x="2741961" y="211667"/>
            <a:ext cx="6859239" cy="1321215"/>
          </a:xfrm>
          <a:prstGeom prst="ribbon2">
            <a:avLst/>
          </a:prstGeom>
          <a:solidFill>
            <a:srgbClr val="ECE8A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rPr>
              <a:t>Reference List</a:t>
            </a:r>
          </a:p>
        </p:txBody>
      </p:sp>
    </p:spTree>
    <p:extLst>
      <p:ext uri="{BB962C8B-B14F-4D97-AF65-F5344CB8AC3E}">
        <p14:creationId xmlns:p14="http://schemas.microsoft.com/office/powerpoint/2010/main" val="2748777949"/>
      </p:ext>
    </p:extLst>
  </p:cSld>
  <p:clrMapOvr>
    <a:masterClrMapping/>
  </p:clrMapOvr>
</p:sld>
</file>

<file path=ppt/theme/theme1.xml><?xml version="1.0" encoding="utf-8"?>
<a:theme xmlns:a="http://schemas.openxmlformats.org/drawingml/2006/main" name="AccentBoxVTI">
  <a:themeElements>
    <a:clrScheme name="AnalogousFromLightSeedLeftStep">
      <a:dk1>
        <a:srgbClr val="000000"/>
      </a:dk1>
      <a:lt1>
        <a:srgbClr val="FFFFFF"/>
      </a:lt1>
      <a:dk2>
        <a:srgbClr val="233D3F"/>
      </a:dk2>
      <a:lt2>
        <a:srgbClr val="EAE7E4"/>
      </a:lt2>
      <a:accent1>
        <a:srgbClr val="69A6E1"/>
      </a:accent1>
      <a:accent2>
        <a:srgbClr val="4AB0B8"/>
      </a:accent2>
      <a:accent3>
        <a:srgbClr val="4FB390"/>
      </a:accent3>
      <a:accent4>
        <a:srgbClr val="49B663"/>
      </a:accent4>
      <a:accent5>
        <a:srgbClr val="5FB54D"/>
      </a:accent5>
      <a:accent6>
        <a:srgbClr val="84AE47"/>
      </a:accent6>
      <a:hlink>
        <a:srgbClr val="9D7D5E"/>
      </a:hlink>
      <a:folHlink>
        <a:srgbClr val="848484"/>
      </a:folHlink>
    </a:clrScheme>
    <a:fontScheme name="Avenir">
      <a:majorFont>
        <a:latin typeface="Avenir Next LT Pro"/>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9F778A78-DC9A-453A-A82D-A75CAD503E15}" vid="{EA961113-7CC4-4569-8A6A-7BC2C1E2F401}"/>
    </a:ext>
  </a:extLst>
</a:theme>
</file>

<file path=docProps/app.xml><?xml version="1.0" encoding="utf-8"?>
<Properties xmlns="http://schemas.openxmlformats.org/officeDocument/2006/extended-properties" xmlns:vt="http://schemas.openxmlformats.org/officeDocument/2006/docPropsVTypes">
  <Template/>
  <TotalTime>932</TotalTime>
  <Words>1224</Words>
  <Application>Microsoft Macintosh PowerPoint</Application>
  <PresentationFormat>A3 Paper (297x420 mm)</PresentationFormat>
  <Paragraphs>55</Paragraphs>
  <Slides>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vt:i4>
      </vt:variant>
    </vt:vector>
  </HeadingPairs>
  <TitlesOfParts>
    <vt:vector size="7" baseType="lpstr">
      <vt:lpstr>Arial</vt:lpstr>
      <vt:lpstr>Avenir Next LT Pro</vt:lpstr>
      <vt:lpstr>Calibri</vt:lpstr>
      <vt:lpstr>Courier New</vt:lpstr>
      <vt:lpstr>AccentBoxVTI</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Emily Brown</dc:creator>
  <cp:lastModifiedBy>Emily Brown</cp:lastModifiedBy>
  <cp:revision>1</cp:revision>
  <dcterms:created xsi:type="dcterms:W3CDTF">2020-01-13T10:17:51Z</dcterms:created>
  <dcterms:modified xsi:type="dcterms:W3CDTF">2020-02-05T16:45:40Z</dcterms:modified>
</cp:coreProperties>
</file>