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44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59" r:id="rId7"/>
    <p:sldId id="260" r:id="rId8"/>
    <p:sldId id="266" r:id="rId9"/>
    <p:sldId id="261" r:id="rId10"/>
    <p:sldId id="265" r:id="rId11"/>
    <p:sldId id="267" r:id="rId12"/>
    <p:sldId id="263" r:id="rId13"/>
    <p:sldId id="264" r:id="rId14"/>
    <p:sldId id="269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5033" autoAdjust="0"/>
  </p:normalViewPr>
  <p:slideViewPr>
    <p:cSldViewPr snapToGrid="0" snapToObjects="1">
      <p:cViewPr varScale="1">
        <p:scale>
          <a:sx n="114" d="100"/>
          <a:sy n="114" d="100"/>
        </p:scale>
        <p:origin x="414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D81A9-CFC2-4640-899E-DD3E177BE50A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605DA-80A8-4B7B-B889-6C5700BB4C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E50F4-C55A-473A-A70B-4B042EF011A9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44625-0ADF-4414-89A2-9E135F0C84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7DE6118-2437-4B30-8E3C-4D2BE6020583}" type="datetimeFigureOut">
              <a:rPr lang="en-US" smtClean="0"/>
              <a:pPr/>
              <a:t>1/31/2020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2554817"/>
            <a:ext cx="7197726" cy="2421464"/>
          </a:xfrm>
        </p:spPr>
        <p:txBody>
          <a:bodyPr>
            <a:normAutofit/>
          </a:bodyPr>
          <a:lstStyle/>
          <a:p>
            <a:r>
              <a:rPr lang="en-US" b="1" dirty="0"/>
              <a:t>Pacifism: a philosophical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976282"/>
            <a:ext cx="7197726" cy="14054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Jan </a:t>
            </a:r>
            <a:r>
              <a:rPr lang="en-US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Narveson</a:t>
            </a:r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853DF-F36A-46F2-AB96-43C9F49BB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pacifism?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2BBEB-3135-41B2-B0A5-CF5DC8BCF5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‘it is morally wrong to use force to resist, punish, or prevent violence’.</a:t>
            </a:r>
          </a:p>
          <a:p>
            <a:r>
              <a:rPr lang="en-GB" dirty="0"/>
              <a:t>It is not the idea that violence is evil </a:t>
            </a:r>
          </a:p>
          <a:p>
            <a:r>
              <a:rPr lang="en-GB" dirty="0"/>
              <a:t>Untenable according to </a:t>
            </a:r>
            <a:r>
              <a:rPr lang="en-GB" dirty="0" err="1"/>
              <a:t>Narveson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179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DDD8C-1D39-4AA2-882B-B3FB71E1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Pacifist character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CF382-9BBB-4EC4-A1B7-B5FA4FA25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person who only expects non-violence from other pacifists</a:t>
            </a:r>
          </a:p>
          <a:p>
            <a:r>
              <a:rPr lang="en-GB" dirty="0"/>
              <a:t>A person who believes THEY and only THEY do not have to use violence </a:t>
            </a:r>
          </a:p>
          <a:p>
            <a:r>
              <a:rPr lang="en-GB" dirty="0"/>
              <a:t>A person who believes ALL people should be non-violent </a:t>
            </a:r>
          </a:p>
          <a:p>
            <a:r>
              <a:rPr lang="en-GB" dirty="0"/>
              <a:t>Potentially idealistic </a:t>
            </a:r>
          </a:p>
          <a:p>
            <a:r>
              <a:rPr lang="en-GB" dirty="0"/>
              <a:t>They only have the option of non-violence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800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C170C-89A2-450B-BB97-29D01B8AA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non-pacifist character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FDC9-BED7-4A12-B772-F80684B0A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person who is not obliged to act violently </a:t>
            </a:r>
          </a:p>
          <a:p>
            <a:r>
              <a:rPr lang="en-GB" dirty="0"/>
              <a:t>A person who is not obliged to act non-violently either </a:t>
            </a:r>
          </a:p>
          <a:p>
            <a:r>
              <a:rPr lang="en-GB" dirty="0"/>
              <a:t>To act or not to act is down to the opinion of the person involved </a:t>
            </a:r>
          </a:p>
          <a:p>
            <a:r>
              <a:rPr lang="en-GB" dirty="0"/>
              <a:t>A non-pacifist therefore does not have to be hard lined on either position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612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E5B9A-A305-442C-9446-3442CD50F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person who believes THEY and only THEY do not have to use violence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2A9D9-0DF2-4356-A55B-853DB5045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271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70896-B285-44B0-8803-A852E104C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pacifist who only expects violence from other pacifists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81C8F-385B-4B3D-9B8A-8A88AD5CDC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circular</a:t>
            </a:r>
          </a:p>
          <a:p>
            <a:r>
              <a:rPr lang="en-GB" dirty="0"/>
              <a:t>We do not know who the pacifists are before our enquiry</a:t>
            </a:r>
          </a:p>
          <a:p>
            <a:r>
              <a:rPr lang="en-GB" dirty="0"/>
              <a:t>You cannot simply believe you have a duty </a:t>
            </a:r>
          </a:p>
          <a:p>
            <a:r>
              <a:rPr lang="en-GB" dirty="0"/>
              <a:t>What does he believe? He believes that he believes he has a duty</a:t>
            </a:r>
          </a:p>
          <a:p>
            <a:r>
              <a:rPr lang="en-GB" dirty="0"/>
              <a:t>This is an infinite regress </a:t>
            </a:r>
          </a:p>
        </p:txBody>
      </p:sp>
    </p:spTree>
    <p:extLst>
      <p:ext uri="{BB962C8B-B14F-4D97-AF65-F5344CB8AC3E}">
        <p14:creationId xmlns:p14="http://schemas.microsoft.com/office/powerpoint/2010/main" val="3198969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E7112-E15B-42B5-BD79-D0610BF0C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pacifist who is only non violent 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1ADB1-FB54-42C0-A97C-A283E7DB6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does nobody else need this duty?</a:t>
            </a:r>
          </a:p>
          <a:p>
            <a:r>
              <a:rPr lang="en-GB" dirty="0"/>
              <a:t>It is not a moral duty if only one person is obliged to follow it </a:t>
            </a:r>
          </a:p>
          <a:p>
            <a:r>
              <a:rPr lang="en-GB" dirty="0"/>
              <a:t>Just an opinion</a:t>
            </a:r>
          </a:p>
        </p:txBody>
      </p:sp>
    </p:spTree>
    <p:extLst>
      <p:ext uri="{BB962C8B-B14F-4D97-AF65-F5344CB8AC3E}">
        <p14:creationId xmlns:p14="http://schemas.microsoft.com/office/powerpoint/2010/main" val="22645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3F43-2EE9-436C-A37B-E53597A97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Everybody should be a pacifist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B53AB-72EF-4CF6-92C6-A26A1E9F9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would achieve peace</a:t>
            </a:r>
          </a:p>
          <a:p>
            <a:r>
              <a:rPr lang="en-GB" dirty="0"/>
              <a:t>Yet it is not realistic</a:t>
            </a:r>
          </a:p>
          <a:p>
            <a:r>
              <a:rPr lang="en-GB" dirty="0"/>
              <a:t>Both pacifists and non-pacifists want peace</a:t>
            </a:r>
          </a:p>
        </p:txBody>
      </p:sp>
    </p:spTree>
    <p:extLst>
      <p:ext uri="{BB962C8B-B14F-4D97-AF65-F5344CB8AC3E}">
        <p14:creationId xmlns:p14="http://schemas.microsoft.com/office/powerpoint/2010/main" val="482038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263E9-A94C-452B-A385-D96BBEED8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Tactical pacifism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B26EB-EA21-4F0F-A8B3-5D1C7397D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Contingent and not real (apparently) </a:t>
            </a:r>
          </a:p>
          <a:p>
            <a:r>
              <a:rPr lang="en-GB" dirty="0"/>
              <a:t>Leads to peace</a:t>
            </a:r>
          </a:p>
          <a:p>
            <a:r>
              <a:rPr lang="en-GB" dirty="0"/>
              <a:t>Both pacifists and non-pacifists both want peace</a:t>
            </a:r>
          </a:p>
          <a:p>
            <a:r>
              <a:rPr lang="en-GB" dirty="0"/>
              <a:t>It is dependent on who is doing the violence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275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3D3BC-F863-4A44-8A60-6C842200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52262-E684-4F27-B30C-0343265B3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Persuade pacifists not to be </a:t>
            </a:r>
            <a:r>
              <a:rPr lang="en-GB" dirty="0" err="1"/>
              <a:t>pacisifts</a:t>
            </a:r>
            <a:endParaRPr lang="en-GB" dirty="0"/>
          </a:p>
          <a:p>
            <a:r>
              <a:rPr lang="en-GB" dirty="0"/>
              <a:t>Rationally</a:t>
            </a:r>
          </a:p>
          <a:p>
            <a:r>
              <a:rPr lang="en-GB" dirty="0"/>
              <a:t>Using </a:t>
            </a:r>
            <a:r>
              <a:rPr lang="en-GB" dirty="0" err="1"/>
              <a:t>Narveson’s</a:t>
            </a:r>
            <a:r>
              <a:rPr lang="en-GB" dirty="0"/>
              <a:t> arguments </a:t>
            </a:r>
          </a:p>
        </p:txBody>
      </p:sp>
    </p:spTree>
    <p:extLst>
      <p:ext uri="{BB962C8B-B14F-4D97-AF65-F5344CB8AC3E}">
        <p14:creationId xmlns:p14="http://schemas.microsoft.com/office/powerpoint/2010/main" val="412261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227C3-E3B3-4EB7-9D4D-23C7D0F8B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E0650-DA7E-47EB-8449-AB70C115E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Rights are there to be defend and protected</a:t>
            </a:r>
          </a:p>
          <a:p>
            <a:r>
              <a:rPr lang="en-GB" dirty="0"/>
              <a:t>Pacifists are idealistic by not ensuring their rights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60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72942-3857-4A06-93B2-39791F1C2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12F4C-A6F9-4FBC-AEA9-6271CD0471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4074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ada16477-4a9e-4f32-8a2f-23c8ffb0c90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4" ma:contentTypeDescription="Create a new document." ma:contentTypeScope="" ma:versionID="eda19315659f5d38db233389aefa00ef">
  <xsd:schema xmlns:xsd="http://www.w3.org/2001/XMLSchema" xmlns:xs="http://www.w3.org/2001/XMLSchema" xmlns:p="http://schemas.microsoft.com/office/2006/metadata/properties" xmlns:ns3="ada16477-4a9e-4f32-8a2f-23c8ffb0c900" targetNamespace="http://schemas.microsoft.com/office/2006/metadata/properties" ma:root="true" ma:fieldsID="726443853636746dd81eff02db59d716" ns3:_=""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12C2FA-3740-4055-BA8A-74A1458F4A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415B3C4-7FB6-414C-8C24-8862C0E6C9F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ada16477-4a9e-4f32-8a2f-23c8ffb0c900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77AA64E-E0B6-4503-820C-A84DA7B5D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Future design</Template>
  <TotalTime>0</TotalTime>
  <Words>315</Words>
  <Application>Microsoft Office PowerPoint</Application>
  <PresentationFormat>Widescreen</PresentationFormat>
  <Paragraphs>46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Celestial</vt:lpstr>
      <vt:lpstr>Pacifism: a philosophical analysis </vt:lpstr>
      <vt:lpstr>What is pacifism?</vt:lpstr>
      <vt:lpstr>Pacifist character types</vt:lpstr>
      <vt:lpstr>non-pacifist character type</vt:lpstr>
      <vt:lpstr>A person who believes THEY and only THEY do not have to use violence  </vt:lpstr>
      <vt:lpstr>A pacifist who only expects violence from other pacifists</vt:lpstr>
      <vt:lpstr>A pacifist who is only non violent t</vt:lpstr>
      <vt:lpstr>Everybody should be a pacifist</vt:lpstr>
      <vt:lpstr>Tactical pacifism</vt:lpstr>
      <vt:lpstr>What to do?</vt:lpstr>
      <vt:lpstr>rights</vt:lpstr>
      <vt:lpstr>Personal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2020-01-30T23:32:47Z</dcterms:created>
  <dcterms:modified xsi:type="dcterms:W3CDTF">2020-01-31T05:06:03Z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</Properties>
</file>