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1" r:id="rId2"/>
    <p:sldId id="350" r:id="rId3"/>
    <p:sldId id="423" r:id="rId4"/>
    <p:sldId id="741" r:id="rId5"/>
    <p:sldId id="417" r:id="rId6"/>
    <p:sldId id="394" r:id="rId7"/>
    <p:sldId id="395" r:id="rId8"/>
    <p:sldId id="745" r:id="rId9"/>
    <p:sldId id="425" r:id="rId10"/>
    <p:sldId id="396" r:id="rId11"/>
    <p:sldId id="747" r:id="rId12"/>
    <p:sldId id="399" r:id="rId13"/>
    <p:sldId id="389" r:id="rId14"/>
    <p:sldId id="746" r:id="rId15"/>
    <p:sldId id="386" r:id="rId16"/>
    <p:sldId id="420" r:id="rId17"/>
    <p:sldId id="42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89843D-D21B-458E-BDCE-1DF50D81E5FC}" v="120" dt="2025-12-02T21:57:04.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78" autoAdjust="0"/>
    <p:restoredTop sz="67756" autoAdjust="0"/>
  </p:normalViewPr>
  <p:slideViewPr>
    <p:cSldViewPr snapToGrid="0">
      <p:cViewPr varScale="1">
        <p:scale>
          <a:sx n="61" d="100"/>
          <a:sy n="61" d="100"/>
        </p:scale>
        <p:origin x="315" y="45"/>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2-02T21:57:55.500" v="2151" actId="20577"/>
      <pc:docMkLst>
        <pc:docMk/>
      </pc:docMkLst>
      <pc:sldChg chg="modSp mod">
        <pc:chgData name="Rhiannon Akers" userId="fb3c9d12-5c8c-42d7-8dc7-d872d7a3d202" providerId="ADAL" clId="{80AABDCA-A693-4F09-99FD-F26609E442FC}" dt="2025-11-24T22:21:19.276" v="51" actId="6549"/>
        <pc:sldMkLst>
          <pc:docMk/>
          <pc:sldMk cId="1930633656" sldId="271"/>
        </pc:sldMkLst>
        <pc:spChg chg="mod">
          <ac:chgData name="Rhiannon Akers" userId="fb3c9d12-5c8c-42d7-8dc7-d872d7a3d202" providerId="ADAL" clId="{80AABDCA-A693-4F09-99FD-F26609E442FC}" dt="2025-11-24T22:21:12.883" v="36" actId="20577"/>
          <ac:spMkLst>
            <pc:docMk/>
            <pc:sldMk cId="1930633656" sldId="271"/>
            <ac:spMk id="2" creationId="{00000000-0000-0000-0000-000000000000}"/>
          </ac:spMkLst>
        </pc:spChg>
        <pc:spChg chg="mod">
          <ac:chgData name="Rhiannon Akers" userId="fb3c9d12-5c8c-42d7-8dc7-d872d7a3d202" providerId="ADAL" clId="{80AABDCA-A693-4F09-99FD-F26609E442FC}" dt="2025-11-24T22:21:19.276" v="51" actId="6549"/>
          <ac:spMkLst>
            <pc:docMk/>
            <pc:sldMk cId="1930633656" sldId="271"/>
            <ac:spMk id="3" creationId="{00000000-0000-0000-0000-000000000000}"/>
          </ac:spMkLst>
        </pc:spChg>
      </pc:sldChg>
      <pc:sldChg chg="delSp modSp mod modNotesTx">
        <pc:chgData name="Rhiannon Akers" userId="fb3c9d12-5c8c-42d7-8dc7-d872d7a3d202" providerId="ADAL" clId="{80AABDCA-A693-4F09-99FD-F26609E442FC}" dt="2025-11-24T22:26:38.052" v="220" actId="20577"/>
        <pc:sldMkLst>
          <pc:docMk/>
          <pc:sldMk cId="3864462035" sldId="350"/>
        </pc:sldMkLst>
        <pc:spChg chg="mod">
          <ac:chgData name="Rhiannon Akers" userId="fb3c9d12-5c8c-42d7-8dc7-d872d7a3d202" providerId="ADAL" clId="{80AABDCA-A693-4F09-99FD-F26609E442FC}" dt="2025-11-24T22:26:38.052" v="220" actId="20577"/>
          <ac:spMkLst>
            <pc:docMk/>
            <pc:sldMk cId="3864462035" sldId="350"/>
            <ac:spMk id="2" creationId="{00000000-0000-0000-0000-000000000000}"/>
          </ac:spMkLst>
        </pc:spChg>
        <pc:spChg chg="mod">
          <ac:chgData name="Rhiannon Akers" userId="fb3c9d12-5c8c-42d7-8dc7-d872d7a3d202" providerId="ADAL" clId="{80AABDCA-A693-4F09-99FD-F26609E442FC}" dt="2025-11-24T22:26:32.306" v="202"/>
          <ac:spMkLst>
            <pc:docMk/>
            <pc:sldMk cId="3864462035" sldId="350"/>
            <ac:spMk id="3" creationId="{00000000-0000-0000-0000-000000000000}"/>
          </ac:spMkLst>
        </pc:spChg>
      </pc:sldChg>
      <pc:sldChg chg="del">
        <pc:chgData name="Rhiannon Akers" userId="fb3c9d12-5c8c-42d7-8dc7-d872d7a3d202" providerId="ADAL" clId="{80AABDCA-A693-4F09-99FD-F26609E442FC}" dt="2025-11-24T22:36:55.147" v="1092" actId="47"/>
        <pc:sldMkLst>
          <pc:docMk/>
          <pc:sldMk cId="865498515" sldId="356"/>
        </pc:sldMkLst>
      </pc:sldChg>
      <pc:sldChg chg="modSp del mod">
        <pc:chgData name="Rhiannon Akers" userId="fb3c9d12-5c8c-42d7-8dc7-d872d7a3d202" providerId="ADAL" clId="{80AABDCA-A693-4F09-99FD-F26609E442FC}" dt="2025-11-24T22:28:15.636" v="281" actId="47"/>
        <pc:sldMkLst>
          <pc:docMk/>
          <pc:sldMk cId="3630933599" sldId="382"/>
        </pc:sldMkLst>
      </pc:sldChg>
      <pc:sldChg chg="modSp del mod">
        <pc:chgData name="Rhiannon Akers" userId="fb3c9d12-5c8c-42d7-8dc7-d872d7a3d202" providerId="ADAL" clId="{80AABDCA-A693-4F09-99FD-F26609E442FC}" dt="2025-12-02T16:27:19.042" v="1454" actId="47"/>
        <pc:sldMkLst>
          <pc:docMk/>
          <pc:sldMk cId="4003469292" sldId="384"/>
        </pc:sldMkLst>
        <pc:spChg chg="mod">
          <ac:chgData name="Rhiannon Akers" userId="fb3c9d12-5c8c-42d7-8dc7-d872d7a3d202" providerId="ADAL" clId="{80AABDCA-A693-4F09-99FD-F26609E442FC}" dt="2025-12-02T16:27:13.561" v="1453" actId="27636"/>
          <ac:spMkLst>
            <pc:docMk/>
            <pc:sldMk cId="4003469292" sldId="384"/>
            <ac:spMk id="2" creationId="{3659548A-1F93-6F6C-0053-38124694B30E}"/>
          </ac:spMkLst>
        </pc:spChg>
      </pc:sldChg>
      <pc:sldChg chg="modSp del mod">
        <pc:chgData name="Rhiannon Akers" userId="fb3c9d12-5c8c-42d7-8dc7-d872d7a3d202" providerId="ADAL" clId="{80AABDCA-A693-4F09-99FD-F26609E442FC}" dt="2025-12-02T16:22:08.190" v="1266" actId="47"/>
        <pc:sldMkLst>
          <pc:docMk/>
          <pc:sldMk cId="2253402945" sldId="385"/>
        </pc:sldMkLst>
      </pc:sldChg>
      <pc:sldChg chg="addSp delSp modSp mod">
        <pc:chgData name="Rhiannon Akers" userId="fb3c9d12-5c8c-42d7-8dc7-d872d7a3d202" providerId="ADAL" clId="{80AABDCA-A693-4F09-99FD-F26609E442FC}" dt="2025-12-02T21:44:20.073" v="1892" actId="20577"/>
        <pc:sldMkLst>
          <pc:docMk/>
          <pc:sldMk cId="1059859642" sldId="386"/>
        </pc:sldMkLst>
        <pc:spChg chg="mod">
          <ac:chgData name="Rhiannon Akers" userId="fb3c9d12-5c8c-42d7-8dc7-d872d7a3d202" providerId="ADAL" clId="{80AABDCA-A693-4F09-99FD-F26609E442FC}" dt="2025-12-02T21:44:20.073" v="1892" actId="20577"/>
          <ac:spMkLst>
            <pc:docMk/>
            <pc:sldMk cId="1059859642" sldId="386"/>
            <ac:spMk id="2" creationId="{3659548A-1F93-6F6C-0053-38124694B30E}"/>
          </ac:spMkLst>
        </pc:spChg>
        <pc:spChg chg="del mod">
          <ac:chgData name="Rhiannon Akers" userId="fb3c9d12-5c8c-42d7-8dc7-d872d7a3d202" providerId="ADAL" clId="{80AABDCA-A693-4F09-99FD-F26609E442FC}" dt="2025-12-02T21:43:58.335" v="1880"/>
          <ac:spMkLst>
            <pc:docMk/>
            <pc:sldMk cId="1059859642" sldId="386"/>
            <ac:spMk id="3" creationId="{099ED3C6-F222-6C8B-C9C0-694A038BFF8A}"/>
          </ac:spMkLst>
        </pc:spChg>
        <pc:picChg chg="add mod">
          <ac:chgData name="Rhiannon Akers" userId="fb3c9d12-5c8c-42d7-8dc7-d872d7a3d202" providerId="ADAL" clId="{80AABDCA-A693-4F09-99FD-F26609E442FC}" dt="2025-12-02T21:44:16.617" v="1886" actId="1076"/>
          <ac:picMkLst>
            <pc:docMk/>
            <pc:sldMk cId="1059859642" sldId="386"/>
            <ac:picMk id="4" creationId="{41A12B20-4C09-4DE4-F1F3-821780DD710A}"/>
          </ac:picMkLst>
        </pc:picChg>
      </pc:sldChg>
      <pc:sldChg chg="modSp mod modAnim modNotesTx">
        <pc:chgData name="Rhiannon Akers" userId="fb3c9d12-5c8c-42d7-8dc7-d872d7a3d202" providerId="ADAL" clId="{80AABDCA-A693-4F09-99FD-F26609E442FC}" dt="2025-12-02T16:31:25.950" v="1681"/>
        <pc:sldMkLst>
          <pc:docMk/>
          <pc:sldMk cId="2153885646" sldId="389"/>
        </pc:sldMkLst>
        <pc:spChg chg="mod">
          <ac:chgData name="Rhiannon Akers" userId="fb3c9d12-5c8c-42d7-8dc7-d872d7a3d202" providerId="ADAL" clId="{80AABDCA-A693-4F09-99FD-F26609E442FC}" dt="2025-12-02T16:27:43.624" v="1481" actId="20577"/>
          <ac:spMkLst>
            <pc:docMk/>
            <pc:sldMk cId="2153885646" sldId="389"/>
            <ac:spMk id="2" creationId="{5A40AF4E-5E13-B352-FB43-BF9377B18D99}"/>
          </ac:spMkLst>
        </pc:spChg>
        <pc:spChg chg="mod">
          <ac:chgData name="Rhiannon Akers" userId="fb3c9d12-5c8c-42d7-8dc7-d872d7a3d202" providerId="ADAL" clId="{80AABDCA-A693-4F09-99FD-F26609E442FC}" dt="2025-12-02T16:31:18.137" v="1678" actId="20577"/>
          <ac:spMkLst>
            <pc:docMk/>
            <pc:sldMk cId="2153885646" sldId="389"/>
            <ac:spMk id="3" creationId="{7D9E230B-B45D-D7AD-FC3E-F59A9B661F55}"/>
          </ac:spMkLst>
        </pc:spChg>
      </pc:sldChg>
      <pc:sldChg chg="del">
        <pc:chgData name="Rhiannon Akers" userId="fb3c9d12-5c8c-42d7-8dc7-d872d7a3d202" providerId="ADAL" clId="{80AABDCA-A693-4F09-99FD-F26609E442FC}" dt="2025-11-24T22:36:28.734" v="1076" actId="47"/>
        <pc:sldMkLst>
          <pc:docMk/>
          <pc:sldMk cId="2929457228" sldId="392"/>
        </pc:sldMkLst>
      </pc:sldChg>
      <pc:sldChg chg="del">
        <pc:chgData name="Rhiannon Akers" userId="fb3c9d12-5c8c-42d7-8dc7-d872d7a3d202" providerId="ADAL" clId="{80AABDCA-A693-4F09-99FD-F26609E442FC}" dt="2025-11-24T22:36:38.177" v="1084" actId="47"/>
        <pc:sldMkLst>
          <pc:docMk/>
          <pc:sldMk cId="1250084001" sldId="393"/>
        </pc:sldMkLst>
      </pc:sldChg>
      <pc:sldChg chg="modSp mod ord modNotesTx">
        <pc:chgData name="Rhiannon Akers" userId="fb3c9d12-5c8c-42d7-8dc7-d872d7a3d202" providerId="ADAL" clId="{80AABDCA-A693-4F09-99FD-F26609E442FC}" dt="2025-12-02T21:30:00.088" v="1702"/>
        <pc:sldMkLst>
          <pc:docMk/>
          <pc:sldMk cId="302387343" sldId="394"/>
        </pc:sldMkLst>
        <pc:spChg chg="mod">
          <ac:chgData name="Rhiannon Akers" userId="fb3c9d12-5c8c-42d7-8dc7-d872d7a3d202" providerId="ADAL" clId="{80AABDCA-A693-4F09-99FD-F26609E442FC}" dt="2025-11-24T22:28:21.853" v="301" actId="20577"/>
          <ac:spMkLst>
            <pc:docMk/>
            <pc:sldMk cId="302387343" sldId="394"/>
            <ac:spMk id="2" creationId="{CB61E877-7615-B778-F86B-4CB87AF800AB}"/>
          </ac:spMkLst>
        </pc:spChg>
        <pc:spChg chg="mod">
          <ac:chgData name="Rhiannon Akers" userId="fb3c9d12-5c8c-42d7-8dc7-d872d7a3d202" providerId="ADAL" clId="{80AABDCA-A693-4F09-99FD-F26609E442FC}" dt="2025-11-24T22:29:23.995" v="537" actId="20577"/>
          <ac:spMkLst>
            <pc:docMk/>
            <pc:sldMk cId="302387343" sldId="394"/>
            <ac:spMk id="3" creationId="{7BBF1475-7097-53DB-9A6F-66E4E5E90469}"/>
          </ac:spMkLst>
        </pc:spChg>
      </pc:sldChg>
      <pc:sldChg chg="addSp modSp mod ord modNotesTx">
        <pc:chgData name="Rhiannon Akers" userId="fb3c9d12-5c8c-42d7-8dc7-d872d7a3d202" providerId="ADAL" clId="{80AABDCA-A693-4F09-99FD-F26609E442FC}" dt="2025-12-02T21:32:09.529" v="1705" actId="20577"/>
        <pc:sldMkLst>
          <pc:docMk/>
          <pc:sldMk cId="1167047617" sldId="395"/>
        </pc:sldMkLst>
        <pc:spChg chg="mod">
          <ac:chgData name="Rhiannon Akers" userId="fb3c9d12-5c8c-42d7-8dc7-d872d7a3d202" providerId="ADAL" clId="{80AABDCA-A693-4F09-99FD-F26609E442FC}" dt="2025-11-24T22:30:31.323" v="662" actId="20577"/>
          <ac:spMkLst>
            <pc:docMk/>
            <pc:sldMk cId="1167047617" sldId="395"/>
            <ac:spMk id="2" creationId="{2F5C1182-F2F1-3966-7D92-EB053D4DE5DC}"/>
          </ac:spMkLst>
        </pc:spChg>
        <pc:spChg chg="mod">
          <ac:chgData name="Rhiannon Akers" userId="fb3c9d12-5c8c-42d7-8dc7-d872d7a3d202" providerId="ADAL" clId="{80AABDCA-A693-4F09-99FD-F26609E442FC}" dt="2025-12-02T16:31:38.025" v="1686" actId="20577"/>
          <ac:spMkLst>
            <pc:docMk/>
            <pc:sldMk cId="1167047617" sldId="395"/>
            <ac:spMk id="3" creationId="{6688E061-842F-024A-205B-3753604C5A39}"/>
          </ac:spMkLst>
        </pc:spChg>
        <pc:picChg chg="add mod">
          <ac:chgData name="Rhiannon Akers" userId="fb3c9d12-5c8c-42d7-8dc7-d872d7a3d202" providerId="ADAL" clId="{80AABDCA-A693-4F09-99FD-F26609E442FC}" dt="2025-12-02T16:32:10.760" v="1688" actId="1076"/>
          <ac:picMkLst>
            <pc:docMk/>
            <pc:sldMk cId="1167047617" sldId="395"/>
            <ac:picMk id="3074" creationId="{4B62C46E-AC1E-3751-2F62-956EABBB4A1A}"/>
          </ac:picMkLst>
        </pc:picChg>
        <pc:picChg chg="add mod">
          <ac:chgData name="Rhiannon Akers" userId="fb3c9d12-5c8c-42d7-8dc7-d872d7a3d202" providerId="ADAL" clId="{80AABDCA-A693-4F09-99FD-F26609E442FC}" dt="2025-12-02T16:32:45.742" v="1692" actId="14100"/>
          <ac:picMkLst>
            <pc:docMk/>
            <pc:sldMk cId="1167047617" sldId="395"/>
            <ac:picMk id="3076" creationId="{344CAE71-D3B5-8F54-B801-59B268138B79}"/>
          </ac:picMkLst>
        </pc:picChg>
      </pc:sldChg>
      <pc:sldChg chg="addSp delSp modSp mod modNotesTx">
        <pc:chgData name="Rhiannon Akers" userId="fb3c9d12-5c8c-42d7-8dc7-d872d7a3d202" providerId="ADAL" clId="{80AABDCA-A693-4F09-99FD-F26609E442FC}" dt="2025-12-02T16:27:02.254" v="1451" actId="1076"/>
        <pc:sldMkLst>
          <pc:docMk/>
          <pc:sldMk cId="526528435" sldId="396"/>
        </pc:sldMkLst>
        <pc:spChg chg="mod">
          <ac:chgData name="Rhiannon Akers" userId="fb3c9d12-5c8c-42d7-8dc7-d872d7a3d202" providerId="ADAL" clId="{80AABDCA-A693-4F09-99FD-F26609E442FC}" dt="2025-12-02T16:26:28.589" v="1448" actId="21"/>
          <ac:spMkLst>
            <pc:docMk/>
            <pc:sldMk cId="526528435" sldId="396"/>
            <ac:spMk id="2" creationId="{5AE529AE-4AB2-5537-5D1C-288BAD12357F}"/>
          </ac:spMkLst>
        </pc:spChg>
        <pc:spChg chg="del mod">
          <ac:chgData name="Rhiannon Akers" userId="fb3c9d12-5c8c-42d7-8dc7-d872d7a3d202" providerId="ADAL" clId="{80AABDCA-A693-4F09-99FD-F26609E442FC}" dt="2025-12-02T16:26:55.980" v="1449"/>
          <ac:spMkLst>
            <pc:docMk/>
            <pc:sldMk cId="526528435" sldId="396"/>
            <ac:spMk id="3" creationId="{F79A2F7D-AD93-D7F7-DC8C-B887C7F2C7C4}"/>
          </ac:spMkLst>
        </pc:spChg>
        <pc:picChg chg="add mod">
          <ac:chgData name="Rhiannon Akers" userId="fb3c9d12-5c8c-42d7-8dc7-d872d7a3d202" providerId="ADAL" clId="{80AABDCA-A693-4F09-99FD-F26609E442FC}" dt="2025-12-02T16:27:02.254" v="1451" actId="1076"/>
          <ac:picMkLst>
            <pc:docMk/>
            <pc:sldMk cId="526528435" sldId="396"/>
            <ac:picMk id="1026" creationId="{068C5ED4-469D-3BBB-1940-19616722D914}"/>
          </ac:picMkLst>
        </pc:picChg>
      </pc:sldChg>
      <pc:sldChg chg="del">
        <pc:chgData name="Rhiannon Akers" userId="fb3c9d12-5c8c-42d7-8dc7-d872d7a3d202" providerId="ADAL" clId="{80AABDCA-A693-4F09-99FD-F26609E442FC}" dt="2025-11-24T22:36:30.687" v="1078" actId="47"/>
        <pc:sldMkLst>
          <pc:docMk/>
          <pc:sldMk cId="1602213211" sldId="397"/>
        </pc:sldMkLst>
      </pc:sldChg>
      <pc:sldChg chg="del">
        <pc:chgData name="Rhiannon Akers" userId="fb3c9d12-5c8c-42d7-8dc7-d872d7a3d202" providerId="ADAL" clId="{80AABDCA-A693-4F09-99FD-F26609E442FC}" dt="2025-11-24T22:36:35.497" v="1083" actId="47"/>
        <pc:sldMkLst>
          <pc:docMk/>
          <pc:sldMk cId="573600096" sldId="398"/>
        </pc:sldMkLst>
      </pc:sldChg>
      <pc:sldChg chg="addSp modSp mod modClrScheme chgLayout">
        <pc:chgData name="Rhiannon Akers" userId="fb3c9d12-5c8c-42d7-8dc7-d872d7a3d202" providerId="ADAL" clId="{80AABDCA-A693-4F09-99FD-F26609E442FC}" dt="2025-12-02T21:57:06.875" v="2136" actId="26606"/>
        <pc:sldMkLst>
          <pc:docMk/>
          <pc:sldMk cId="635203845" sldId="399"/>
        </pc:sldMkLst>
        <pc:spChg chg="mod">
          <ac:chgData name="Rhiannon Akers" userId="fb3c9d12-5c8c-42d7-8dc7-d872d7a3d202" providerId="ADAL" clId="{80AABDCA-A693-4F09-99FD-F26609E442FC}" dt="2025-12-02T21:57:06.875" v="2136" actId="26606"/>
          <ac:spMkLst>
            <pc:docMk/>
            <pc:sldMk cId="635203845" sldId="399"/>
            <ac:spMk id="2" creationId="{57E61B17-B69D-B8AE-C2A4-DC8FD13F55EA}"/>
          </ac:spMkLst>
        </pc:spChg>
        <pc:spChg chg="mod">
          <ac:chgData name="Rhiannon Akers" userId="fb3c9d12-5c8c-42d7-8dc7-d872d7a3d202" providerId="ADAL" clId="{80AABDCA-A693-4F09-99FD-F26609E442FC}" dt="2025-12-02T21:57:06.875" v="2136" actId="26606"/>
          <ac:spMkLst>
            <pc:docMk/>
            <pc:sldMk cId="635203845" sldId="399"/>
            <ac:spMk id="3" creationId="{D1080443-A0A8-41F7-15BC-B73498D418F6}"/>
          </ac:spMkLst>
        </pc:spChg>
        <pc:picChg chg="add mod">
          <ac:chgData name="Rhiannon Akers" userId="fb3c9d12-5c8c-42d7-8dc7-d872d7a3d202" providerId="ADAL" clId="{80AABDCA-A693-4F09-99FD-F26609E442FC}" dt="2025-12-02T21:57:04.278" v="2135"/>
          <ac:picMkLst>
            <pc:docMk/>
            <pc:sldMk cId="635203845" sldId="399"/>
            <ac:picMk id="4" creationId="{1F13D288-2AAB-9283-EE14-0C7474993C43}"/>
          </ac:picMkLst>
        </pc:picChg>
      </pc:sldChg>
      <pc:sldChg chg="del">
        <pc:chgData name="Rhiannon Akers" userId="fb3c9d12-5c8c-42d7-8dc7-d872d7a3d202" providerId="ADAL" clId="{80AABDCA-A693-4F09-99FD-F26609E442FC}" dt="2025-11-24T22:36:29.857" v="1077" actId="47"/>
        <pc:sldMkLst>
          <pc:docMk/>
          <pc:sldMk cId="542343473" sldId="400"/>
        </pc:sldMkLst>
      </pc:sldChg>
      <pc:sldChg chg="del">
        <pc:chgData name="Rhiannon Akers" userId="fb3c9d12-5c8c-42d7-8dc7-d872d7a3d202" providerId="ADAL" clId="{80AABDCA-A693-4F09-99FD-F26609E442FC}" dt="2025-11-24T22:36:34.675" v="1082" actId="47"/>
        <pc:sldMkLst>
          <pc:docMk/>
          <pc:sldMk cId="2026182956" sldId="401"/>
        </pc:sldMkLst>
      </pc:sldChg>
      <pc:sldChg chg="del">
        <pc:chgData name="Rhiannon Akers" userId="fb3c9d12-5c8c-42d7-8dc7-d872d7a3d202" providerId="ADAL" clId="{80AABDCA-A693-4F09-99FD-F26609E442FC}" dt="2025-11-24T22:36:31.573" v="1079" actId="47"/>
        <pc:sldMkLst>
          <pc:docMk/>
          <pc:sldMk cId="188911697" sldId="402"/>
        </pc:sldMkLst>
      </pc:sldChg>
      <pc:sldChg chg="del">
        <pc:chgData name="Rhiannon Akers" userId="fb3c9d12-5c8c-42d7-8dc7-d872d7a3d202" providerId="ADAL" clId="{80AABDCA-A693-4F09-99FD-F26609E442FC}" dt="2025-11-24T22:36:32.308" v="1080" actId="47"/>
        <pc:sldMkLst>
          <pc:docMk/>
          <pc:sldMk cId="1205508324" sldId="403"/>
        </pc:sldMkLst>
      </pc:sldChg>
      <pc:sldChg chg="del">
        <pc:chgData name="Rhiannon Akers" userId="fb3c9d12-5c8c-42d7-8dc7-d872d7a3d202" providerId="ADAL" clId="{80AABDCA-A693-4F09-99FD-F26609E442FC}" dt="2025-11-24T22:36:33.529" v="1081" actId="47"/>
        <pc:sldMkLst>
          <pc:docMk/>
          <pc:sldMk cId="1851851859" sldId="404"/>
        </pc:sldMkLst>
      </pc:sldChg>
      <pc:sldChg chg="modSp del mod modNotesTx">
        <pc:chgData name="Rhiannon Akers" userId="fb3c9d12-5c8c-42d7-8dc7-d872d7a3d202" providerId="ADAL" clId="{80AABDCA-A693-4F09-99FD-F26609E442FC}" dt="2025-12-02T16:17:24.659" v="1134" actId="47"/>
        <pc:sldMkLst>
          <pc:docMk/>
          <pc:sldMk cId="1642481320" sldId="405"/>
        </pc:sldMkLst>
      </pc:sldChg>
      <pc:sldChg chg="modSp del mod modShow modNotesTx">
        <pc:chgData name="Rhiannon Akers" userId="fb3c9d12-5c8c-42d7-8dc7-d872d7a3d202" providerId="ADAL" clId="{80AABDCA-A693-4F09-99FD-F26609E442FC}" dt="2025-12-02T21:29:27.513" v="1698" actId="47"/>
        <pc:sldMkLst>
          <pc:docMk/>
          <pc:sldMk cId="3714003989" sldId="406"/>
        </pc:sldMkLst>
      </pc:sldChg>
      <pc:sldChg chg="del">
        <pc:chgData name="Rhiannon Akers" userId="fb3c9d12-5c8c-42d7-8dc7-d872d7a3d202" providerId="ADAL" clId="{80AABDCA-A693-4F09-99FD-F26609E442FC}" dt="2025-12-02T16:14:50.990" v="1125" actId="47"/>
        <pc:sldMkLst>
          <pc:docMk/>
          <pc:sldMk cId="497360386" sldId="407"/>
        </pc:sldMkLst>
      </pc:sldChg>
      <pc:sldChg chg="del">
        <pc:chgData name="Rhiannon Akers" userId="fb3c9d12-5c8c-42d7-8dc7-d872d7a3d202" providerId="ADAL" clId="{80AABDCA-A693-4F09-99FD-F26609E442FC}" dt="2025-11-24T22:36:41.907" v="1086" actId="47"/>
        <pc:sldMkLst>
          <pc:docMk/>
          <pc:sldMk cId="3246135422" sldId="408"/>
        </pc:sldMkLst>
      </pc:sldChg>
      <pc:sldChg chg="del">
        <pc:chgData name="Rhiannon Akers" userId="fb3c9d12-5c8c-42d7-8dc7-d872d7a3d202" providerId="ADAL" clId="{80AABDCA-A693-4F09-99FD-F26609E442FC}" dt="2025-12-02T16:14:52.852" v="1126" actId="47"/>
        <pc:sldMkLst>
          <pc:docMk/>
          <pc:sldMk cId="2541467552" sldId="409"/>
        </pc:sldMkLst>
      </pc:sldChg>
      <pc:sldChg chg="del">
        <pc:chgData name="Rhiannon Akers" userId="fb3c9d12-5c8c-42d7-8dc7-d872d7a3d202" providerId="ADAL" clId="{80AABDCA-A693-4F09-99FD-F26609E442FC}" dt="2025-11-24T22:36:40.738" v="1085" actId="47"/>
        <pc:sldMkLst>
          <pc:docMk/>
          <pc:sldMk cId="199646038" sldId="410"/>
        </pc:sldMkLst>
      </pc:sldChg>
      <pc:sldChg chg="del">
        <pc:chgData name="Rhiannon Akers" userId="fb3c9d12-5c8c-42d7-8dc7-d872d7a3d202" providerId="ADAL" clId="{80AABDCA-A693-4F09-99FD-F26609E442FC}" dt="2025-11-24T22:36:51.247" v="1090" actId="47"/>
        <pc:sldMkLst>
          <pc:docMk/>
          <pc:sldMk cId="165476806" sldId="411"/>
        </pc:sldMkLst>
      </pc:sldChg>
      <pc:sldChg chg="del">
        <pc:chgData name="Rhiannon Akers" userId="fb3c9d12-5c8c-42d7-8dc7-d872d7a3d202" providerId="ADAL" clId="{80AABDCA-A693-4F09-99FD-F26609E442FC}" dt="2025-11-24T22:36:43.875" v="1087" actId="47"/>
        <pc:sldMkLst>
          <pc:docMk/>
          <pc:sldMk cId="3894606716" sldId="412"/>
        </pc:sldMkLst>
      </pc:sldChg>
      <pc:sldChg chg="del">
        <pc:chgData name="Rhiannon Akers" userId="fb3c9d12-5c8c-42d7-8dc7-d872d7a3d202" providerId="ADAL" clId="{80AABDCA-A693-4F09-99FD-F26609E442FC}" dt="2025-11-24T22:36:45.477" v="1088" actId="47"/>
        <pc:sldMkLst>
          <pc:docMk/>
          <pc:sldMk cId="808115853" sldId="413"/>
        </pc:sldMkLst>
      </pc:sldChg>
      <pc:sldChg chg="del">
        <pc:chgData name="Rhiannon Akers" userId="fb3c9d12-5c8c-42d7-8dc7-d872d7a3d202" providerId="ADAL" clId="{80AABDCA-A693-4F09-99FD-F26609E442FC}" dt="2025-11-24T22:36:49.436" v="1089" actId="47"/>
        <pc:sldMkLst>
          <pc:docMk/>
          <pc:sldMk cId="918574425" sldId="414"/>
        </pc:sldMkLst>
      </pc:sldChg>
      <pc:sldChg chg="del">
        <pc:chgData name="Rhiannon Akers" userId="fb3c9d12-5c8c-42d7-8dc7-d872d7a3d202" providerId="ADAL" clId="{80AABDCA-A693-4F09-99FD-F26609E442FC}" dt="2025-11-24T22:27:08.475" v="223" actId="47"/>
        <pc:sldMkLst>
          <pc:docMk/>
          <pc:sldMk cId="391575392" sldId="415"/>
        </pc:sldMkLst>
      </pc:sldChg>
      <pc:sldChg chg="del">
        <pc:chgData name="Rhiannon Akers" userId="fb3c9d12-5c8c-42d7-8dc7-d872d7a3d202" providerId="ADAL" clId="{80AABDCA-A693-4F09-99FD-F26609E442FC}" dt="2025-11-24T22:27:07.651" v="222" actId="47"/>
        <pc:sldMkLst>
          <pc:docMk/>
          <pc:sldMk cId="1705845072" sldId="416"/>
        </pc:sldMkLst>
      </pc:sldChg>
      <pc:sldChg chg="modSp mod modAnim modNotesTx">
        <pc:chgData name="Rhiannon Akers" userId="fb3c9d12-5c8c-42d7-8dc7-d872d7a3d202" providerId="ADAL" clId="{80AABDCA-A693-4F09-99FD-F26609E442FC}" dt="2025-12-02T21:57:55.500" v="2151" actId="20577"/>
        <pc:sldMkLst>
          <pc:docMk/>
          <pc:sldMk cId="3299566950" sldId="417"/>
        </pc:sldMkLst>
        <pc:spChg chg="mod">
          <ac:chgData name="Rhiannon Akers" userId="fb3c9d12-5c8c-42d7-8dc7-d872d7a3d202" providerId="ADAL" clId="{80AABDCA-A693-4F09-99FD-F26609E442FC}" dt="2025-11-24T22:27:33.628" v="245" actId="20577"/>
          <ac:spMkLst>
            <pc:docMk/>
            <pc:sldMk cId="3299566950" sldId="417"/>
            <ac:spMk id="2" creationId="{B1457EDF-8A69-1AF8-8B3B-5A9AFC66D237}"/>
          </ac:spMkLst>
        </pc:spChg>
        <pc:spChg chg="mod">
          <ac:chgData name="Rhiannon Akers" userId="fb3c9d12-5c8c-42d7-8dc7-d872d7a3d202" providerId="ADAL" clId="{80AABDCA-A693-4F09-99FD-F26609E442FC}" dt="2025-12-02T16:21:18.605" v="1263" actId="20577"/>
          <ac:spMkLst>
            <pc:docMk/>
            <pc:sldMk cId="3299566950" sldId="417"/>
            <ac:spMk id="3" creationId="{CC26CD18-C942-036D-16EA-66AF2262104B}"/>
          </ac:spMkLst>
        </pc:spChg>
      </pc:sldChg>
      <pc:sldChg chg="del">
        <pc:chgData name="Rhiannon Akers" userId="fb3c9d12-5c8c-42d7-8dc7-d872d7a3d202" providerId="ADAL" clId="{80AABDCA-A693-4F09-99FD-F26609E442FC}" dt="2025-11-24T22:27:50.591" v="254" actId="47"/>
        <pc:sldMkLst>
          <pc:docMk/>
          <pc:sldMk cId="3192346835" sldId="418"/>
        </pc:sldMkLst>
      </pc:sldChg>
      <pc:sldChg chg="del">
        <pc:chgData name="Rhiannon Akers" userId="fb3c9d12-5c8c-42d7-8dc7-d872d7a3d202" providerId="ADAL" clId="{80AABDCA-A693-4F09-99FD-F26609E442FC}" dt="2025-11-24T22:27:51.536" v="255" actId="47"/>
        <pc:sldMkLst>
          <pc:docMk/>
          <pc:sldMk cId="2676796709" sldId="419"/>
        </pc:sldMkLst>
      </pc:sldChg>
      <pc:sldChg chg="addSp modSp mod modAnim modNotesTx">
        <pc:chgData name="Rhiannon Akers" userId="fb3c9d12-5c8c-42d7-8dc7-d872d7a3d202" providerId="ADAL" clId="{80AABDCA-A693-4F09-99FD-F26609E442FC}" dt="2025-12-02T21:57:22.732" v="2137" actId="20577"/>
        <pc:sldMkLst>
          <pc:docMk/>
          <pc:sldMk cId="2852413973" sldId="420"/>
        </pc:sldMkLst>
        <pc:spChg chg="mod">
          <ac:chgData name="Rhiannon Akers" userId="fb3c9d12-5c8c-42d7-8dc7-d872d7a3d202" providerId="ADAL" clId="{80AABDCA-A693-4F09-99FD-F26609E442FC}" dt="2025-12-02T16:30:49.162" v="1672" actId="20577"/>
          <ac:spMkLst>
            <pc:docMk/>
            <pc:sldMk cId="2852413973" sldId="420"/>
            <ac:spMk id="3" creationId="{9C6AC09F-A334-0A30-79AB-3E444D93A51F}"/>
          </ac:spMkLst>
        </pc:spChg>
        <pc:spChg chg="add">
          <ac:chgData name="Rhiannon Akers" userId="fb3c9d12-5c8c-42d7-8dc7-d872d7a3d202" providerId="ADAL" clId="{80AABDCA-A693-4F09-99FD-F26609E442FC}" dt="2025-12-02T16:30:03.678" v="1491"/>
          <ac:spMkLst>
            <pc:docMk/>
            <pc:sldMk cId="2852413973" sldId="420"/>
            <ac:spMk id="4" creationId="{9C7602F4-7F13-EB83-4727-8734BA38B4C0}"/>
          </ac:spMkLst>
        </pc:spChg>
        <pc:spChg chg="add">
          <ac:chgData name="Rhiannon Akers" userId="fb3c9d12-5c8c-42d7-8dc7-d872d7a3d202" providerId="ADAL" clId="{80AABDCA-A693-4F09-99FD-F26609E442FC}" dt="2025-12-02T16:30:03.678" v="1491"/>
          <ac:spMkLst>
            <pc:docMk/>
            <pc:sldMk cId="2852413973" sldId="420"/>
            <ac:spMk id="5" creationId="{B4AC2E78-4DC6-264C-DF0E-C928A7D03CDA}"/>
          </ac:spMkLst>
        </pc:spChg>
        <pc:spChg chg="add">
          <ac:chgData name="Rhiannon Akers" userId="fb3c9d12-5c8c-42d7-8dc7-d872d7a3d202" providerId="ADAL" clId="{80AABDCA-A693-4F09-99FD-F26609E442FC}" dt="2025-12-02T16:30:03.678" v="1491"/>
          <ac:spMkLst>
            <pc:docMk/>
            <pc:sldMk cId="2852413973" sldId="420"/>
            <ac:spMk id="6" creationId="{27497A87-9A12-C28C-71B5-DDAAD1F3544A}"/>
          </ac:spMkLst>
        </pc:spChg>
      </pc:sldChg>
      <pc:sldChg chg="modSp mod">
        <pc:chgData name="Rhiannon Akers" userId="fb3c9d12-5c8c-42d7-8dc7-d872d7a3d202" providerId="ADAL" clId="{80AABDCA-A693-4F09-99FD-F26609E442FC}" dt="2025-11-24T22:37:06.066" v="1123" actId="20577"/>
        <pc:sldMkLst>
          <pc:docMk/>
          <pc:sldMk cId="243707620" sldId="422"/>
        </pc:sldMkLst>
        <pc:spChg chg="mod">
          <ac:chgData name="Rhiannon Akers" userId="fb3c9d12-5c8c-42d7-8dc7-d872d7a3d202" providerId="ADAL" clId="{80AABDCA-A693-4F09-99FD-F26609E442FC}" dt="2025-11-24T22:37:06.066" v="1123" actId="20577"/>
          <ac:spMkLst>
            <pc:docMk/>
            <pc:sldMk cId="243707620" sldId="422"/>
            <ac:spMk id="2" creationId="{00000000-0000-0000-0000-000000000000}"/>
          </ac:spMkLst>
        </pc:spChg>
      </pc:sldChg>
      <pc:sldChg chg="addSp delSp modSp mod delAnim modAnim modNotesTx">
        <pc:chgData name="Rhiannon Akers" userId="fb3c9d12-5c8c-42d7-8dc7-d872d7a3d202" providerId="ADAL" clId="{80AABDCA-A693-4F09-99FD-F26609E442FC}" dt="2025-12-02T21:57:46.219" v="2149" actId="20577"/>
        <pc:sldMkLst>
          <pc:docMk/>
          <pc:sldMk cId="2429604158" sldId="423"/>
        </pc:sldMkLst>
        <pc:spChg chg="mod">
          <ac:chgData name="Rhiannon Akers" userId="fb3c9d12-5c8c-42d7-8dc7-d872d7a3d202" providerId="ADAL" clId="{80AABDCA-A693-4F09-99FD-F26609E442FC}" dt="2025-11-24T22:22:00.804" v="123" actId="20577"/>
          <ac:spMkLst>
            <pc:docMk/>
            <pc:sldMk cId="2429604158" sldId="423"/>
            <ac:spMk id="2" creationId="{E813BC1F-49A7-B4C0-8780-955BC591F863}"/>
          </ac:spMkLst>
        </pc:spChg>
        <pc:spChg chg="del mod">
          <ac:chgData name="Rhiannon Akers" userId="fb3c9d12-5c8c-42d7-8dc7-d872d7a3d202" providerId="ADAL" clId="{80AABDCA-A693-4F09-99FD-F26609E442FC}" dt="2025-12-02T21:25:30.159" v="1695" actId="22"/>
          <ac:spMkLst>
            <pc:docMk/>
            <pc:sldMk cId="2429604158" sldId="423"/>
            <ac:spMk id="3" creationId="{06C8CC05-C457-A02C-D1DE-2E2307281121}"/>
          </ac:spMkLst>
        </pc:spChg>
        <pc:picChg chg="add mod ord">
          <ac:chgData name="Rhiannon Akers" userId="fb3c9d12-5c8c-42d7-8dc7-d872d7a3d202" providerId="ADAL" clId="{80AABDCA-A693-4F09-99FD-F26609E442FC}" dt="2025-12-02T21:25:34.866" v="1697" actId="1076"/>
          <ac:picMkLst>
            <pc:docMk/>
            <pc:sldMk cId="2429604158" sldId="423"/>
            <ac:picMk id="5" creationId="{4CBDF762-5131-83FC-1814-588D7B4E0CBF}"/>
          </ac:picMkLst>
        </pc:picChg>
      </pc:sldChg>
      <pc:sldChg chg="del">
        <pc:chgData name="Rhiannon Akers" userId="fb3c9d12-5c8c-42d7-8dc7-d872d7a3d202" providerId="ADAL" clId="{80AABDCA-A693-4F09-99FD-F26609E442FC}" dt="2025-11-24T22:27:06.711" v="221" actId="47"/>
        <pc:sldMkLst>
          <pc:docMk/>
          <pc:sldMk cId="3285546568" sldId="424"/>
        </pc:sldMkLst>
      </pc:sldChg>
      <pc:sldChg chg="modSp mod modAnim modNotesTx">
        <pc:chgData name="Rhiannon Akers" userId="fb3c9d12-5c8c-42d7-8dc7-d872d7a3d202" providerId="ADAL" clId="{80AABDCA-A693-4F09-99FD-F26609E442FC}" dt="2025-12-02T21:52:56.884" v="1950" actId="20577"/>
        <pc:sldMkLst>
          <pc:docMk/>
          <pc:sldMk cId="4229551735" sldId="425"/>
        </pc:sldMkLst>
        <pc:spChg chg="mod">
          <ac:chgData name="Rhiannon Akers" userId="fb3c9d12-5c8c-42d7-8dc7-d872d7a3d202" providerId="ADAL" clId="{80AABDCA-A693-4F09-99FD-F26609E442FC}" dt="2025-11-24T22:31:35.874" v="767" actId="20577"/>
          <ac:spMkLst>
            <pc:docMk/>
            <pc:sldMk cId="4229551735" sldId="425"/>
            <ac:spMk id="2" creationId="{72646043-CD60-2EC2-FB34-5B0ECF2BE926}"/>
          </ac:spMkLst>
        </pc:spChg>
        <pc:spChg chg="mod">
          <ac:chgData name="Rhiannon Akers" userId="fb3c9d12-5c8c-42d7-8dc7-d872d7a3d202" providerId="ADAL" clId="{80AABDCA-A693-4F09-99FD-F26609E442FC}" dt="2025-12-02T16:26:18.131" v="1444" actId="20577"/>
          <ac:spMkLst>
            <pc:docMk/>
            <pc:sldMk cId="4229551735" sldId="425"/>
            <ac:spMk id="3" creationId="{AA4BCD19-0A55-F442-438F-E0E1579913DF}"/>
          </ac:spMkLst>
        </pc:spChg>
      </pc:sldChg>
      <pc:sldChg chg="add ord">
        <pc:chgData name="Rhiannon Akers" userId="fb3c9d12-5c8c-42d7-8dc7-d872d7a3d202" providerId="ADAL" clId="{80AABDCA-A693-4F09-99FD-F26609E442FC}" dt="2025-12-02T16:24:35.725" v="1407"/>
        <pc:sldMkLst>
          <pc:docMk/>
          <pc:sldMk cId="4205745590" sldId="741"/>
        </pc:sldMkLst>
      </pc:sldChg>
      <pc:sldChg chg="add ord modNotesTx">
        <pc:chgData name="Rhiannon Akers" userId="fb3c9d12-5c8c-42d7-8dc7-d872d7a3d202" providerId="ADAL" clId="{80AABDCA-A693-4F09-99FD-F26609E442FC}" dt="2025-12-02T21:53:15.957" v="1953" actId="20577"/>
        <pc:sldMkLst>
          <pc:docMk/>
          <pc:sldMk cId="2673519588" sldId="745"/>
        </pc:sldMkLst>
      </pc:sldChg>
      <pc:sldChg chg="modSp new mod">
        <pc:chgData name="Rhiannon Akers" userId="fb3c9d12-5c8c-42d7-8dc7-d872d7a3d202" providerId="ADAL" clId="{80AABDCA-A693-4F09-99FD-F26609E442FC}" dt="2025-12-02T21:49:09.042" v="1947" actId="6549"/>
        <pc:sldMkLst>
          <pc:docMk/>
          <pc:sldMk cId="1251256456" sldId="746"/>
        </pc:sldMkLst>
        <pc:spChg chg="mod">
          <ac:chgData name="Rhiannon Akers" userId="fb3c9d12-5c8c-42d7-8dc7-d872d7a3d202" providerId="ADAL" clId="{80AABDCA-A693-4F09-99FD-F26609E442FC}" dt="2025-12-02T21:48:59.383" v="1941" actId="20577"/>
          <ac:spMkLst>
            <pc:docMk/>
            <pc:sldMk cId="1251256456" sldId="746"/>
            <ac:spMk id="2" creationId="{EF16B61F-86C4-3421-B618-0E366492EBDC}"/>
          </ac:spMkLst>
        </pc:spChg>
        <pc:spChg chg="mod">
          <ac:chgData name="Rhiannon Akers" userId="fb3c9d12-5c8c-42d7-8dc7-d872d7a3d202" providerId="ADAL" clId="{80AABDCA-A693-4F09-99FD-F26609E442FC}" dt="2025-12-02T21:49:09.042" v="1947" actId="6549"/>
          <ac:spMkLst>
            <pc:docMk/>
            <pc:sldMk cId="1251256456" sldId="746"/>
            <ac:spMk id="3" creationId="{0F08BB84-45CB-3824-964B-C69F8FB7674A}"/>
          </ac:spMkLst>
        </pc:spChg>
      </pc:sldChg>
      <pc:sldChg chg="modSp new mod modNotesTx">
        <pc:chgData name="Rhiannon Akers" userId="fb3c9d12-5c8c-42d7-8dc7-d872d7a3d202" providerId="ADAL" clId="{80AABDCA-A693-4F09-99FD-F26609E442FC}" dt="2025-12-02T21:56:42.855" v="2134" actId="20577"/>
        <pc:sldMkLst>
          <pc:docMk/>
          <pc:sldMk cId="658771023" sldId="747"/>
        </pc:sldMkLst>
        <pc:spChg chg="mod">
          <ac:chgData name="Rhiannon Akers" userId="fb3c9d12-5c8c-42d7-8dc7-d872d7a3d202" providerId="ADAL" clId="{80AABDCA-A693-4F09-99FD-F26609E442FC}" dt="2025-12-02T21:54:32.130" v="1995" actId="20577"/>
          <ac:spMkLst>
            <pc:docMk/>
            <pc:sldMk cId="658771023" sldId="747"/>
            <ac:spMk id="2" creationId="{25A42B4A-4770-0934-198B-BF744950EE15}"/>
          </ac:spMkLst>
        </pc:spChg>
        <pc:spChg chg="mod">
          <ac:chgData name="Rhiannon Akers" userId="fb3c9d12-5c8c-42d7-8dc7-d872d7a3d202" providerId="ADAL" clId="{80AABDCA-A693-4F09-99FD-F26609E442FC}" dt="2025-12-02T21:56:42.855" v="2134" actId="20577"/>
          <ac:spMkLst>
            <pc:docMk/>
            <pc:sldMk cId="658771023" sldId="747"/>
            <ac:spMk id="3" creationId="{185FA12F-77E8-E41B-6F84-264D06C959C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eoplemanagement.co.uk/article/1871157/power-connectedness-building-strong-culture-courage-contribu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mins</a:t>
            </a:r>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3876686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UcPeriod"/>
            </a:pP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3893913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2342647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Employee experience and people outcomes</a:t>
            </a:r>
          </a:p>
          <a:p>
            <a:r>
              <a:rPr lang="en-GB" sz="1200" b="0" i="0" kern="1200" dirty="0">
                <a:solidFill>
                  <a:schemeClr val="tx1"/>
                </a:solidFill>
                <a:effectLst/>
                <a:latin typeface="+mn-lt"/>
                <a:ea typeface="+mn-ea"/>
                <a:cs typeface="+mn-cs"/>
              </a:rPr>
              <a:t>CIPD highlights that a positive culture helps employees understand the organisation, feel their voice matters and connect to a shared purpose, which supports satisfaction, engagement and retention.​</a:t>
            </a:r>
          </a:p>
          <a:p>
            <a:r>
              <a:rPr lang="en-GB" sz="1200" b="0" i="0" kern="1200" dirty="0">
                <a:solidFill>
                  <a:schemeClr val="tx1"/>
                </a:solidFill>
                <a:effectLst/>
                <a:latin typeface="+mn-lt"/>
                <a:ea typeface="+mn-ea"/>
                <a:cs typeface="+mn-cs"/>
              </a:rPr>
              <a:t>Shared, clearly defined values are described as influencing customer service standards and the overall quality of working life, making culture a key driver of both people and customer outcomes.​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Strategy, governance and performance</a:t>
            </a:r>
          </a:p>
          <a:p>
            <a:r>
              <a:rPr lang="en-GB" sz="1200" b="0" i="0" kern="1200" dirty="0">
                <a:solidFill>
                  <a:schemeClr val="tx1"/>
                </a:solidFill>
                <a:effectLst/>
                <a:latin typeface="+mn-lt"/>
                <a:ea typeface="+mn-ea"/>
                <a:cs typeface="+mn-cs"/>
              </a:rPr>
              <a:t>CIPD positions culture as critical for boards, senior leaders and HR because without an effective and healthy culture, organisations are unlikely to deliver on strategy or meet business objectives (“culture eats strategy for breakfast” is explicitly referenced).​</a:t>
            </a:r>
          </a:p>
          <a:p>
            <a:r>
              <a:rPr lang="en-GB" sz="1200" b="0" i="0" kern="1200" dirty="0">
                <a:solidFill>
                  <a:schemeClr val="tx1"/>
                </a:solidFill>
                <a:effectLst/>
                <a:latin typeface="+mn-lt"/>
                <a:ea typeface="+mn-ea"/>
                <a:cs typeface="+mn-cs"/>
              </a:rPr>
              <a:t>Culture and behaviour are built into the CIPD Profession Map, reflecting the view that culture is part of core HR knowledge and must be actively managed, audited and aligned with organisational purpose and values over time</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1382456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this in the context of your own organisations. </a:t>
            </a:r>
          </a:p>
          <a:p>
            <a:endParaRPr lang="en-GB" dirty="0"/>
          </a:p>
          <a:p>
            <a:r>
              <a:rPr lang="en-GB" sz="1200" b="0" i="0" kern="1200" dirty="0">
                <a:solidFill>
                  <a:schemeClr val="tx1"/>
                </a:solidFill>
                <a:effectLst/>
                <a:latin typeface="+mn-lt"/>
                <a:ea typeface="+mn-ea"/>
                <a:cs typeface="+mn-cs"/>
              </a:rPr>
              <a:t>The idea of one homogenous culture is unrealistic and probably undesirable for most businesses. Building a common set of values, ethics and aspirations around a shared mission or purpose is much more doable. The aim, and the benefit, is to co-create these ensuring people feel connected and have ownership of how they translate in their specific work environment. </a:t>
            </a:r>
            <a:r>
              <a:rPr lang="en-GB" dirty="0">
                <a:hlinkClick r:id="rId3"/>
              </a:rPr>
              <a:t>The power of connectedness: building a strong culture through courage and contribution</a:t>
            </a:r>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8</a:t>
            </a:fld>
            <a:endParaRPr lang="en-GB" dirty="0"/>
          </a:p>
        </p:txBody>
      </p:sp>
    </p:spTree>
    <p:extLst>
      <p:ext uri="{BB962C8B-B14F-4D97-AF65-F5344CB8AC3E}">
        <p14:creationId xmlns:p14="http://schemas.microsoft.com/office/powerpoint/2010/main" val="3954028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Departmental subcultures: Employees in departments like marketing, IT, or finance may develop their own norms, language, and ways of working based on shared expertise and goals.​</a:t>
            </a:r>
          </a:p>
          <a:p>
            <a:r>
              <a:rPr lang="en-GB" sz="1200" b="0" i="0" kern="1200" dirty="0">
                <a:solidFill>
                  <a:schemeClr val="tx1"/>
                </a:solidFill>
                <a:effectLst/>
                <a:latin typeface="+mn-lt"/>
                <a:ea typeface="+mn-ea"/>
                <a:cs typeface="+mn-cs"/>
              </a:rPr>
              <a:t>Management or leadership subculture: Senior leaders, managers, or executives may form a group with distinct values or priorities that differ from frontline staff.​</a:t>
            </a:r>
          </a:p>
          <a:p>
            <a:r>
              <a:rPr lang="en-GB" sz="1200" b="0" i="0" kern="1200" dirty="0">
                <a:solidFill>
                  <a:schemeClr val="tx1"/>
                </a:solidFill>
                <a:effectLst/>
                <a:latin typeface="+mn-lt"/>
                <a:ea typeface="+mn-ea"/>
                <a:cs typeface="+mn-cs"/>
              </a:rPr>
              <a:t>Geographic or location-based subcultures: Staff in different offices, regions, or even floors of a building can develop unique subcultures due to physical separation and local practices.​</a:t>
            </a:r>
          </a:p>
          <a:p>
            <a:r>
              <a:rPr lang="en-GB" sz="1200" b="0" i="0" kern="1200" dirty="0">
                <a:solidFill>
                  <a:schemeClr val="tx1"/>
                </a:solidFill>
                <a:effectLst/>
                <a:latin typeface="+mn-lt"/>
                <a:ea typeface="+mn-ea"/>
                <a:cs typeface="+mn-cs"/>
              </a:rPr>
              <a:t>Tenure or generational subcultures: Long-serving employees or members of a particular age group (e.g., millennials) may form close-knit groups with shared values, stories, or attitudes.​</a:t>
            </a:r>
          </a:p>
          <a:p>
            <a:r>
              <a:rPr lang="en-GB" sz="1200" b="0" i="0" kern="1200" dirty="0">
                <a:solidFill>
                  <a:schemeClr val="tx1"/>
                </a:solidFill>
                <a:effectLst/>
                <a:latin typeface="+mn-lt"/>
                <a:ea typeface="+mn-ea"/>
                <a:cs typeface="+mn-cs"/>
              </a:rPr>
              <a:t>Functional specialty subcultures: Groups like engineers, sales teams, or creative staff may form subcultures </a:t>
            </a:r>
            <a:r>
              <a:rPr lang="en-GB" sz="1200" b="0" i="0" kern="1200" dirty="0" err="1">
                <a:solidFill>
                  <a:schemeClr val="tx1"/>
                </a:solidFill>
                <a:effectLst/>
                <a:latin typeface="+mn-lt"/>
                <a:ea typeface="+mn-ea"/>
                <a:cs typeface="+mn-cs"/>
              </a:rPr>
              <a:t>centered</a:t>
            </a:r>
            <a:r>
              <a:rPr lang="en-GB" sz="1200" b="0" i="0" kern="1200" dirty="0">
                <a:solidFill>
                  <a:schemeClr val="tx1"/>
                </a:solidFill>
                <a:effectLst/>
                <a:latin typeface="+mn-lt"/>
                <a:ea typeface="+mn-ea"/>
                <a:cs typeface="+mn-cs"/>
              </a:rPr>
              <a:t> around professional identities and technical norms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245538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you seen a gap between espoused values and actual behaviour? </a:t>
            </a:r>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1000034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Connectedness, courage and contribution</a:t>
            </a:r>
          </a:p>
          <a:p>
            <a:r>
              <a:rPr lang="en-GB" sz="1200" b="0" i="0" kern="1200" dirty="0">
                <a:solidFill>
                  <a:schemeClr val="tx1"/>
                </a:solidFill>
                <a:effectLst/>
                <a:latin typeface="+mn-lt"/>
                <a:ea typeface="+mn-ea"/>
                <a:cs typeface="+mn-cs"/>
              </a:rPr>
              <a:t>A strong culture comes from people feeling connected, having a sense of ownership and seeing how their contribution matters, not from top‑down mandates. Leaders and participants alike have a personal responsibility to notice when something feels wrong, speak up and model the behaviours they want to see, rather than waiting for authority or hiding behind busyness.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Movement, not mandate</a:t>
            </a:r>
          </a:p>
          <a:p>
            <a:r>
              <a:rPr lang="en-GB" sz="1200" b="0" i="0" kern="1200" dirty="0">
                <a:solidFill>
                  <a:schemeClr val="tx1"/>
                </a:solidFill>
                <a:effectLst/>
                <a:latin typeface="+mn-lt"/>
                <a:ea typeface="+mn-ea"/>
                <a:cs typeface="+mn-cs"/>
              </a:rPr>
              <a:t>The article uses social movements as an analogy, showing that change usually starts small, grows from shared emotion (often dissatisfaction) and builds momentum through modest wins. Effective leaders “move” culture by channelling collective feelings away from what feels wrong towards a compelling vision that people want to support, instead of trying to “fix” culture in a mechanistic way.​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Purpose and ownership</a:t>
            </a:r>
          </a:p>
          <a:p>
            <a:r>
              <a:rPr lang="en-GB" sz="1200" b="0" i="0" kern="1200" dirty="0">
                <a:solidFill>
                  <a:schemeClr val="tx1"/>
                </a:solidFill>
                <a:effectLst/>
                <a:latin typeface="+mn-lt"/>
                <a:ea typeface="+mn-ea"/>
                <a:cs typeface="+mn-cs"/>
              </a:rPr>
              <a:t>Explaining the need for change is not enough; people must feel the purpose emotionally, believe they have some control and see their personal responsibility in making change happen. When employees help shape the mission and understand how their specific work contributes, purpose enhances connection, wellbeing, job satisfaction and performance.​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Behaviour as the lever</a:t>
            </a:r>
          </a:p>
          <a:p>
            <a:r>
              <a:rPr lang="en-GB" sz="1200" b="0" i="0" kern="1200" dirty="0">
                <a:solidFill>
                  <a:schemeClr val="tx1"/>
                </a:solidFill>
                <a:effectLst/>
                <a:latin typeface="+mn-lt"/>
                <a:ea typeface="+mn-ea"/>
                <a:cs typeface="+mn-cs"/>
              </a:rPr>
              <a:t>The author urges leaders to focus on behaviours they can directly influence, emphasising that behaviour is the biggest determinant of culture. Inclusion is used as an example: simply having a diverse workforce does not create inclusion; everyday attitudes, interactions and how people make others feel are what make a culture genuinely inclusive and healthy.</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2171439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3959463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1225550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CIPD describes organisational climate as employees’ shared perceptions of, and the meaning they attach to, the policies, practices and procedures they experience at work. In other words, it is “how it feels to work here” as shaped by the formal systems and day‑to‑day behaviours people encounter</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679115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589393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What is Organisational Culture?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Shared assumptions, values, and behaviours that shape “how things are done.”</a:t>
            </a:r>
          </a:p>
          <a:p>
            <a:r>
              <a:rPr lang="en-GB" sz="1200" b="1" i="0" kern="1200" dirty="0">
                <a:solidFill>
                  <a:schemeClr val="tx1"/>
                </a:solidFill>
                <a:effectLst/>
                <a:latin typeface="+mn-lt"/>
                <a:ea typeface="+mn-ea"/>
                <a:cs typeface="+mn-cs"/>
              </a:rPr>
              <a:t>Why Culture Matters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Drives employee experience, engagement, and retention.</a:t>
            </a:r>
          </a:p>
          <a:p>
            <a:pPr lvl="1"/>
            <a:r>
              <a:rPr lang="en-GB" sz="1200" b="0" i="0" kern="1200" dirty="0">
                <a:solidFill>
                  <a:schemeClr val="tx1"/>
                </a:solidFill>
                <a:effectLst/>
                <a:latin typeface="+mn-lt"/>
                <a:ea typeface="+mn-ea"/>
                <a:cs typeface="+mn-cs"/>
              </a:rPr>
              <a:t>Influences strategy, governance, and performance.</a:t>
            </a:r>
          </a:p>
          <a:p>
            <a:r>
              <a:rPr lang="en-GB" sz="1200" b="1" i="0" kern="1200" dirty="0">
                <a:solidFill>
                  <a:schemeClr val="tx1"/>
                </a:solidFill>
                <a:effectLst/>
                <a:latin typeface="+mn-lt"/>
                <a:ea typeface="+mn-ea"/>
                <a:cs typeface="+mn-cs"/>
              </a:rPr>
              <a:t>Key Models</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Schein’s Three Levels</a:t>
            </a:r>
            <a:r>
              <a:rPr lang="en-GB" sz="1200" b="0" i="0" kern="1200" dirty="0">
                <a:solidFill>
                  <a:schemeClr val="tx1"/>
                </a:solidFill>
                <a:effectLst/>
                <a:latin typeface="+mn-lt"/>
                <a:ea typeface="+mn-ea"/>
                <a:cs typeface="+mn-cs"/>
              </a:rPr>
              <a:t>: Artefacts, Espoused Values, Underlying Assumptions.</a:t>
            </a:r>
          </a:p>
          <a:p>
            <a:r>
              <a:rPr lang="en-GB" sz="1200" b="1" i="0" kern="1200" dirty="0">
                <a:solidFill>
                  <a:schemeClr val="tx1"/>
                </a:solidFill>
                <a:effectLst/>
                <a:latin typeface="+mn-lt"/>
                <a:ea typeface="+mn-ea"/>
                <a:cs typeface="+mn-cs"/>
              </a:rPr>
              <a:t>Subcultures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Departmental, leadership, geographic, generational, functional.</a:t>
            </a:r>
          </a:p>
          <a:p>
            <a:r>
              <a:rPr lang="en-GB" sz="1200" b="1" i="0" kern="1200" dirty="0">
                <a:solidFill>
                  <a:schemeClr val="tx1"/>
                </a:solidFill>
                <a:effectLst/>
                <a:latin typeface="+mn-lt"/>
                <a:ea typeface="+mn-ea"/>
                <a:cs typeface="+mn-cs"/>
              </a:rPr>
              <a:t>Culture in Practice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Spotting clues, analysing artefacts and values, case studies.</a:t>
            </a:r>
          </a:p>
          <a:p>
            <a:r>
              <a:rPr lang="en-GB" sz="1200" b="1" i="0" kern="1200" dirty="0">
                <a:solidFill>
                  <a:schemeClr val="tx1"/>
                </a:solidFill>
                <a:effectLst/>
                <a:latin typeface="+mn-lt"/>
                <a:ea typeface="+mn-ea"/>
                <a:cs typeface="+mn-cs"/>
              </a:rPr>
              <a:t>Critical Questions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Who shapes culture? Can it be managed or does it emerge?</a:t>
            </a:r>
          </a:p>
          <a:p>
            <a:pPr lvl="1"/>
            <a:r>
              <a:rPr lang="en-GB" sz="1200" b="0" i="0" kern="1200" dirty="0">
                <a:solidFill>
                  <a:schemeClr val="tx1"/>
                </a:solidFill>
                <a:effectLst/>
                <a:latin typeface="+mn-lt"/>
                <a:ea typeface="+mn-ea"/>
                <a:cs typeface="+mn-cs"/>
              </a:rPr>
              <a:t>What cultural features matter most to you?</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21632447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17</a:t>
            </a:fld>
            <a:endParaRPr lang="en-GB" dirty="0"/>
          </a:p>
        </p:txBody>
      </p:sp>
    </p:spTree>
    <p:extLst>
      <p:ext uri="{BB962C8B-B14F-4D97-AF65-F5344CB8AC3E}">
        <p14:creationId xmlns:p14="http://schemas.microsoft.com/office/powerpoint/2010/main" val="38357119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02/12/2025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02/12/2025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02/12/2025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02/12/2025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02/12/2025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02/12/2025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02/12/2025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02/12/2025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02/12/2025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02/12/2025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02/12/2025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02/12/2025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Shaping Cultures and </a:t>
            </a:r>
            <a:r>
              <a:rPr lang="en-US" dirty="0" err="1">
                <a:solidFill>
                  <a:schemeClr val="bg1"/>
                </a:solidFill>
              </a:rPr>
              <a:t>Behaviours</a:t>
            </a: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December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Learning Outcomes </a:t>
            </a:r>
          </a:p>
        </p:txBody>
      </p:sp>
      <p:sp>
        <p:nvSpPr>
          <p:cNvPr id="3" name="Content Placeholder 2"/>
          <p:cNvSpPr>
            <a:spLocks noGrp="1"/>
          </p:cNvSpPr>
          <p:nvPr>
            <p:ph idx="1"/>
          </p:nvPr>
        </p:nvSpPr>
        <p:spPr>
          <a:xfrm>
            <a:off x="858028" y="1412857"/>
            <a:ext cx="10166663" cy="4696800"/>
          </a:xfrm>
        </p:spPr>
        <p:txBody>
          <a:bodyPr>
            <a:normAutofit/>
          </a:bodyPr>
          <a:lstStyle/>
          <a:p>
            <a:pPr lvl="1"/>
            <a:r>
              <a:rPr lang="en-GB" dirty="0">
                <a:highlight>
                  <a:srgbClr val="FFFFFF"/>
                </a:highlight>
              </a:rPr>
              <a:t>Define organisational culture and explain why it is important.</a:t>
            </a:r>
          </a:p>
          <a:p>
            <a:pPr lvl="1"/>
            <a:r>
              <a:rPr lang="en-GB" dirty="0">
                <a:highlight>
                  <a:srgbClr val="FFFFFF"/>
                </a:highlight>
              </a:rPr>
              <a:t>Describe Schein’s three levels of culture.</a:t>
            </a:r>
          </a:p>
          <a:p>
            <a:pPr lvl="1"/>
            <a:r>
              <a:rPr lang="en-GB" dirty="0">
                <a:highlight>
                  <a:srgbClr val="FFFFFF"/>
                </a:highlight>
              </a:rPr>
              <a:t>Identify cultural artefacts, espoused values and underlying assumptions in real organisations.</a:t>
            </a:r>
          </a:p>
          <a:p>
            <a:pPr lvl="1"/>
            <a:r>
              <a:rPr lang="en-GB" dirty="0">
                <a:highlight>
                  <a:srgbClr val="FFFFFF"/>
                </a:highlight>
              </a:rPr>
              <a:t>Critically discuss how culture can enable or constrain people and performance.</a:t>
            </a:r>
          </a:p>
          <a:p>
            <a:endParaRPr lang="en-GB" dirty="0"/>
          </a:p>
        </p:txBody>
      </p:sp>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BC1F-49A7-B4C0-8780-955BC591F863}"/>
              </a:ext>
            </a:extLst>
          </p:cNvPr>
          <p:cNvSpPr>
            <a:spLocks noGrp="1"/>
          </p:cNvSpPr>
          <p:nvPr>
            <p:ph type="title"/>
          </p:nvPr>
        </p:nvSpPr>
        <p:spPr/>
        <p:txBody>
          <a:bodyPr>
            <a:normAutofit fontScale="90000"/>
          </a:bodyPr>
          <a:lstStyle/>
          <a:p>
            <a:r>
              <a:rPr lang="en-GB" dirty="0"/>
              <a:t>What does organisational culture mean to you? </a:t>
            </a:r>
          </a:p>
        </p:txBody>
      </p:sp>
      <p:pic>
        <p:nvPicPr>
          <p:cNvPr id="5" name="Content Placeholder 4">
            <a:extLst>
              <a:ext uri="{FF2B5EF4-FFF2-40B4-BE49-F238E27FC236}">
                <a16:creationId xmlns:a16="http://schemas.microsoft.com/office/drawing/2014/main" id="{4CBDF762-5131-83FC-1814-588D7B4E0CBF}"/>
              </a:ext>
            </a:extLst>
          </p:cNvPr>
          <p:cNvPicPr>
            <a:picLocks noGrp="1" noChangeAspect="1"/>
          </p:cNvPicPr>
          <p:nvPr>
            <p:ph idx="1"/>
          </p:nvPr>
        </p:nvPicPr>
        <p:blipFill>
          <a:blip r:embed="rId3"/>
          <a:stretch>
            <a:fillRect/>
          </a:stretch>
        </p:blipFill>
        <p:spPr>
          <a:xfrm>
            <a:off x="4572002" y="1417638"/>
            <a:ext cx="2528154" cy="3875273"/>
          </a:xfrm>
          <a:prstGeom prst="rect">
            <a:avLst/>
          </a:prstGeom>
        </p:spPr>
      </p:pic>
    </p:spTree>
    <p:extLst>
      <p:ext uri="{BB962C8B-B14F-4D97-AF65-F5344CB8AC3E}">
        <p14:creationId xmlns:p14="http://schemas.microsoft.com/office/powerpoint/2010/main" val="2429604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515472" y="637709"/>
            <a:ext cx="2846294" cy="3813268"/>
          </a:xfrm>
        </p:spPr>
        <p:txBody>
          <a:bodyPr>
            <a:normAutofit/>
          </a:bodyPr>
          <a:lstStyle/>
          <a:p>
            <a:pPr algn="l"/>
            <a:r>
              <a:rPr lang="en-GB" b="1" dirty="0"/>
              <a:t>Let’s talk </a:t>
            </a:r>
            <a:br>
              <a:rPr lang="en-GB" b="1" dirty="0"/>
            </a:br>
            <a:r>
              <a:rPr lang="en-GB" b="1" dirty="0"/>
              <a:t>about culture</a:t>
            </a:r>
          </a:p>
        </p:txBody>
      </p:sp>
      <p:pic>
        <p:nvPicPr>
          <p:cNvPr id="1026" name="Picture 2" descr="What is Culture?. So, you learned in a previous post that… | by  Anthropology 4U | Medium">
            <a:extLst>
              <a:ext uri="{FF2B5EF4-FFF2-40B4-BE49-F238E27FC236}">
                <a16:creationId xmlns:a16="http://schemas.microsoft.com/office/drawing/2014/main" id="{C28EB6F6-3DFD-57C1-1F0E-8523BECDC0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5518" y="195091"/>
            <a:ext cx="8054787" cy="5367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74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57EDF-8A69-1AF8-8B3B-5A9AFC66D237}"/>
              </a:ext>
            </a:extLst>
          </p:cNvPr>
          <p:cNvSpPr>
            <a:spLocks noGrp="1"/>
          </p:cNvSpPr>
          <p:nvPr>
            <p:ph type="title"/>
          </p:nvPr>
        </p:nvSpPr>
        <p:spPr>
          <a:xfrm>
            <a:off x="609600" y="530132"/>
            <a:ext cx="10972800" cy="1143000"/>
          </a:xfrm>
        </p:spPr>
        <p:txBody>
          <a:bodyPr>
            <a:normAutofit/>
          </a:bodyPr>
          <a:lstStyle/>
          <a:p>
            <a:r>
              <a:rPr lang="en-GB" dirty="0"/>
              <a:t>Definitions of culture</a:t>
            </a:r>
          </a:p>
        </p:txBody>
      </p:sp>
      <p:sp>
        <p:nvSpPr>
          <p:cNvPr id="3" name="Content Placeholder 2">
            <a:extLst>
              <a:ext uri="{FF2B5EF4-FFF2-40B4-BE49-F238E27FC236}">
                <a16:creationId xmlns:a16="http://schemas.microsoft.com/office/drawing/2014/main" id="{CC26CD18-C942-036D-16EA-66AF2262104B}"/>
              </a:ext>
            </a:extLst>
          </p:cNvPr>
          <p:cNvSpPr>
            <a:spLocks noGrp="1"/>
          </p:cNvSpPr>
          <p:nvPr>
            <p:ph idx="1"/>
          </p:nvPr>
        </p:nvSpPr>
        <p:spPr/>
        <p:txBody>
          <a:bodyPr>
            <a:normAutofit fontScale="85000" lnSpcReduction="10000"/>
          </a:bodyPr>
          <a:lstStyle/>
          <a:p>
            <a:endParaRPr lang="en-GB" dirty="0"/>
          </a:p>
          <a:p>
            <a:r>
              <a:rPr lang="en-US" dirty="0"/>
              <a:t>‘The way we do things around here’ (Deal and Kennedy, 2000, as cited in Armstrong, 2019). </a:t>
            </a:r>
            <a:endParaRPr lang="en-GB" b="1" dirty="0"/>
          </a:p>
          <a:p>
            <a:r>
              <a:rPr lang="en-GB" dirty="0"/>
              <a:t>‘A pattern of basic assumptions’ (Schein, 1990).</a:t>
            </a:r>
          </a:p>
          <a:p>
            <a:r>
              <a:rPr lang="en-GB" dirty="0"/>
              <a:t>‘The collective programming of the mind which distinguishes the members of one organisation from another’ (Hofstede, 1980).</a:t>
            </a:r>
          </a:p>
          <a:p>
            <a:r>
              <a:rPr lang="en-GB" dirty="0" err="1"/>
              <a:t>Ravasi</a:t>
            </a:r>
            <a:r>
              <a:rPr lang="en-GB" dirty="0"/>
              <a:t> and Schultz (2006) describe it as a set of shared assumptions that guide what happens within organisations by defining appropriate behaviour for various situations.</a:t>
            </a:r>
          </a:p>
        </p:txBody>
      </p:sp>
    </p:spTree>
    <p:extLst>
      <p:ext uri="{BB962C8B-B14F-4D97-AF65-F5344CB8AC3E}">
        <p14:creationId xmlns:p14="http://schemas.microsoft.com/office/powerpoint/2010/main" val="329956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1E877-7615-B778-F86B-4CB87AF800AB}"/>
              </a:ext>
            </a:extLst>
          </p:cNvPr>
          <p:cNvSpPr>
            <a:spLocks noGrp="1"/>
          </p:cNvSpPr>
          <p:nvPr>
            <p:ph type="title"/>
          </p:nvPr>
        </p:nvSpPr>
        <p:spPr/>
        <p:txBody>
          <a:bodyPr>
            <a:normAutofit/>
          </a:bodyPr>
          <a:lstStyle/>
          <a:p>
            <a:r>
              <a:rPr lang="en-GB" dirty="0"/>
              <a:t>Culture spotting</a:t>
            </a:r>
          </a:p>
        </p:txBody>
      </p:sp>
      <p:sp>
        <p:nvSpPr>
          <p:cNvPr id="3" name="Content Placeholder 2">
            <a:extLst>
              <a:ext uri="{FF2B5EF4-FFF2-40B4-BE49-F238E27FC236}">
                <a16:creationId xmlns:a16="http://schemas.microsoft.com/office/drawing/2014/main" id="{7BBF1475-7097-53DB-9A6F-66E4E5E90469}"/>
              </a:ext>
            </a:extLst>
          </p:cNvPr>
          <p:cNvSpPr>
            <a:spLocks noGrp="1"/>
          </p:cNvSpPr>
          <p:nvPr>
            <p:ph idx="1"/>
          </p:nvPr>
        </p:nvSpPr>
        <p:spPr/>
        <p:txBody>
          <a:bodyPr/>
          <a:lstStyle/>
          <a:p>
            <a:r>
              <a:rPr lang="en-GB" dirty="0"/>
              <a:t>Think of an organisation you are familiar with. </a:t>
            </a:r>
          </a:p>
          <a:p>
            <a:r>
              <a:rPr lang="en-GB" dirty="0"/>
              <a:t>List 5 clues that tell you what it is really like to work there. </a:t>
            </a:r>
          </a:p>
          <a:p>
            <a:r>
              <a:rPr lang="en-GB" dirty="0"/>
              <a:t>Work in pairs or groups.</a:t>
            </a:r>
          </a:p>
        </p:txBody>
      </p:sp>
    </p:spTree>
    <p:extLst>
      <p:ext uri="{BB962C8B-B14F-4D97-AF65-F5344CB8AC3E}">
        <p14:creationId xmlns:p14="http://schemas.microsoft.com/office/powerpoint/2010/main" val="302387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1182-F2F1-3966-7D92-EB053D4DE5DC}"/>
              </a:ext>
            </a:extLst>
          </p:cNvPr>
          <p:cNvSpPr>
            <a:spLocks noGrp="1"/>
          </p:cNvSpPr>
          <p:nvPr>
            <p:ph type="title"/>
          </p:nvPr>
        </p:nvSpPr>
        <p:spPr/>
        <p:txBody>
          <a:bodyPr/>
          <a:lstStyle/>
          <a:p>
            <a:r>
              <a:rPr lang="en-GB" dirty="0"/>
              <a:t>Why culture matters</a:t>
            </a:r>
          </a:p>
        </p:txBody>
      </p:sp>
      <p:sp>
        <p:nvSpPr>
          <p:cNvPr id="3" name="Content Placeholder 2">
            <a:extLst>
              <a:ext uri="{FF2B5EF4-FFF2-40B4-BE49-F238E27FC236}">
                <a16:creationId xmlns:a16="http://schemas.microsoft.com/office/drawing/2014/main" id="{6688E061-842F-024A-205B-3753604C5A39}"/>
              </a:ext>
            </a:extLst>
          </p:cNvPr>
          <p:cNvSpPr>
            <a:spLocks noGrp="1"/>
          </p:cNvSpPr>
          <p:nvPr>
            <p:ph idx="1"/>
          </p:nvPr>
        </p:nvSpPr>
        <p:spPr/>
        <p:txBody>
          <a:bodyPr/>
          <a:lstStyle/>
          <a:p>
            <a:pPr lvl="1"/>
            <a:r>
              <a:rPr lang="en-GB" dirty="0"/>
              <a:t>Employee experience and people outcomes</a:t>
            </a:r>
          </a:p>
          <a:p>
            <a:pPr lvl="1"/>
            <a:endParaRPr lang="en-GB" dirty="0"/>
          </a:p>
          <a:p>
            <a:pPr marL="457200" lvl="1" indent="0">
              <a:buNone/>
            </a:pPr>
            <a:endParaRPr lang="en-GB" dirty="0"/>
          </a:p>
          <a:p>
            <a:pPr lvl="1"/>
            <a:r>
              <a:rPr lang="en-GB" dirty="0"/>
              <a:t>Strategy, governance and performance</a:t>
            </a:r>
          </a:p>
          <a:p>
            <a:pPr marL="0" indent="0">
              <a:buNone/>
            </a:pPr>
            <a:endParaRPr lang="en-GB" dirty="0"/>
          </a:p>
        </p:txBody>
      </p:sp>
      <p:pic>
        <p:nvPicPr>
          <p:cNvPr id="3074" name="Picture 2" descr="employee experience ...">
            <a:extLst>
              <a:ext uri="{FF2B5EF4-FFF2-40B4-BE49-F238E27FC236}">
                <a16:creationId xmlns:a16="http://schemas.microsoft.com/office/drawing/2014/main" id="{4B62C46E-AC1E-3751-2F62-956EABBB4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4900" y="1600201"/>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trategy on a Page Template and Guide ...">
            <a:extLst>
              <a:ext uri="{FF2B5EF4-FFF2-40B4-BE49-F238E27FC236}">
                <a16:creationId xmlns:a16="http://schemas.microsoft.com/office/drawing/2014/main" id="{344CAE71-D3B5-8F54-B801-59B268138B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3657600"/>
            <a:ext cx="285750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047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C5DD-D4BD-C080-F3FB-CD908BBA4CDB}"/>
              </a:ext>
            </a:extLst>
          </p:cNvPr>
          <p:cNvSpPr>
            <a:spLocks noGrp="1"/>
          </p:cNvSpPr>
          <p:nvPr>
            <p:ph type="title"/>
          </p:nvPr>
        </p:nvSpPr>
        <p:spPr>
          <a:xfrm>
            <a:off x="677334" y="609600"/>
            <a:ext cx="7276844" cy="833610"/>
          </a:xfrm>
        </p:spPr>
        <p:txBody>
          <a:bodyPr anchor="ctr">
            <a:normAutofit fontScale="90000"/>
          </a:bodyPr>
          <a:lstStyle/>
          <a:p>
            <a:r>
              <a:rPr lang="en-GB" dirty="0"/>
              <a:t>What is organisational culture? (CIPD, 2023)</a:t>
            </a:r>
          </a:p>
        </p:txBody>
      </p:sp>
      <p:sp>
        <p:nvSpPr>
          <p:cNvPr id="3" name="Content Placeholder 2">
            <a:extLst>
              <a:ext uri="{FF2B5EF4-FFF2-40B4-BE49-F238E27FC236}">
                <a16:creationId xmlns:a16="http://schemas.microsoft.com/office/drawing/2014/main" id="{8E878B6A-32F6-D36E-51BA-9AA3BA2212A7}"/>
              </a:ext>
            </a:extLst>
          </p:cNvPr>
          <p:cNvSpPr>
            <a:spLocks noGrp="1"/>
          </p:cNvSpPr>
          <p:nvPr>
            <p:ph sz="half" idx="1"/>
          </p:nvPr>
        </p:nvSpPr>
        <p:spPr>
          <a:xfrm>
            <a:off x="609600" y="1600201"/>
            <a:ext cx="6069874" cy="3989040"/>
          </a:xfrm>
        </p:spPr>
        <p:txBody>
          <a:bodyPr>
            <a:normAutofit/>
          </a:bodyPr>
          <a:lstStyle/>
          <a:p>
            <a:pPr marL="0" indent="0">
              <a:lnSpc>
                <a:spcPct val="90000"/>
              </a:lnSpc>
              <a:buNone/>
            </a:pPr>
            <a:r>
              <a:rPr lang="en-GB" sz="2400" b="0" i="0" dirty="0">
                <a:effectLst/>
                <a:highlight>
                  <a:srgbClr val="FFFFFF"/>
                </a:highlight>
              </a:rPr>
              <a:t>The influential psychologist Edgar Schein described three levels of organisational culture:</a:t>
            </a:r>
          </a:p>
          <a:p>
            <a:pPr>
              <a:lnSpc>
                <a:spcPct val="90000"/>
              </a:lnSpc>
              <a:buFont typeface="Arial" panose="020B0604020202020204" pitchFamily="34" charset="0"/>
              <a:buChar char="•"/>
            </a:pPr>
            <a:r>
              <a:rPr lang="en-GB" sz="2400" b="0" i="0" dirty="0">
                <a:effectLst/>
                <a:highlight>
                  <a:srgbClr val="FFFFFF"/>
                </a:highlight>
              </a:rPr>
              <a:t>artefacts that may reflect culture (for example, symbols and language) </a:t>
            </a:r>
          </a:p>
          <a:p>
            <a:pPr>
              <a:lnSpc>
                <a:spcPct val="90000"/>
              </a:lnSpc>
              <a:buFont typeface="Arial" panose="020B0604020202020204" pitchFamily="34" charset="0"/>
              <a:buChar char="•"/>
            </a:pPr>
            <a:r>
              <a:rPr lang="en-GB" sz="2400" b="0" i="0" dirty="0">
                <a:effectLst/>
                <a:highlight>
                  <a:srgbClr val="FFFFFF"/>
                </a:highlight>
              </a:rPr>
              <a:t>norms and values about appropriate attitudes and behaviours (espoused or real) </a:t>
            </a:r>
          </a:p>
          <a:p>
            <a:pPr>
              <a:lnSpc>
                <a:spcPct val="90000"/>
              </a:lnSpc>
              <a:buFont typeface="Arial" panose="020B0604020202020204" pitchFamily="34" charset="0"/>
              <a:buChar char="•"/>
            </a:pPr>
            <a:r>
              <a:rPr lang="en-GB" sz="2400" b="0" i="0" dirty="0">
                <a:effectLst/>
                <a:highlight>
                  <a:srgbClr val="FFFFFF"/>
                </a:highlight>
              </a:rPr>
              <a:t>underlying assumptions and beliefs (conscious or unconscious). </a:t>
            </a:r>
          </a:p>
          <a:p>
            <a:pPr marL="0" indent="0">
              <a:lnSpc>
                <a:spcPct val="90000"/>
              </a:lnSpc>
              <a:buNone/>
            </a:pPr>
            <a:endParaRPr lang="en-GB" sz="2400" b="0" i="0" dirty="0">
              <a:effectLst/>
              <a:highlight>
                <a:srgbClr val="FFFFFF"/>
              </a:highlight>
            </a:endParaRPr>
          </a:p>
          <a:p>
            <a:pPr>
              <a:lnSpc>
                <a:spcPct val="90000"/>
              </a:lnSpc>
            </a:pPr>
            <a:endParaRPr lang="en-GB" sz="2400" dirty="0"/>
          </a:p>
        </p:txBody>
      </p:sp>
      <p:pic>
        <p:nvPicPr>
          <p:cNvPr id="5" name="Picture 4">
            <a:extLst>
              <a:ext uri="{FF2B5EF4-FFF2-40B4-BE49-F238E27FC236}">
                <a16:creationId xmlns:a16="http://schemas.microsoft.com/office/drawing/2014/main" id="{3FD66A2A-DDC4-E904-F254-9C886E07074B}"/>
              </a:ext>
            </a:extLst>
          </p:cNvPr>
          <p:cNvPicPr>
            <a:picLocks noChangeAspect="1"/>
          </p:cNvPicPr>
          <p:nvPr/>
        </p:nvPicPr>
        <p:blipFill>
          <a:blip r:embed="rId3"/>
          <a:stretch>
            <a:fillRect/>
          </a:stretch>
        </p:blipFill>
        <p:spPr>
          <a:xfrm>
            <a:off x="7219590" y="1600201"/>
            <a:ext cx="3340820" cy="3989040"/>
          </a:xfrm>
          <a:prstGeom prst="rect">
            <a:avLst/>
          </a:prstGeom>
          <a:noFill/>
        </p:spPr>
      </p:pic>
    </p:spTree>
    <p:extLst>
      <p:ext uri="{BB962C8B-B14F-4D97-AF65-F5344CB8AC3E}">
        <p14:creationId xmlns:p14="http://schemas.microsoft.com/office/powerpoint/2010/main" val="2673519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46043-CD60-2EC2-FB34-5B0ECF2BE926}"/>
              </a:ext>
            </a:extLst>
          </p:cNvPr>
          <p:cNvSpPr>
            <a:spLocks noGrp="1"/>
          </p:cNvSpPr>
          <p:nvPr>
            <p:ph type="title"/>
          </p:nvPr>
        </p:nvSpPr>
        <p:spPr/>
        <p:txBody>
          <a:bodyPr/>
          <a:lstStyle/>
          <a:p>
            <a:r>
              <a:rPr lang="en-GB" dirty="0"/>
              <a:t>Subcultures</a:t>
            </a:r>
          </a:p>
        </p:txBody>
      </p:sp>
      <p:sp>
        <p:nvSpPr>
          <p:cNvPr id="3" name="Content Placeholder 2">
            <a:extLst>
              <a:ext uri="{FF2B5EF4-FFF2-40B4-BE49-F238E27FC236}">
                <a16:creationId xmlns:a16="http://schemas.microsoft.com/office/drawing/2014/main" id="{AA4BCD19-0A55-F442-438F-E0E1579913DF}"/>
              </a:ext>
            </a:extLst>
          </p:cNvPr>
          <p:cNvSpPr>
            <a:spLocks noGrp="1"/>
          </p:cNvSpPr>
          <p:nvPr>
            <p:ph idx="1"/>
          </p:nvPr>
        </p:nvSpPr>
        <p:spPr/>
        <p:txBody>
          <a:bodyPr>
            <a:normAutofit/>
          </a:bodyPr>
          <a:lstStyle/>
          <a:p>
            <a:r>
              <a:rPr lang="en-GB" dirty="0"/>
              <a:t>Departmental subcultures</a:t>
            </a:r>
          </a:p>
          <a:p>
            <a:r>
              <a:rPr lang="en-GB" dirty="0"/>
              <a:t>Management or leadership subculture</a:t>
            </a:r>
          </a:p>
          <a:p>
            <a:r>
              <a:rPr lang="en-GB" dirty="0"/>
              <a:t>Geographic or location-based subcultures</a:t>
            </a:r>
          </a:p>
          <a:p>
            <a:r>
              <a:rPr lang="en-GB" dirty="0"/>
              <a:t>Tenure or generational subcultures</a:t>
            </a:r>
          </a:p>
          <a:p>
            <a:r>
              <a:rPr lang="en-GB" dirty="0"/>
              <a:t>Functional specialism subcultures</a:t>
            </a:r>
          </a:p>
        </p:txBody>
      </p:sp>
    </p:spTree>
    <p:extLst>
      <p:ext uri="{BB962C8B-B14F-4D97-AF65-F5344CB8AC3E}">
        <p14:creationId xmlns:p14="http://schemas.microsoft.com/office/powerpoint/2010/main" val="422955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29AE-4AB2-5537-5D1C-288BAD12357F}"/>
              </a:ext>
            </a:extLst>
          </p:cNvPr>
          <p:cNvSpPr>
            <a:spLocks noGrp="1"/>
          </p:cNvSpPr>
          <p:nvPr>
            <p:ph type="title"/>
          </p:nvPr>
        </p:nvSpPr>
        <p:spPr/>
        <p:txBody>
          <a:bodyPr>
            <a:normAutofit fontScale="90000"/>
          </a:bodyPr>
          <a:lstStyle/>
          <a:p>
            <a:r>
              <a:rPr lang="en-GB" dirty="0"/>
              <a:t>Who has worked in a ‘strong’ culture and how do you know? </a:t>
            </a:r>
          </a:p>
        </p:txBody>
      </p:sp>
      <p:pic>
        <p:nvPicPr>
          <p:cNvPr id="1026" name="Picture 2" descr="How to Build a Strong Company Culture ...">
            <a:extLst>
              <a:ext uri="{FF2B5EF4-FFF2-40B4-BE49-F238E27FC236}">
                <a16:creationId xmlns:a16="http://schemas.microsoft.com/office/drawing/2014/main" id="{068C5ED4-469D-3BBB-1940-19616722D9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38525" y="2042509"/>
            <a:ext cx="5314950" cy="2976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528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42B4A-4770-0934-198B-BF744950EE15}"/>
              </a:ext>
            </a:extLst>
          </p:cNvPr>
          <p:cNvSpPr>
            <a:spLocks noGrp="1"/>
          </p:cNvSpPr>
          <p:nvPr>
            <p:ph type="title"/>
          </p:nvPr>
        </p:nvSpPr>
        <p:spPr/>
        <p:txBody>
          <a:bodyPr/>
          <a:lstStyle/>
          <a:p>
            <a:r>
              <a:rPr lang="en-GB" dirty="0"/>
              <a:t>Building a strong culture (Holt, 2024)</a:t>
            </a:r>
          </a:p>
        </p:txBody>
      </p:sp>
      <p:sp>
        <p:nvSpPr>
          <p:cNvPr id="3" name="Content Placeholder 2">
            <a:extLst>
              <a:ext uri="{FF2B5EF4-FFF2-40B4-BE49-F238E27FC236}">
                <a16:creationId xmlns:a16="http://schemas.microsoft.com/office/drawing/2014/main" id="{185FA12F-77E8-E41B-6F84-264D06C959CA}"/>
              </a:ext>
            </a:extLst>
          </p:cNvPr>
          <p:cNvSpPr>
            <a:spLocks noGrp="1"/>
          </p:cNvSpPr>
          <p:nvPr>
            <p:ph idx="1"/>
          </p:nvPr>
        </p:nvSpPr>
        <p:spPr/>
        <p:txBody>
          <a:bodyPr/>
          <a:lstStyle/>
          <a:p>
            <a:r>
              <a:rPr lang="en-GB" dirty="0"/>
              <a:t>Connectedness, courage and contribution</a:t>
            </a:r>
          </a:p>
          <a:p>
            <a:r>
              <a:rPr lang="en-GB" dirty="0"/>
              <a:t>Movement, not mandate</a:t>
            </a:r>
          </a:p>
          <a:p>
            <a:r>
              <a:rPr lang="en-GB" dirty="0"/>
              <a:t>Purpose and ownership</a:t>
            </a:r>
          </a:p>
          <a:p>
            <a:r>
              <a:rPr lang="en-GB" dirty="0"/>
              <a:t>Behaviour as the lever</a:t>
            </a:r>
          </a:p>
          <a:p>
            <a:r>
              <a:rPr lang="en-GB" dirty="0"/>
              <a:t>How do we measure culture?</a:t>
            </a:r>
          </a:p>
        </p:txBody>
      </p:sp>
    </p:spTree>
    <p:extLst>
      <p:ext uri="{BB962C8B-B14F-4D97-AF65-F5344CB8AC3E}">
        <p14:creationId xmlns:p14="http://schemas.microsoft.com/office/powerpoint/2010/main" val="658771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61B17-B69D-B8AE-C2A4-DC8FD13F55EA}"/>
              </a:ext>
            </a:extLst>
          </p:cNvPr>
          <p:cNvSpPr>
            <a:spLocks noGrp="1"/>
          </p:cNvSpPr>
          <p:nvPr>
            <p:ph type="title"/>
          </p:nvPr>
        </p:nvSpPr>
        <p:spPr>
          <a:xfrm>
            <a:off x="609600" y="274638"/>
            <a:ext cx="10972800" cy="1143000"/>
          </a:xfrm>
        </p:spPr>
        <p:txBody>
          <a:bodyPr anchor="ctr">
            <a:normAutofit/>
          </a:bodyPr>
          <a:lstStyle/>
          <a:p>
            <a:r>
              <a:rPr lang="en-GB" dirty="0"/>
              <a:t>Case Studies</a:t>
            </a:r>
          </a:p>
        </p:txBody>
      </p:sp>
      <p:sp>
        <p:nvSpPr>
          <p:cNvPr id="3" name="Content Placeholder 2">
            <a:extLst>
              <a:ext uri="{FF2B5EF4-FFF2-40B4-BE49-F238E27FC236}">
                <a16:creationId xmlns:a16="http://schemas.microsoft.com/office/drawing/2014/main" id="{D1080443-A0A8-41F7-15BC-B73498D418F6}"/>
              </a:ext>
            </a:extLst>
          </p:cNvPr>
          <p:cNvSpPr>
            <a:spLocks noGrp="1"/>
          </p:cNvSpPr>
          <p:nvPr>
            <p:ph sz="half" idx="1"/>
          </p:nvPr>
        </p:nvSpPr>
        <p:spPr>
          <a:xfrm>
            <a:off x="609600" y="1600201"/>
            <a:ext cx="5384800" cy="3989040"/>
          </a:xfrm>
        </p:spPr>
        <p:txBody>
          <a:bodyPr>
            <a:normAutofit/>
          </a:bodyPr>
          <a:lstStyle/>
          <a:p>
            <a:pPr lvl="1">
              <a:lnSpc>
                <a:spcPct val="90000"/>
              </a:lnSpc>
            </a:pPr>
            <a:r>
              <a:rPr lang="en-GB" sz="2200"/>
              <a:t>Identify the artefacts, espoused values, and likely underlying assumptions from the case you are allocated.</a:t>
            </a:r>
          </a:p>
          <a:p>
            <a:pPr lvl="1">
              <a:lnSpc>
                <a:spcPct val="90000"/>
              </a:lnSpc>
            </a:pPr>
            <a:r>
              <a:rPr lang="en-GB" sz="2200"/>
              <a:t>Discuss: In what ways does this culture help or hinder performance, wellbeing, ethics and inclusion?</a:t>
            </a:r>
          </a:p>
          <a:p>
            <a:pPr lvl="1">
              <a:lnSpc>
                <a:spcPct val="90000"/>
              </a:lnSpc>
            </a:pPr>
            <a:r>
              <a:rPr lang="en-GB" sz="2200"/>
              <a:t>If you were an HR leader joining this organisation, what one aspect of culture would you preserve, and what one would you try to shift first? Why?</a:t>
            </a:r>
          </a:p>
          <a:p>
            <a:pPr lvl="1">
              <a:lnSpc>
                <a:spcPct val="90000"/>
              </a:lnSpc>
            </a:pPr>
            <a:endParaRPr lang="en-GB" sz="2200"/>
          </a:p>
        </p:txBody>
      </p:sp>
      <p:pic>
        <p:nvPicPr>
          <p:cNvPr id="4" name="Picture 3">
            <a:extLst>
              <a:ext uri="{FF2B5EF4-FFF2-40B4-BE49-F238E27FC236}">
                <a16:creationId xmlns:a16="http://schemas.microsoft.com/office/drawing/2014/main" id="{1F13D288-2AAB-9283-EE14-0C7474993C43}"/>
              </a:ext>
            </a:extLst>
          </p:cNvPr>
          <p:cNvPicPr>
            <a:picLocks noChangeAspect="1"/>
          </p:cNvPicPr>
          <p:nvPr/>
        </p:nvPicPr>
        <p:blipFill>
          <a:blip r:embed="rId3"/>
          <a:stretch>
            <a:fillRect/>
          </a:stretch>
        </p:blipFill>
        <p:spPr>
          <a:xfrm>
            <a:off x="7219590" y="1600201"/>
            <a:ext cx="3340820" cy="3989040"/>
          </a:xfrm>
          <a:prstGeom prst="rect">
            <a:avLst/>
          </a:prstGeom>
          <a:noFill/>
        </p:spPr>
      </p:pic>
    </p:spTree>
    <p:extLst>
      <p:ext uri="{BB962C8B-B14F-4D97-AF65-F5344CB8AC3E}">
        <p14:creationId xmlns:p14="http://schemas.microsoft.com/office/powerpoint/2010/main" val="635203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0AF4E-5E13-B352-FB43-BF9377B18D99}"/>
              </a:ext>
            </a:extLst>
          </p:cNvPr>
          <p:cNvSpPr>
            <a:spLocks noGrp="1"/>
          </p:cNvSpPr>
          <p:nvPr>
            <p:ph type="title"/>
          </p:nvPr>
        </p:nvSpPr>
        <p:spPr/>
        <p:txBody>
          <a:bodyPr/>
          <a:lstStyle/>
          <a:p>
            <a:r>
              <a:rPr lang="en-GB" dirty="0"/>
              <a:t>Questions to consider</a:t>
            </a:r>
          </a:p>
        </p:txBody>
      </p:sp>
      <p:sp>
        <p:nvSpPr>
          <p:cNvPr id="3" name="Content Placeholder 2">
            <a:extLst>
              <a:ext uri="{FF2B5EF4-FFF2-40B4-BE49-F238E27FC236}">
                <a16:creationId xmlns:a16="http://schemas.microsoft.com/office/drawing/2014/main" id="{7D9E230B-B45D-D7AD-FC3E-F59A9B661F55}"/>
              </a:ext>
            </a:extLst>
          </p:cNvPr>
          <p:cNvSpPr>
            <a:spLocks noGrp="1"/>
          </p:cNvSpPr>
          <p:nvPr>
            <p:ph idx="1"/>
          </p:nvPr>
        </p:nvSpPr>
        <p:spPr/>
        <p:txBody>
          <a:bodyPr>
            <a:normAutofit/>
          </a:bodyPr>
          <a:lstStyle/>
          <a:p>
            <a:pPr lvl="1"/>
            <a:r>
              <a:rPr lang="en-GB" dirty="0"/>
              <a:t>Where does power sit in shaping culture – founders, leaders, HR, employees, wider society?</a:t>
            </a:r>
          </a:p>
          <a:p>
            <a:pPr lvl="1"/>
            <a:r>
              <a:rPr lang="en-GB" dirty="0"/>
              <a:t>To what extent can culture really be ‘managed’ versus emerging over time?</a:t>
            </a:r>
          </a:p>
          <a:p>
            <a:pPr lvl="1"/>
            <a:r>
              <a:rPr lang="en-GB" dirty="0"/>
              <a:t>Think about an organisation you might want to work for. What 3 cultural features are non‑negotiable for you, and how could you assess them at recruitment stage?</a:t>
            </a:r>
          </a:p>
          <a:p>
            <a:pPr marL="457200" lvl="1" indent="0">
              <a:buNone/>
            </a:pPr>
            <a:endParaRPr lang="en-GB" dirty="0"/>
          </a:p>
          <a:p>
            <a:endParaRPr lang="en-GB" dirty="0"/>
          </a:p>
        </p:txBody>
      </p:sp>
    </p:spTree>
    <p:extLst>
      <p:ext uri="{BB962C8B-B14F-4D97-AF65-F5344CB8AC3E}">
        <p14:creationId xmlns:p14="http://schemas.microsoft.com/office/powerpoint/2010/main" val="215388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6B61F-86C4-3421-B618-0E366492EBDC}"/>
              </a:ext>
            </a:extLst>
          </p:cNvPr>
          <p:cNvSpPr>
            <a:spLocks noGrp="1"/>
          </p:cNvSpPr>
          <p:nvPr>
            <p:ph type="title"/>
          </p:nvPr>
        </p:nvSpPr>
        <p:spPr/>
        <p:txBody>
          <a:bodyPr/>
          <a:lstStyle/>
          <a:p>
            <a:r>
              <a:rPr lang="en-GB" dirty="0"/>
              <a:t>What about organisational climate?</a:t>
            </a:r>
          </a:p>
        </p:txBody>
      </p:sp>
      <p:sp>
        <p:nvSpPr>
          <p:cNvPr id="3" name="Content Placeholder 2">
            <a:extLst>
              <a:ext uri="{FF2B5EF4-FFF2-40B4-BE49-F238E27FC236}">
                <a16:creationId xmlns:a16="http://schemas.microsoft.com/office/drawing/2014/main" id="{0F08BB84-45CB-3824-964B-C69F8FB7674A}"/>
              </a:ext>
            </a:extLst>
          </p:cNvPr>
          <p:cNvSpPr>
            <a:spLocks noGrp="1"/>
          </p:cNvSpPr>
          <p:nvPr>
            <p:ph idx="1"/>
          </p:nvPr>
        </p:nvSpPr>
        <p:spPr/>
        <p:txBody>
          <a:bodyPr>
            <a:normAutofit/>
          </a:bodyPr>
          <a:lstStyle/>
          <a:p>
            <a:r>
              <a:rPr lang="en-GB" dirty="0"/>
              <a:t>How people currently experience and perceive their working environment – the emotional tone, atmosphere and day‑to‑day patterns of behaviour in a team, department or organisation. It is narrower, more situational and more easily shifted by recent events, leadership behaviours, policies, workload and relationships.</a:t>
            </a:r>
          </a:p>
          <a:p>
            <a:endParaRPr lang="en-GB" dirty="0"/>
          </a:p>
        </p:txBody>
      </p:sp>
    </p:spTree>
    <p:extLst>
      <p:ext uri="{BB962C8B-B14F-4D97-AF65-F5344CB8AC3E}">
        <p14:creationId xmlns:p14="http://schemas.microsoft.com/office/powerpoint/2010/main" val="1251256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Recap quiz</a:t>
            </a:r>
          </a:p>
        </p:txBody>
      </p:sp>
      <p:pic>
        <p:nvPicPr>
          <p:cNvPr id="4" name="Content Placeholder 4">
            <a:extLst>
              <a:ext uri="{FF2B5EF4-FFF2-40B4-BE49-F238E27FC236}">
                <a16:creationId xmlns:a16="http://schemas.microsoft.com/office/drawing/2014/main" id="{41A12B20-4C09-4DE4-F1F3-821780DD710A}"/>
              </a:ext>
            </a:extLst>
          </p:cNvPr>
          <p:cNvPicPr>
            <a:picLocks noGrp="1" noChangeAspect="1"/>
          </p:cNvPicPr>
          <p:nvPr>
            <p:ph idx="1"/>
          </p:nvPr>
        </p:nvPicPr>
        <p:blipFill>
          <a:blip r:embed="rId3"/>
          <a:stretch>
            <a:fillRect/>
          </a:stretch>
        </p:blipFill>
        <p:spPr>
          <a:xfrm>
            <a:off x="4958983" y="1374930"/>
            <a:ext cx="2680072" cy="4108139"/>
          </a:xfrm>
          <a:prstGeom prst="rect">
            <a:avLst/>
          </a:prstGeom>
        </p:spPr>
      </p:pic>
    </p:spTree>
    <p:extLst>
      <p:ext uri="{BB962C8B-B14F-4D97-AF65-F5344CB8AC3E}">
        <p14:creationId xmlns:p14="http://schemas.microsoft.com/office/powerpoint/2010/main" val="1059859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3D7D-5DD1-0156-9E4A-F422FEF137B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C6AC09F-A334-0A30-79AB-3E444D93A51F}"/>
              </a:ext>
            </a:extLst>
          </p:cNvPr>
          <p:cNvSpPr>
            <a:spLocks noGrp="1"/>
          </p:cNvSpPr>
          <p:nvPr>
            <p:ph idx="1"/>
          </p:nvPr>
        </p:nvSpPr>
        <p:spPr/>
        <p:txBody>
          <a:bodyPr/>
          <a:lstStyle/>
          <a:p>
            <a:r>
              <a:rPr lang="en-GB" dirty="0"/>
              <a:t>What is organisational culture?</a:t>
            </a:r>
          </a:p>
          <a:p>
            <a:r>
              <a:rPr lang="en-GB" dirty="0"/>
              <a:t>Why culture matters.</a:t>
            </a:r>
          </a:p>
          <a:p>
            <a:r>
              <a:rPr lang="en-GB" dirty="0"/>
              <a:t>Schein’s three levels.</a:t>
            </a:r>
          </a:p>
          <a:p>
            <a:r>
              <a:rPr lang="en-GB" dirty="0"/>
              <a:t>Culture in practice</a:t>
            </a:r>
          </a:p>
          <a:p>
            <a:r>
              <a:rPr lang="en-GB" dirty="0"/>
              <a:t>Critical questions to consider</a:t>
            </a:r>
          </a:p>
        </p:txBody>
      </p:sp>
    </p:spTree>
    <p:extLst>
      <p:ext uri="{BB962C8B-B14F-4D97-AF65-F5344CB8AC3E}">
        <p14:creationId xmlns:p14="http://schemas.microsoft.com/office/powerpoint/2010/main" val="2852413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Shaping Cultures and </a:t>
            </a:r>
            <a:r>
              <a:rPr lang="en-US" dirty="0" err="1">
                <a:solidFill>
                  <a:schemeClr val="bg1"/>
                </a:solidFill>
              </a:rPr>
              <a:t>Behaviours</a:t>
            </a: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a:bodyPr>
          <a:lstStyle/>
          <a:p>
            <a:r>
              <a:rPr lang="en-US" sz="5400" b="1" dirty="0">
                <a:solidFill>
                  <a:schemeClr val="bg1"/>
                </a:solidFill>
              </a:rPr>
              <a:t>Any questions? </a:t>
            </a:r>
          </a:p>
        </p:txBody>
      </p:sp>
    </p:spTree>
    <p:extLst>
      <p:ext uri="{BB962C8B-B14F-4D97-AF65-F5344CB8AC3E}">
        <p14:creationId xmlns:p14="http://schemas.microsoft.com/office/powerpoint/2010/main" val="24370762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1401</Words>
  <Application>Microsoft Office PowerPoint</Application>
  <PresentationFormat>Widescreen</PresentationFormat>
  <Paragraphs>122</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Myriad Pro</vt:lpstr>
      <vt:lpstr>Arial</vt:lpstr>
      <vt:lpstr>Calibri</vt:lpstr>
      <vt:lpstr>ThemeUWTSD</vt:lpstr>
      <vt:lpstr>Shaping Cultures and Behaviours</vt:lpstr>
      <vt:lpstr>Learning Outcomes </vt:lpstr>
      <vt:lpstr>What does organisational culture mean to you? </vt:lpstr>
      <vt:lpstr>Let’s talk  about culture</vt:lpstr>
      <vt:lpstr>Definitions of culture</vt:lpstr>
      <vt:lpstr>Culture spotting</vt:lpstr>
      <vt:lpstr>Why culture matters</vt:lpstr>
      <vt:lpstr>What is organisational culture? (CIPD, 2023)</vt:lpstr>
      <vt:lpstr>Subcultures</vt:lpstr>
      <vt:lpstr>Who has worked in a ‘strong’ culture and how do you know? </vt:lpstr>
      <vt:lpstr>Building a strong culture (Holt, 2024)</vt:lpstr>
      <vt:lpstr>Case Studies</vt:lpstr>
      <vt:lpstr>Questions to consider</vt:lpstr>
      <vt:lpstr>What about organisational climate?</vt:lpstr>
      <vt:lpstr>Recap quiz</vt:lpstr>
      <vt:lpstr>Summary</vt:lpstr>
      <vt:lpstr>Shaping Cultures and Behaviours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46</cp:revision>
  <dcterms:created xsi:type="dcterms:W3CDTF">2017-11-30T17:31:08Z</dcterms:created>
  <dcterms:modified xsi:type="dcterms:W3CDTF">2025-12-02T21:58:03Z</dcterms:modified>
</cp:coreProperties>
</file>