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8" r:id="rId4"/>
    <p:sldId id="257" r:id="rId5"/>
    <p:sldId id="258" r:id="rId6"/>
    <p:sldId id="259" r:id="rId7"/>
    <p:sldId id="267" r:id="rId8"/>
    <p:sldId id="270" r:id="rId9"/>
    <p:sldId id="263" r:id="rId10"/>
    <p:sldId id="260" r:id="rId11"/>
    <p:sldId id="264" r:id="rId12"/>
    <p:sldId id="265" r:id="rId13"/>
    <p:sldId id="262" r:id="rId14"/>
    <p:sldId id="271" r:id="rId15"/>
    <p:sldId id="272" r:id="rId16"/>
    <p:sldId id="261"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84CC0-45C0-42FB-B1BC-2B16911DAE7F}" v="505" dt="2023-11-15T09:45:55.991"/>
    <p1510:client id="{6CEC52C4-D861-2E67-0D37-2C55D7F91427}" v="26" dt="2023-11-17T09:59:28.408"/>
    <p1510:client id="{B2543346-F1A7-E0A5-75B5-F58507F1C06B}" v="614" dt="2023-11-15T12:36:57.656"/>
    <p1510:client id="{D53FC797-348A-09D9-8AD6-1B43280E73C7}" v="36" dt="2023-11-17T09:46:35.579"/>
    <p1510:client id="{F03B1320-F758-40F4-B1E6-C915F0EBBBAC}" v="6" dt="2023-11-15T09:07:18.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ka Kula (2104147)" userId="S::2104147@student.uwtsd.ac.uk::d4e5e2e8-9bfc-47ba-a6bc-7fe7718077b0" providerId="AD" clId="Web-{B2543346-F1A7-E0A5-75B5-F58507F1C06B}"/>
    <pc:docChg chg="addSld delSld modSld">
      <pc:chgData name="Dominika Kula (2104147)" userId="S::2104147@student.uwtsd.ac.uk::d4e5e2e8-9bfc-47ba-a6bc-7fe7718077b0" providerId="AD" clId="Web-{B2543346-F1A7-E0A5-75B5-F58507F1C06B}" dt="2023-11-15T12:36:57.656" v="641"/>
      <pc:docMkLst>
        <pc:docMk/>
      </pc:docMkLst>
      <pc:sldChg chg="modSp">
        <pc:chgData name="Dominika Kula (2104147)" userId="S::2104147@student.uwtsd.ac.uk::d4e5e2e8-9bfc-47ba-a6bc-7fe7718077b0" providerId="AD" clId="Web-{B2543346-F1A7-E0A5-75B5-F58507F1C06B}" dt="2023-11-15T10:57:39.519" v="49" actId="1076"/>
        <pc:sldMkLst>
          <pc:docMk/>
          <pc:sldMk cId="4244761848" sldId="259"/>
        </pc:sldMkLst>
        <pc:graphicFrameChg chg="mod">
          <ac:chgData name="Dominika Kula (2104147)" userId="S::2104147@student.uwtsd.ac.uk::d4e5e2e8-9bfc-47ba-a6bc-7fe7718077b0" providerId="AD" clId="Web-{B2543346-F1A7-E0A5-75B5-F58507F1C06B}" dt="2023-11-15T10:57:39.519" v="49" actId="1076"/>
          <ac:graphicFrameMkLst>
            <pc:docMk/>
            <pc:sldMk cId="4244761848" sldId="259"/>
            <ac:graphicFrameMk id="13" creationId="{0B6C2AB1-422F-6DFA-F728-2413E4F72848}"/>
          </ac:graphicFrameMkLst>
        </pc:graphicFrameChg>
      </pc:sldChg>
      <pc:sldChg chg="modSp">
        <pc:chgData name="Dominika Kula (2104147)" userId="S::2104147@student.uwtsd.ac.uk::d4e5e2e8-9bfc-47ba-a6bc-7fe7718077b0" providerId="AD" clId="Web-{B2543346-F1A7-E0A5-75B5-F58507F1C06B}" dt="2023-11-15T12:30:26.004" v="636" actId="20577"/>
        <pc:sldMkLst>
          <pc:docMk/>
          <pc:sldMk cId="2760254821" sldId="261"/>
        </pc:sldMkLst>
        <pc:spChg chg="mod">
          <ac:chgData name="Dominika Kula (2104147)" userId="S::2104147@student.uwtsd.ac.uk::d4e5e2e8-9bfc-47ba-a6bc-7fe7718077b0" providerId="AD" clId="Web-{B2543346-F1A7-E0A5-75B5-F58507F1C06B}" dt="2023-11-15T12:30:26.004" v="636" actId="20577"/>
          <ac:spMkLst>
            <pc:docMk/>
            <pc:sldMk cId="2760254821" sldId="261"/>
            <ac:spMk id="3" creationId="{11EBB670-BDF4-B6DB-BBAA-9518FC9A5DE9}"/>
          </ac:spMkLst>
        </pc:spChg>
      </pc:sldChg>
      <pc:sldChg chg="addSp modSp mod setBg">
        <pc:chgData name="Dominika Kula (2104147)" userId="S::2104147@student.uwtsd.ac.uk::d4e5e2e8-9bfc-47ba-a6bc-7fe7718077b0" providerId="AD" clId="Web-{B2543346-F1A7-E0A5-75B5-F58507F1C06B}" dt="2023-11-15T12:09:00.650" v="118" actId="20577"/>
        <pc:sldMkLst>
          <pc:docMk/>
          <pc:sldMk cId="1459477182" sldId="262"/>
        </pc:sldMkLst>
        <pc:spChg chg="mod">
          <ac:chgData name="Dominika Kula (2104147)" userId="S::2104147@student.uwtsd.ac.uk::d4e5e2e8-9bfc-47ba-a6bc-7fe7718077b0" providerId="AD" clId="Web-{B2543346-F1A7-E0A5-75B5-F58507F1C06B}" dt="2023-11-15T12:05:09.525" v="115"/>
          <ac:spMkLst>
            <pc:docMk/>
            <pc:sldMk cId="1459477182" sldId="262"/>
            <ac:spMk id="2" creationId="{41A843D1-8EC3-AA7B-533B-7E863361B078}"/>
          </ac:spMkLst>
        </pc:spChg>
        <pc:spChg chg="mod">
          <ac:chgData name="Dominika Kula (2104147)" userId="S::2104147@student.uwtsd.ac.uk::d4e5e2e8-9bfc-47ba-a6bc-7fe7718077b0" providerId="AD" clId="Web-{B2543346-F1A7-E0A5-75B5-F58507F1C06B}" dt="2023-11-15T12:09:00.650" v="118" actId="20577"/>
          <ac:spMkLst>
            <pc:docMk/>
            <pc:sldMk cId="1459477182" sldId="262"/>
            <ac:spMk id="3" creationId="{57E05F1B-DCD5-1291-8A8B-9855E9DF2427}"/>
          </ac:spMkLst>
        </pc:spChg>
        <pc:spChg chg="add">
          <ac:chgData name="Dominika Kula (2104147)" userId="S::2104147@student.uwtsd.ac.uk::d4e5e2e8-9bfc-47ba-a6bc-7fe7718077b0" providerId="AD" clId="Web-{B2543346-F1A7-E0A5-75B5-F58507F1C06B}" dt="2023-11-15T12:05:09.525" v="115"/>
          <ac:spMkLst>
            <pc:docMk/>
            <pc:sldMk cId="1459477182" sldId="262"/>
            <ac:spMk id="10" creationId="{245A9F99-D9B1-4094-A2E2-B90AC1DB7B9C}"/>
          </ac:spMkLst>
        </pc:spChg>
        <pc:spChg chg="add">
          <ac:chgData name="Dominika Kula (2104147)" userId="S::2104147@student.uwtsd.ac.uk::d4e5e2e8-9bfc-47ba-a6bc-7fe7718077b0" providerId="AD" clId="Web-{B2543346-F1A7-E0A5-75B5-F58507F1C06B}" dt="2023-11-15T12:05:09.525" v="115"/>
          <ac:spMkLst>
            <pc:docMk/>
            <pc:sldMk cId="1459477182" sldId="262"/>
            <ac:spMk id="12" creationId="{B7FAF607-473A-4A43-A23D-BBFF5C4117BB}"/>
          </ac:spMkLst>
        </pc:spChg>
        <pc:grpChg chg="add">
          <ac:chgData name="Dominika Kula (2104147)" userId="S::2104147@student.uwtsd.ac.uk::d4e5e2e8-9bfc-47ba-a6bc-7fe7718077b0" providerId="AD" clId="Web-{B2543346-F1A7-E0A5-75B5-F58507F1C06B}" dt="2023-11-15T12:05:09.525" v="115"/>
          <ac:grpSpMkLst>
            <pc:docMk/>
            <pc:sldMk cId="1459477182" sldId="262"/>
            <ac:grpSpMk id="14" creationId="{C5F6476F-D303-44D3-B30F-1BA348F0F64A}"/>
          </ac:grpSpMkLst>
        </pc:grpChg>
        <pc:picChg chg="add">
          <ac:chgData name="Dominika Kula (2104147)" userId="S::2104147@student.uwtsd.ac.uk::d4e5e2e8-9bfc-47ba-a6bc-7fe7718077b0" providerId="AD" clId="Web-{B2543346-F1A7-E0A5-75B5-F58507F1C06B}" dt="2023-11-15T12:05:09.525" v="115"/>
          <ac:picMkLst>
            <pc:docMk/>
            <pc:sldMk cId="1459477182" sldId="262"/>
            <ac:picMk id="7" creationId="{CA7698BE-795B-640E-6E61-0A41ED07240F}"/>
          </ac:picMkLst>
        </pc:picChg>
      </pc:sldChg>
      <pc:sldChg chg="modSp">
        <pc:chgData name="Dominika Kula (2104147)" userId="S::2104147@student.uwtsd.ac.uk::d4e5e2e8-9bfc-47ba-a6bc-7fe7718077b0" providerId="AD" clId="Web-{B2543346-F1A7-E0A5-75B5-F58507F1C06B}" dt="2023-11-15T12:30:37.208" v="639" actId="20577"/>
        <pc:sldMkLst>
          <pc:docMk/>
          <pc:sldMk cId="2682666248" sldId="265"/>
        </pc:sldMkLst>
        <pc:spChg chg="mod">
          <ac:chgData name="Dominika Kula (2104147)" userId="S::2104147@student.uwtsd.ac.uk::d4e5e2e8-9bfc-47ba-a6bc-7fe7718077b0" providerId="AD" clId="Web-{B2543346-F1A7-E0A5-75B5-F58507F1C06B}" dt="2023-11-15T12:30:37.208" v="639" actId="20577"/>
          <ac:spMkLst>
            <pc:docMk/>
            <pc:sldMk cId="2682666248" sldId="265"/>
            <ac:spMk id="3" creationId="{EA8622A0-E2D6-A4D9-92AC-DD4C63A03BBD}"/>
          </ac:spMkLst>
        </pc:spChg>
      </pc:sldChg>
      <pc:sldChg chg="modSp">
        <pc:chgData name="Dominika Kula (2104147)" userId="S::2104147@student.uwtsd.ac.uk::d4e5e2e8-9bfc-47ba-a6bc-7fe7718077b0" providerId="AD" clId="Web-{B2543346-F1A7-E0A5-75B5-F58507F1C06B}" dt="2023-11-15T10:23:54.658" v="47" actId="14100"/>
        <pc:sldMkLst>
          <pc:docMk/>
          <pc:sldMk cId="3794540251" sldId="266"/>
        </pc:sldMkLst>
        <pc:spChg chg="mod">
          <ac:chgData name="Dominika Kula (2104147)" userId="S::2104147@student.uwtsd.ac.uk::d4e5e2e8-9bfc-47ba-a6bc-7fe7718077b0" providerId="AD" clId="Web-{B2543346-F1A7-E0A5-75B5-F58507F1C06B}" dt="2023-11-15T10:23:54.658" v="47" actId="14100"/>
          <ac:spMkLst>
            <pc:docMk/>
            <pc:sldMk cId="3794540251" sldId="266"/>
            <ac:spMk id="3" creationId="{ECCB935A-7F61-6D9E-0FC1-53203807CE9F}"/>
          </ac:spMkLst>
        </pc:spChg>
      </pc:sldChg>
      <pc:sldChg chg="modSp">
        <pc:chgData name="Dominika Kula (2104147)" userId="S::2104147@student.uwtsd.ac.uk::d4e5e2e8-9bfc-47ba-a6bc-7fe7718077b0" providerId="AD" clId="Web-{B2543346-F1A7-E0A5-75B5-F58507F1C06B}" dt="2023-11-15T10:16:55.723" v="4" actId="20577"/>
        <pc:sldMkLst>
          <pc:docMk/>
          <pc:sldMk cId="4267853772" sldId="268"/>
        </pc:sldMkLst>
        <pc:spChg chg="mod">
          <ac:chgData name="Dominika Kula (2104147)" userId="S::2104147@student.uwtsd.ac.uk::d4e5e2e8-9bfc-47ba-a6bc-7fe7718077b0" providerId="AD" clId="Web-{B2543346-F1A7-E0A5-75B5-F58507F1C06B}" dt="2023-11-15T10:16:55.723" v="4" actId="20577"/>
          <ac:spMkLst>
            <pc:docMk/>
            <pc:sldMk cId="4267853772" sldId="268"/>
            <ac:spMk id="3" creationId="{969D6604-DF37-F9EB-8927-D4472BA859D7}"/>
          </ac:spMkLst>
        </pc:spChg>
      </pc:sldChg>
      <pc:sldChg chg="modSp">
        <pc:chgData name="Dominika Kula (2104147)" userId="S::2104147@student.uwtsd.ac.uk::d4e5e2e8-9bfc-47ba-a6bc-7fe7718077b0" providerId="AD" clId="Web-{B2543346-F1A7-E0A5-75B5-F58507F1C06B}" dt="2023-11-15T12:29:50.643" v="623" actId="20577"/>
        <pc:sldMkLst>
          <pc:docMk/>
          <pc:sldMk cId="2298045670" sldId="269"/>
        </pc:sldMkLst>
        <pc:spChg chg="mod">
          <ac:chgData name="Dominika Kula (2104147)" userId="S::2104147@student.uwtsd.ac.uk::d4e5e2e8-9bfc-47ba-a6bc-7fe7718077b0" providerId="AD" clId="Web-{B2543346-F1A7-E0A5-75B5-F58507F1C06B}" dt="2023-11-15T12:29:50.643" v="623" actId="20577"/>
          <ac:spMkLst>
            <pc:docMk/>
            <pc:sldMk cId="2298045670" sldId="269"/>
            <ac:spMk id="3" creationId="{B8657AC9-315D-65A3-E289-70BB3AFB4B81}"/>
          </ac:spMkLst>
        </pc:spChg>
      </pc:sldChg>
      <pc:sldChg chg="modSp">
        <pc:chgData name="Dominika Kula (2104147)" userId="S::2104147@student.uwtsd.ac.uk::d4e5e2e8-9bfc-47ba-a6bc-7fe7718077b0" providerId="AD" clId="Web-{B2543346-F1A7-E0A5-75B5-F58507F1C06B}" dt="2023-11-15T12:10:44.173" v="123" actId="20577"/>
        <pc:sldMkLst>
          <pc:docMk/>
          <pc:sldMk cId="4145876619" sldId="270"/>
        </pc:sldMkLst>
        <pc:spChg chg="mod">
          <ac:chgData name="Dominika Kula (2104147)" userId="S::2104147@student.uwtsd.ac.uk::d4e5e2e8-9bfc-47ba-a6bc-7fe7718077b0" providerId="AD" clId="Web-{B2543346-F1A7-E0A5-75B5-F58507F1C06B}" dt="2023-11-15T12:10:44.173" v="123" actId="20577"/>
          <ac:spMkLst>
            <pc:docMk/>
            <pc:sldMk cId="4145876619" sldId="270"/>
            <ac:spMk id="3" creationId="{8FB386FB-312E-D1F3-6BBC-B9ACA97300CC}"/>
          </ac:spMkLst>
        </pc:spChg>
      </pc:sldChg>
      <pc:sldChg chg="new del">
        <pc:chgData name="Dominika Kula (2104147)" userId="S::2104147@student.uwtsd.ac.uk::d4e5e2e8-9bfc-47ba-a6bc-7fe7718077b0" providerId="AD" clId="Web-{B2543346-F1A7-E0A5-75B5-F58507F1C06B}" dt="2023-11-15T12:36:57.656" v="641"/>
        <pc:sldMkLst>
          <pc:docMk/>
          <pc:sldMk cId="656234626" sldId="271"/>
        </pc:sldMkLst>
      </pc:sldChg>
    </pc:docChg>
  </pc:docChgLst>
  <pc:docChgLst>
    <pc:chgData name="Dominika Kula (2104147)" userId="S::2104147@student.uwtsd.ac.uk::d4e5e2e8-9bfc-47ba-a6bc-7fe7718077b0" providerId="AD" clId="Web-{6CEC52C4-D861-2E67-0D37-2C55D7F91427}"/>
    <pc:docChg chg="modSld">
      <pc:chgData name="Dominika Kula (2104147)" userId="S::2104147@student.uwtsd.ac.uk::d4e5e2e8-9bfc-47ba-a6bc-7fe7718077b0" providerId="AD" clId="Web-{6CEC52C4-D861-2E67-0D37-2C55D7F91427}" dt="2023-11-17T09:59:28.408" v="26" actId="20577"/>
      <pc:docMkLst>
        <pc:docMk/>
      </pc:docMkLst>
      <pc:sldChg chg="addSp modSp mod setBg">
        <pc:chgData name="Dominika Kula (2104147)" userId="S::2104147@student.uwtsd.ac.uk::d4e5e2e8-9bfc-47ba-a6bc-7fe7718077b0" providerId="AD" clId="Web-{6CEC52C4-D861-2E67-0D37-2C55D7F91427}" dt="2023-11-17T09:57:59.590" v="24" actId="20577"/>
        <pc:sldMkLst>
          <pc:docMk/>
          <pc:sldMk cId="4145876619" sldId="270"/>
        </pc:sldMkLst>
        <pc:spChg chg="mod">
          <ac:chgData name="Dominika Kula (2104147)" userId="S::2104147@student.uwtsd.ac.uk::d4e5e2e8-9bfc-47ba-a6bc-7fe7718077b0" providerId="AD" clId="Web-{6CEC52C4-D861-2E67-0D37-2C55D7F91427}" dt="2023-11-17T09:57:00.508" v="20"/>
          <ac:spMkLst>
            <pc:docMk/>
            <pc:sldMk cId="4145876619" sldId="270"/>
            <ac:spMk id="2" creationId="{60536A3D-91EE-5662-2C55-B1375954D20D}"/>
          </ac:spMkLst>
        </pc:spChg>
        <pc:spChg chg="mod">
          <ac:chgData name="Dominika Kula (2104147)" userId="S::2104147@student.uwtsd.ac.uk::d4e5e2e8-9bfc-47ba-a6bc-7fe7718077b0" providerId="AD" clId="Web-{6CEC52C4-D861-2E67-0D37-2C55D7F91427}" dt="2023-11-17T09:57:59.590" v="24" actId="20577"/>
          <ac:spMkLst>
            <pc:docMk/>
            <pc:sldMk cId="4145876619" sldId="270"/>
            <ac:spMk id="3" creationId="{8FB386FB-312E-D1F3-6BBC-B9ACA97300CC}"/>
          </ac:spMkLst>
        </pc:spChg>
        <pc:spChg chg="add">
          <ac:chgData name="Dominika Kula (2104147)" userId="S::2104147@student.uwtsd.ac.uk::d4e5e2e8-9bfc-47ba-a6bc-7fe7718077b0" providerId="AD" clId="Web-{6CEC52C4-D861-2E67-0D37-2C55D7F91427}" dt="2023-11-17T09:57:00.508" v="20"/>
          <ac:spMkLst>
            <pc:docMk/>
            <pc:sldMk cId="4145876619" sldId="270"/>
            <ac:spMk id="9" creationId="{C0763A76-9F1C-4FC5-82B7-DD475DA461B2}"/>
          </ac:spMkLst>
        </pc:spChg>
        <pc:spChg chg="add">
          <ac:chgData name="Dominika Kula (2104147)" userId="S::2104147@student.uwtsd.ac.uk::d4e5e2e8-9bfc-47ba-a6bc-7fe7718077b0" providerId="AD" clId="Web-{6CEC52C4-D861-2E67-0D37-2C55D7F91427}" dt="2023-11-17T09:57:00.508" v="20"/>
          <ac:spMkLst>
            <pc:docMk/>
            <pc:sldMk cId="4145876619" sldId="270"/>
            <ac:spMk id="11" creationId="{E81BF4F6-F2CF-4984-9D14-D6966D92F99F}"/>
          </ac:spMkLst>
        </pc:spChg>
        <pc:picChg chg="add">
          <ac:chgData name="Dominika Kula (2104147)" userId="S::2104147@student.uwtsd.ac.uk::d4e5e2e8-9bfc-47ba-a6bc-7fe7718077b0" providerId="AD" clId="Web-{6CEC52C4-D861-2E67-0D37-2C55D7F91427}" dt="2023-11-17T09:57:00.508" v="20"/>
          <ac:picMkLst>
            <pc:docMk/>
            <pc:sldMk cId="4145876619" sldId="270"/>
            <ac:picMk id="5" creationId="{F0625317-5903-1F92-A077-14FA621D8524}"/>
          </ac:picMkLst>
        </pc:picChg>
      </pc:sldChg>
      <pc:sldChg chg="modSp">
        <pc:chgData name="Dominika Kula (2104147)" userId="S::2104147@student.uwtsd.ac.uk::d4e5e2e8-9bfc-47ba-a6bc-7fe7718077b0" providerId="AD" clId="Web-{6CEC52C4-D861-2E67-0D37-2C55D7F91427}" dt="2023-11-17T09:59:28.408" v="26" actId="20577"/>
        <pc:sldMkLst>
          <pc:docMk/>
          <pc:sldMk cId="3702986773" sldId="271"/>
        </pc:sldMkLst>
        <pc:spChg chg="mod">
          <ac:chgData name="Dominika Kula (2104147)" userId="S::2104147@student.uwtsd.ac.uk::d4e5e2e8-9bfc-47ba-a6bc-7fe7718077b0" providerId="AD" clId="Web-{6CEC52C4-D861-2E67-0D37-2C55D7F91427}" dt="2023-11-17T09:59:28.408" v="26" actId="20577"/>
          <ac:spMkLst>
            <pc:docMk/>
            <pc:sldMk cId="3702986773" sldId="271"/>
            <ac:spMk id="22" creationId="{2F13752B-AC90-0D1B-1533-273E16CDA82B}"/>
          </ac:spMkLst>
        </pc:spChg>
      </pc:sldChg>
      <pc:sldChg chg="addSp modSp mod setBg">
        <pc:chgData name="Dominika Kula (2104147)" userId="S::2104147@student.uwtsd.ac.uk::d4e5e2e8-9bfc-47ba-a6bc-7fe7718077b0" providerId="AD" clId="Web-{6CEC52C4-D861-2E67-0D37-2C55D7F91427}" dt="2023-11-17T09:49:35.934" v="17" actId="20577"/>
        <pc:sldMkLst>
          <pc:docMk/>
          <pc:sldMk cId="3489015674" sldId="272"/>
        </pc:sldMkLst>
        <pc:spChg chg="mod">
          <ac:chgData name="Dominika Kula (2104147)" userId="S::2104147@student.uwtsd.ac.uk::d4e5e2e8-9bfc-47ba-a6bc-7fe7718077b0" providerId="AD" clId="Web-{6CEC52C4-D861-2E67-0D37-2C55D7F91427}" dt="2023-11-17T09:49:35.934" v="17" actId="20577"/>
          <ac:spMkLst>
            <pc:docMk/>
            <pc:sldMk cId="3489015674" sldId="272"/>
            <ac:spMk id="2" creationId="{2816F4CD-6F75-7C6C-C94F-F47C3C3B1835}"/>
          </ac:spMkLst>
        </pc:spChg>
        <pc:spChg chg="mod">
          <ac:chgData name="Dominika Kula (2104147)" userId="S::2104147@student.uwtsd.ac.uk::d4e5e2e8-9bfc-47ba-a6bc-7fe7718077b0" providerId="AD" clId="Web-{6CEC52C4-D861-2E67-0D37-2C55D7F91427}" dt="2023-11-17T09:49:18.401" v="12" actId="20577"/>
          <ac:spMkLst>
            <pc:docMk/>
            <pc:sldMk cId="3489015674" sldId="272"/>
            <ac:spMk id="3" creationId="{55C5D534-8BE3-188D-D755-431C41D43866}"/>
          </ac:spMkLst>
        </pc:spChg>
        <pc:spChg chg="add">
          <ac:chgData name="Dominika Kula (2104147)" userId="S::2104147@student.uwtsd.ac.uk::d4e5e2e8-9bfc-47ba-a6bc-7fe7718077b0" providerId="AD" clId="Web-{6CEC52C4-D861-2E67-0D37-2C55D7F91427}" dt="2023-11-17T09:48:48.165" v="7"/>
          <ac:spMkLst>
            <pc:docMk/>
            <pc:sldMk cId="3489015674" sldId="272"/>
            <ac:spMk id="8" creationId="{4BC99CB9-DDAD-44A2-8A1C-E3AF4E72DF5C}"/>
          </ac:spMkLst>
        </pc:spChg>
        <pc:spChg chg="add">
          <ac:chgData name="Dominika Kula (2104147)" userId="S::2104147@student.uwtsd.ac.uk::d4e5e2e8-9bfc-47ba-a6bc-7fe7718077b0" providerId="AD" clId="Web-{6CEC52C4-D861-2E67-0D37-2C55D7F91427}" dt="2023-11-17T09:48:48.165" v="7"/>
          <ac:spMkLst>
            <pc:docMk/>
            <pc:sldMk cId="3489015674" sldId="272"/>
            <ac:spMk id="10" creationId="{64053CBF-3932-45FF-8285-EE5146085F3A}"/>
          </ac:spMkLst>
        </pc:spChg>
        <pc:grpChg chg="add">
          <ac:chgData name="Dominika Kula (2104147)" userId="S::2104147@student.uwtsd.ac.uk::d4e5e2e8-9bfc-47ba-a6bc-7fe7718077b0" providerId="AD" clId="Web-{6CEC52C4-D861-2E67-0D37-2C55D7F91427}" dt="2023-11-17T09:48:48.165" v="7"/>
          <ac:grpSpMkLst>
            <pc:docMk/>
            <pc:sldMk cId="3489015674" sldId="272"/>
            <ac:grpSpMk id="12" creationId="{2E751C04-BEA6-446B-A678-9C74819EBD4C}"/>
          </ac:grpSpMkLst>
        </pc:grpChg>
        <pc:grpChg chg="add">
          <ac:chgData name="Dominika Kula (2104147)" userId="S::2104147@student.uwtsd.ac.uk::d4e5e2e8-9bfc-47ba-a6bc-7fe7718077b0" providerId="AD" clId="Web-{6CEC52C4-D861-2E67-0D37-2C55D7F91427}" dt="2023-11-17T09:48:48.165" v="7"/>
          <ac:grpSpMkLst>
            <pc:docMk/>
            <pc:sldMk cId="3489015674" sldId="272"/>
            <ac:grpSpMk id="18" creationId="{B63ACBA3-DEFD-4C6D-BBA0-64468FA99C2D}"/>
          </ac:grpSpMkLst>
        </pc:grpChg>
      </pc:sldChg>
    </pc:docChg>
  </pc:docChgLst>
  <pc:docChgLst>
    <pc:chgData name="Dominika Kula (2104147)" userId="S::2104147@student.uwtsd.ac.uk::d4e5e2e8-9bfc-47ba-a6bc-7fe7718077b0" providerId="AD" clId="Web-{D53FC797-348A-09D9-8AD6-1B43280E73C7}"/>
    <pc:docChg chg="addSld modSld">
      <pc:chgData name="Dominika Kula (2104147)" userId="S::2104147@student.uwtsd.ac.uk::d4e5e2e8-9bfc-47ba-a6bc-7fe7718077b0" providerId="AD" clId="Web-{D53FC797-348A-09D9-8AD6-1B43280E73C7}" dt="2023-11-17T09:46:35.579" v="44"/>
      <pc:docMkLst>
        <pc:docMk/>
      </pc:docMkLst>
      <pc:sldChg chg="modSp">
        <pc:chgData name="Dominika Kula (2104147)" userId="S::2104147@student.uwtsd.ac.uk::d4e5e2e8-9bfc-47ba-a6bc-7fe7718077b0" providerId="AD" clId="Web-{D53FC797-348A-09D9-8AD6-1B43280E73C7}" dt="2023-11-17T09:46:17.843" v="42" actId="20577"/>
        <pc:sldMkLst>
          <pc:docMk/>
          <pc:sldMk cId="1459477182" sldId="262"/>
        </pc:sldMkLst>
        <pc:spChg chg="mod">
          <ac:chgData name="Dominika Kula (2104147)" userId="S::2104147@student.uwtsd.ac.uk::d4e5e2e8-9bfc-47ba-a6bc-7fe7718077b0" providerId="AD" clId="Web-{D53FC797-348A-09D9-8AD6-1B43280E73C7}" dt="2023-11-17T09:46:17.843" v="42" actId="20577"/>
          <ac:spMkLst>
            <pc:docMk/>
            <pc:sldMk cId="1459477182" sldId="262"/>
            <ac:spMk id="2" creationId="{41A843D1-8EC3-AA7B-533B-7E863361B078}"/>
          </ac:spMkLst>
        </pc:spChg>
        <pc:spChg chg="mod">
          <ac:chgData name="Dominika Kula (2104147)" userId="S::2104147@student.uwtsd.ac.uk::d4e5e2e8-9bfc-47ba-a6bc-7fe7718077b0" providerId="AD" clId="Web-{D53FC797-348A-09D9-8AD6-1B43280E73C7}" dt="2023-11-17T09:46:12.108" v="41" actId="14100"/>
          <ac:spMkLst>
            <pc:docMk/>
            <pc:sldMk cId="1459477182" sldId="262"/>
            <ac:spMk id="3" creationId="{57E05F1B-DCD5-1291-8A8B-9855E9DF2427}"/>
          </ac:spMkLst>
        </pc:spChg>
      </pc:sldChg>
      <pc:sldChg chg="addSp delSp modSp mod setBg">
        <pc:chgData name="Dominika Kula (2104147)" userId="S::2104147@student.uwtsd.ac.uk::d4e5e2e8-9bfc-47ba-a6bc-7fe7718077b0" providerId="AD" clId="Web-{D53FC797-348A-09D9-8AD6-1B43280E73C7}" dt="2023-11-17T09:46:28.641" v="43"/>
        <pc:sldMkLst>
          <pc:docMk/>
          <pc:sldMk cId="2682666248" sldId="265"/>
        </pc:sldMkLst>
        <pc:spChg chg="mod">
          <ac:chgData name="Dominika Kula (2104147)" userId="S::2104147@student.uwtsd.ac.uk::d4e5e2e8-9bfc-47ba-a6bc-7fe7718077b0" providerId="AD" clId="Web-{D53FC797-348A-09D9-8AD6-1B43280E73C7}" dt="2023-11-17T09:46:28.641" v="43"/>
          <ac:spMkLst>
            <pc:docMk/>
            <pc:sldMk cId="2682666248" sldId="265"/>
            <ac:spMk id="2" creationId="{1CE48264-DEFB-4E13-6E9A-3D8DCD561FEA}"/>
          </ac:spMkLst>
        </pc:spChg>
        <pc:spChg chg="del">
          <ac:chgData name="Dominika Kula (2104147)" userId="S::2104147@student.uwtsd.ac.uk::d4e5e2e8-9bfc-47ba-a6bc-7fe7718077b0" providerId="AD" clId="Web-{D53FC797-348A-09D9-8AD6-1B43280E73C7}" dt="2023-11-17T09:46:28.641" v="43"/>
          <ac:spMkLst>
            <pc:docMk/>
            <pc:sldMk cId="2682666248" sldId="265"/>
            <ac:spMk id="3" creationId="{EA8622A0-E2D6-A4D9-92AC-DD4C63A03BBD}"/>
          </ac:spMkLst>
        </pc:spChg>
        <pc:spChg chg="add">
          <ac:chgData name="Dominika Kula (2104147)" userId="S::2104147@student.uwtsd.ac.uk::d4e5e2e8-9bfc-47ba-a6bc-7fe7718077b0" providerId="AD" clId="Web-{D53FC797-348A-09D9-8AD6-1B43280E73C7}" dt="2023-11-17T09:46:28.641" v="43"/>
          <ac:spMkLst>
            <pc:docMk/>
            <pc:sldMk cId="2682666248" sldId="265"/>
            <ac:spMk id="9" creationId="{53B021B3-DE93-4AB7-8A18-CF5F1CED88B8}"/>
          </ac:spMkLst>
        </pc:spChg>
        <pc:spChg chg="add">
          <ac:chgData name="Dominika Kula (2104147)" userId="S::2104147@student.uwtsd.ac.uk::d4e5e2e8-9bfc-47ba-a6bc-7fe7718077b0" providerId="AD" clId="Web-{D53FC797-348A-09D9-8AD6-1B43280E73C7}" dt="2023-11-17T09:46:28.641" v="43"/>
          <ac:spMkLst>
            <pc:docMk/>
            <pc:sldMk cId="2682666248" sldId="265"/>
            <ac:spMk id="11" creationId="{52D502E5-F6B4-4D58-B4AE-FC466FF15EE8}"/>
          </ac:spMkLst>
        </pc:spChg>
        <pc:spChg chg="add">
          <ac:chgData name="Dominika Kula (2104147)" userId="S::2104147@student.uwtsd.ac.uk::d4e5e2e8-9bfc-47ba-a6bc-7fe7718077b0" providerId="AD" clId="Web-{D53FC797-348A-09D9-8AD6-1B43280E73C7}" dt="2023-11-17T09:46:28.641" v="43"/>
          <ac:spMkLst>
            <pc:docMk/>
            <pc:sldMk cId="2682666248" sldId="265"/>
            <ac:spMk id="13" creationId="{9DECDBF4-02B6-4BB4-B65B-B8107AD6A9E8}"/>
          </ac:spMkLst>
        </pc:spChg>
        <pc:graphicFrameChg chg="add">
          <ac:chgData name="Dominika Kula (2104147)" userId="S::2104147@student.uwtsd.ac.uk::d4e5e2e8-9bfc-47ba-a6bc-7fe7718077b0" providerId="AD" clId="Web-{D53FC797-348A-09D9-8AD6-1B43280E73C7}" dt="2023-11-17T09:46:28.641" v="43"/>
          <ac:graphicFrameMkLst>
            <pc:docMk/>
            <pc:sldMk cId="2682666248" sldId="265"/>
            <ac:graphicFrameMk id="5" creationId="{A5BD542D-03A7-825E-205A-9C7DEDA5DA11}"/>
          </ac:graphicFrameMkLst>
        </pc:graphicFrameChg>
      </pc:sldChg>
      <pc:sldChg chg="addSp delSp modSp new mod setBg">
        <pc:chgData name="Dominika Kula (2104147)" userId="S::2104147@student.uwtsd.ac.uk::d4e5e2e8-9bfc-47ba-a6bc-7fe7718077b0" providerId="AD" clId="Web-{D53FC797-348A-09D9-8AD6-1B43280E73C7}" dt="2023-11-17T09:45:49.607" v="37" actId="20577"/>
        <pc:sldMkLst>
          <pc:docMk/>
          <pc:sldMk cId="3702986773" sldId="271"/>
        </pc:sldMkLst>
        <pc:spChg chg="mod">
          <ac:chgData name="Dominika Kula (2104147)" userId="S::2104147@student.uwtsd.ac.uk::d4e5e2e8-9bfc-47ba-a6bc-7fe7718077b0" providerId="AD" clId="Web-{D53FC797-348A-09D9-8AD6-1B43280E73C7}" dt="2023-11-17T09:45:49.607" v="37" actId="20577"/>
          <ac:spMkLst>
            <pc:docMk/>
            <pc:sldMk cId="3702986773" sldId="271"/>
            <ac:spMk id="2" creationId="{29FDFC3D-A129-6168-7B0F-6041FAC46A0B}"/>
          </ac:spMkLst>
        </pc:spChg>
        <pc:spChg chg="add del mod">
          <ac:chgData name="Dominika Kula (2104147)" userId="S::2104147@student.uwtsd.ac.uk::d4e5e2e8-9bfc-47ba-a6bc-7fe7718077b0" providerId="AD" clId="Web-{D53FC797-348A-09D9-8AD6-1B43280E73C7}" dt="2023-11-17T09:45:01.197" v="25"/>
          <ac:spMkLst>
            <pc:docMk/>
            <pc:sldMk cId="3702986773" sldId="271"/>
            <ac:spMk id="3" creationId="{2F13752B-AC90-0D1B-1533-273E16CDA82B}"/>
          </ac:spMkLst>
        </pc:spChg>
        <pc:spChg chg="add del">
          <ac:chgData name="Dominika Kula (2104147)" userId="S::2104147@student.uwtsd.ac.uk::d4e5e2e8-9bfc-47ba-a6bc-7fe7718077b0" providerId="AD" clId="Web-{D53FC797-348A-09D9-8AD6-1B43280E73C7}" dt="2023-11-17T09:44:58.072" v="22"/>
          <ac:spMkLst>
            <pc:docMk/>
            <pc:sldMk cId="3702986773" sldId="271"/>
            <ac:spMk id="9" creationId="{53B021B3-DE93-4AB7-8A18-CF5F1CED88B8}"/>
          </ac:spMkLst>
        </pc:spChg>
        <pc:spChg chg="add del">
          <ac:chgData name="Dominika Kula (2104147)" userId="S::2104147@student.uwtsd.ac.uk::d4e5e2e8-9bfc-47ba-a6bc-7fe7718077b0" providerId="AD" clId="Web-{D53FC797-348A-09D9-8AD6-1B43280E73C7}" dt="2023-11-17T09:44:50.759" v="20"/>
          <ac:spMkLst>
            <pc:docMk/>
            <pc:sldMk cId="3702986773" sldId="271"/>
            <ac:spMk id="10" creationId="{B50AB553-2A96-4A92-96F2-93548E096954}"/>
          </ac:spMkLst>
        </pc:spChg>
        <pc:spChg chg="add del">
          <ac:chgData name="Dominika Kula (2104147)" userId="S::2104147@student.uwtsd.ac.uk::d4e5e2e8-9bfc-47ba-a6bc-7fe7718077b0" providerId="AD" clId="Web-{D53FC797-348A-09D9-8AD6-1B43280E73C7}" dt="2023-11-17T09:44:58.072" v="22"/>
          <ac:spMkLst>
            <pc:docMk/>
            <pc:sldMk cId="3702986773" sldId="271"/>
            <ac:spMk id="11" creationId="{52D502E5-F6B4-4D58-B4AE-FC466FF15EE8}"/>
          </ac:spMkLst>
        </pc:spChg>
        <pc:spChg chg="add del">
          <ac:chgData name="Dominika Kula (2104147)" userId="S::2104147@student.uwtsd.ac.uk::d4e5e2e8-9bfc-47ba-a6bc-7fe7718077b0" providerId="AD" clId="Web-{D53FC797-348A-09D9-8AD6-1B43280E73C7}" dt="2023-11-17T09:44:58.072" v="22"/>
          <ac:spMkLst>
            <pc:docMk/>
            <pc:sldMk cId="3702986773" sldId="271"/>
            <ac:spMk id="13" creationId="{9DECDBF4-02B6-4BB4-B65B-B8107AD6A9E8}"/>
          </ac:spMkLst>
        </pc:spChg>
        <pc:spChg chg="add del">
          <ac:chgData name="Dominika Kula (2104147)" userId="S::2104147@student.uwtsd.ac.uk::d4e5e2e8-9bfc-47ba-a6bc-7fe7718077b0" providerId="AD" clId="Web-{D53FC797-348A-09D9-8AD6-1B43280E73C7}" dt="2023-11-17T09:45:01.182" v="24"/>
          <ac:spMkLst>
            <pc:docMk/>
            <pc:sldMk cId="3702986773" sldId="271"/>
            <ac:spMk id="14" creationId="{6437CC72-F4A8-4DC3-AFAB-D22C482C8100}"/>
          </ac:spMkLst>
        </pc:spChg>
        <pc:spChg chg="add del">
          <ac:chgData name="Dominika Kula (2104147)" userId="S::2104147@student.uwtsd.ac.uk::d4e5e2e8-9bfc-47ba-a6bc-7fe7718077b0" providerId="AD" clId="Web-{D53FC797-348A-09D9-8AD6-1B43280E73C7}" dt="2023-11-17T09:45:01.182" v="24"/>
          <ac:spMkLst>
            <pc:docMk/>
            <pc:sldMk cId="3702986773" sldId="271"/>
            <ac:spMk id="15" creationId="{3346177D-ADC4-4968-B747-5CFCD390B5B9}"/>
          </ac:spMkLst>
        </pc:spChg>
        <pc:spChg chg="add del">
          <ac:chgData name="Dominika Kula (2104147)" userId="S::2104147@student.uwtsd.ac.uk::d4e5e2e8-9bfc-47ba-a6bc-7fe7718077b0" providerId="AD" clId="Web-{D53FC797-348A-09D9-8AD6-1B43280E73C7}" dt="2023-11-17T09:45:01.182" v="24"/>
          <ac:spMkLst>
            <pc:docMk/>
            <pc:sldMk cId="3702986773" sldId="271"/>
            <ac:spMk id="16" creationId="{2F13752B-AC90-0D1B-1533-273E16CDA82B}"/>
          </ac:spMkLst>
        </pc:spChg>
        <pc:spChg chg="add del">
          <ac:chgData name="Dominika Kula (2104147)" userId="S::2104147@student.uwtsd.ac.uk::d4e5e2e8-9bfc-47ba-a6bc-7fe7718077b0" providerId="AD" clId="Web-{D53FC797-348A-09D9-8AD6-1B43280E73C7}" dt="2023-11-17T09:45:01.182" v="24"/>
          <ac:spMkLst>
            <pc:docMk/>
            <pc:sldMk cId="3702986773" sldId="271"/>
            <ac:spMk id="17" creationId="{0844A943-BF79-4FEA-ABB1-3BD54D236606}"/>
          </ac:spMkLst>
        </pc:spChg>
        <pc:spChg chg="add">
          <ac:chgData name="Dominika Kula (2104147)" userId="S::2104147@student.uwtsd.ac.uk::d4e5e2e8-9bfc-47ba-a6bc-7fe7718077b0" providerId="AD" clId="Web-{D53FC797-348A-09D9-8AD6-1B43280E73C7}" dt="2023-11-17T09:45:01.197" v="25"/>
          <ac:spMkLst>
            <pc:docMk/>
            <pc:sldMk cId="3702986773" sldId="271"/>
            <ac:spMk id="19" creationId="{245A9F99-D9B1-4094-A2E2-B90AC1DB7B9C}"/>
          </ac:spMkLst>
        </pc:spChg>
        <pc:spChg chg="add">
          <ac:chgData name="Dominika Kula (2104147)" userId="S::2104147@student.uwtsd.ac.uk::d4e5e2e8-9bfc-47ba-a6bc-7fe7718077b0" providerId="AD" clId="Web-{D53FC797-348A-09D9-8AD6-1B43280E73C7}" dt="2023-11-17T09:45:01.197" v="25"/>
          <ac:spMkLst>
            <pc:docMk/>
            <pc:sldMk cId="3702986773" sldId="271"/>
            <ac:spMk id="20" creationId="{B7FAF607-473A-4A43-A23D-BBFF5C4117BB}"/>
          </ac:spMkLst>
        </pc:spChg>
        <pc:spChg chg="add mod">
          <ac:chgData name="Dominika Kula (2104147)" userId="S::2104147@student.uwtsd.ac.uk::d4e5e2e8-9bfc-47ba-a6bc-7fe7718077b0" providerId="AD" clId="Web-{D53FC797-348A-09D9-8AD6-1B43280E73C7}" dt="2023-11-17T09:45:44.544" v="36" actId="1076"/>
          <ac:spMkLst>
            <pc:docMk/>
            <pc:sldMk cId="3702986773" sldId="271"/>
            <ac:spMk id="22" creationId="{2F13752B-AC90-0D1B-1533-273E16CDA82B}"/>
          </ac:spMkLst>
        </pc:spChg>
        <pc:grpChg chg="add">
          <ac:chgData name="Dominika Kula (2104147)" userId="S::2104147@student.uwtsd.ac.uk::d4e5e2e8-9bfc-47ba-a6bc-7fe7718077b0" providerId="AD" clId="Web-{D53FC797-348A-09D9-8AD6-1B43280E73C7}" dt="2023-11-17T09:45:01.197" v="25"/>
          <ac:grpSpMkLst>
            <pc:docMk/>
            <pc:sldMk cId="3702986773" sldId="271"/>
            <ac:grpSpMk id="23" creationId="{C5F6476F-D303-44D3-B30F-1BA348F0F64A}"/>
          </ac:grpSpMkLst>
        </pc:grpChg>
        <pc:graphicFrameChg chg="add del">
          <ac:chgData name="Dominika Kula (2104147)" userId="S::2104147@student.uwtsd.ac.uk::d4e5e2e8-9bfc-47ba-a6bc-7fe7718077b0" providerId="AD" clId="Web-{D53FC797-348A-09D9-8AD6-1B43280E73C7}" dt="2023-11-17T09:44:50.759" v="20"/>
          <ac:graphicFrameMkLst>
            <pc:docMk/>
            <pc:sldMk cId="3702986773" sldId="271"/>
            <ac:graphicFrameMk id="5" creationId="{D77788D7-24E2-8CF0-9D3C-F1F2E8A2A9C2}"/>
          </ac:graphicFrameMkLst>
        </pc:graphicFrameChg>
        <pc:graphicFrameChg chg="add del">
          <ac:chgData name="Dominika Kula (2104147)" userId="S::2104147@student.uwtsd.ac.uk::d4e5e2e8-9bfc-47ba-a6bc-7fe7718077b0" providerId="AD" clId="Web-{D53FC797-348A-09D9-8AD6-1B43280E73C7}" dt="2023-11-17T09:44:58.072" v="22"/>
          <ac:graphicFrameMkLst>
            <pc:docMk/>
            <pc:sldMk cId="3702986773" sldId="271"/>
            <ac:graphicFrameMk id="12" creationId="{D9C0AB54-5B7C-60AB-390E-52F96712147F}"/>
          </ac:graphicFrameMkLst>
        </pc:graphicFrameChg>
        <pc:picChg chg="add del">
          <ac:chgData name="Dominika Kula (2104147)" userId="S::2104147@student.uwtsd.ac.uk::d4e5e2e8-9bfc-47ba-a6bc-7fe7718077b0" providerId="AD" clId="Web-{D53FC797-348A-09D9-8AD6-1B43280E73C7}" dt="2023-11-17T09:44:50.759" v="20"/>
          <ac:picMkLst>
            <pc:docMk/>
            <pc:sldMk cId="3702986773" sldId="271"/>
            <ac:picMk id="6" creationId="{516DB5B8-5D27-0174-0BA3-BDCE703A6FBB}"/>
          </ac:picMkLst>
        </pc:picChg>
        <pc:picChg chg="add del">
          <ac:chgData name="Dominika Kula (2104147)" userId="S::2104147@student.uwtsd.ac.uk::d4e5e2e8-9bfc-47ba-a6bc-7fe7718077b0" providerId="AD" clId="Web-{D53FC797-348A-09D9-8AD6-1B43280E73C7}" dt="2023-11-17T09:45:01.182" v="24"/>
          <ac:picMkLst>
            <pc:docMk/>
            <pc:sldMk cId="3702986773" sldId="271"/>
            <ac:picMk id="7" creationId="{829D3499-E387-C3A0-8AEE-C3F867778E65}"/>
          </ac:picMkLst>
        </pc:picChg>
        <pc:picChg chg="add">
          <ac:chgData name="Dominika Kula (2104147)" userId="S::2104147@student.uwtsd.ac.uk::d4e5e2e8-9bfc-47ba-a6bc-7fe7718077b0" providerId="AD" clId="Web-{D53FC797-348A-09D9-8AD6-1B43280E73C7}" dt="2023-11-17T09:45:01.197" v="25"/>
          <ac:picMkLst>
            <pc:docMk/>
            <pc:sldMk cId="3702986773" sldId="271"/>
            <ac:picMk id="21" creationId="{051A04E3-886D-17F4-2C37-D5758E80D55D}"/>
          </ac:picMkLst>
        </pc:picChg>
      </pc:sldChg>
      <pc:sldChg chg="new">
        <pc:chgData name="Dominika Kula (2104147)" userId="S::2104147@student.uwtsd.ac.uk::d4e5e2e8-9bfc-47ba-a6bc-7fe7718077b0" providerId="AD" clId="Web-{D53FC797-348A-09D9-8AD6-1B43280E73C7}" dt="2023-11-17T09:46:35.579" v="44"/>
        <pc:sldMkLst>
          <pc:docMk/>
          <pc:sldMk cId="3489015674" sldId="272"/>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A22E203-9B61-48B1-A666-B7765C9C84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5D5CE2F-8905-473E-8BD7-39C42420CF36}">
      <dgm:prSet custT="1"/>
      <dgm:spPr/>
      <dgm:t>
        <a:bodyPr/>
        <a:lstStyle/>
        <a:p>
          <a:r>
            <a:rPr lang="en-GB" sz="1800"/>
            <a:t>In the UK, the number of people using NHS websites or digital apps climbed by almost 10 million between 2020 and 2021.</a:t>
          </a:r>
          <a:endParaRPr lang="en-US" sz="1800"/>
        </a:p>
      </dgm:t>
    </dgm:pt>
    <dgm:pt modelId="{A974FE95-4949-46D3-8E97-37A86B52ECD6}" type="parTrans" cxnId="{B91D497A-538F-4A93-8105-85C9AA50492E}">
      <dgm:prSet/>
      <dgm:spPr/>
      <dgm:t>
        <a:bodyPr/>
        <a:lstStyle/>
        <a:p>
          <a:endParaRPr lang="en-US"/>
        </a:p>
      </dgm:t>
    </dgm:pt>
    <dgm:pt modelId="{71F35FBD-7E1E-4916-9107-1D1BA1194711}" type="sibTrans" cxnId="{B91D497A-538F-4A93-8105-85C9AA50492E}">
      <dgm:prSet/>
      <dgm:spPr/>
      <dgm:t>
        <a:bodyPr/>
        <a:lstStyle/>
        <a:p>
          <a:endParaRPr lang="en-US"/>
        </a:p>
      </dgm:t>
    </dgm:pt>
    <dgm:pt modelId="{CF7DC973-8C6A-4ED3-9C31-A5321B03AB1E}">
      <dgm:prSet custT="1"/>
      <dgm:spPr/>
      <dgm:t>
        <a:bodyPr/>
        <a:lstStyle/>
        <a:p>
          <a:r>
            <a:rPr lang="en-GB" sz="1800"/>
            <a:t>The number of people registering for NHS App increased from 2 million in 2021 to 30 million in 2023.</a:t>
          </a:r>
          <a:endParaRPr lang="en-US" sz="1800"/>
        </a:p>
      </dgm:t>
    </dgm:pt>
    <dgm:pt modelId="{4DB09EF4-0442-4887-BE0C-FB67FDA075A9}" type="parTrans" cxnId="{D7430EE6-DD21-4249-AA8D-B2ADEFEE06B3}">
      <dgm:prSet/>
      <dgm:spPr/>
      <dgm:t>
        <a:bodyPr/>
        <a:lstStyle/>
        <a:p>
          <a:endParaRPr lang="en-US"/>
        </a:p>
      </dgm:t>
    </dgm:pt>
    <dgm:pt modelId="{CA3D4FFE-34E9-4FAE-8954-4185CA77FA81}" type="sibTrans" cxnId="{D7430EE6-DD21-4249-AA8D-B2ADEFEE06B3}">
      <dgm:prSet/>
      <dgm:spPr/>
      <dgm:t>
        <a:bodyPr/>
        <a:lstStyle/>
        <a:p>
          <a:endParaRPr lang="en-US"/>
        </a:p>
      </dgm:t>
    </dgm:pt>
    <dgm:pt modelId="{D96616CA-6DD3-44B7-BD97-B63A09FD1BD8}">
      <dgm:prSet custT="1"/>
      <dgm:spPr/>
      <dgm:t>
        <a:bodyPr/>
        <a:lstStyle/>
        <a:p>
          <a:r>
            <a:rPr lang="en-GB" sz="1800"/>
            <a:t>During the pandemic, many major National Cancer Institute (NCI) cancer centres publicly stated that telehealth use had increased, by nearly 40%.</a:t>
          </a:r>
          <a:endParaRPr lang="en-US" sz="1800"/>
        </a:p>
      </dgm:t>
    </dgm:pt>
    <dgm:pt modelId="{21CCE65E-C29F-4BCB-9934-BC20F96D148D}" type="parTrans" cxnId="{EC60DFEE-7396-4D82-BFB7-91F577BAEE0D}">
      <dgm:prSet/>
      <dgm:spPr/>
      <dgm:t>
        <a:bodyPr/>
        <a:lstStyle/>
        <a:p>
          <a:endParaRPr lang="en-US"/>
        </a:p>
      </dgm:t>
    </dgm:pt>
    <dgm:pt modelId="{E6B51388-6E67-4DD8-AB74-E2BE953BAD0B}" type="sibTrans" cxnId="{EC60DFEE-7396-4D82-BFB7-91F577BAEE0D}">
      <dgm:prSet/>
      <dgm:spPr/>
      <dgm:t>
        <a:bodyPr/>
        <a:lstStyle/>
        <a:p>
          <a:endParaRPr lang="en-US"/>
        </a:p>
      </dgm:t>
    </dgm:pt>
    <dgm:pt modelId="{3FB76634-EFC3-4FFD-97FA-0FD4049A47E2}">
      <dgm:prSet custT="1"/>
      <dgm:spPr/>
      <dgm:t>
        <a:bodyPr/>
        <a:lstStyle/>
        <a:p>
          <a:r>
            <a:rPr lang="en-GB" sz="1800"/>
            <a:t>(NHS England, 2023)</a:t>
          </a:r>
          <a:endParaRPr lang="en-US" sz="500"/>
        </a:p>
      </dgm:t>
    </dgm:pt>
    <dgm:pt modelId="{5B13FB8E-66AA-4DED-945E-9CE4A701B2BA}" type="parTrans" cxnId="{E07D8051-889C-4BAA-A86E-03263685A6A4}">
      <dgm:prSet/>
      <dgm:spPr/>
      <dgm:t>
        <a:bodyPr/>
        <a:lstStyle/>
        <a:p>
          <a:endParaRPr lang="en-US"/>
        </a:p>
      </dgm:t>
    </dgm:pt>
    <dgm:pt modelId="{D71289A4-6D94-4CCC-8757-665783FB88EF}" type="sibTrans" cxnId="{E07D8051-889C-4BAA-A86E-03263685A6A4}">
      <dgm:prSet/>
      <dgm:spPr/>
      <dgm:t>
        <a:bodyPr/>
        <a:lstStyle/>
        <a:p>
          <a:endParaRPr lang="en-US"/>
        </a:p>
      </dgm:t>
    </dgm:pt>
    <dgm:pt modelId="{926A56A4-2910-42FF-BE26-CA04EBBF36BC}" type="pres">
      <dgm:prSet presAssocID="{DA22E203-9B61-48B1-A666-B7765C9C84C5}" presName="linear" presStyleCnt="0">
        <dgm:presLayoutVars>
          <dgm:animLvl val="lvl"/>
          <dgm:resizeHandles val="exact"/>
        </dgm:presLayoutVars>
      </dgm:prSet>
      <dgm:spPr/>
    </dgm:pt>
    <dgm:pt modelId="{E44CDDAB-2360-48F1-9472-EDEC38B755E2}" type="pres">
      <dgm:prSet presAssocID="{45D5CE2F-8905-473E-8BD7-39C42420CF36}" presName="parentText" presStyleLbl="node1" presStyleIdx="0" presStyleCnt="4" custLinFactY="-44690" custLinFactNeighborX="1386" custLinFactNeighborY="-100000">
        <dgm:presLayoutVars>
          <dgm:chMax val="0"/>
          <dgm:bulletEnabled val="1"/>
        </dgm:presLayoutVars>
      </dgm:prSet>
      <dgm:spPr/>
    </dgm:pt>
    <dgm:pt modelId="{5A378382-6587-49C1-BD8C-DB05FA30C140}" type="pres">
      <dgm:prSet presAssocID="{71F35FBD-7E1E-4916-9107-1D1BA1194711}" presName="spacer" presStyleCnt="0"/>
      <dgm:spPr/>
    </dgm:pt>
    <dgm:pt modelId="{496C48BB-5F7A-405F-BB63-E4FDD069B362}" type="pres">
      <dgm:prSet presAssocID="{CF7DC973-8C6A-4ED3-9C31-A5321B03AB1E}" presName="parentText" presStyleLbl="node1" presStyleIdx="1" presStyleCnt="4" custLinFactNeighborY="-49941">
        <dgm:presLayoutVars>
          <dgm:chMax val="0"/>
          <dgm:bulletEnabled val="1"/>
        </dgm:presLayoutVars>
      </dgm:prSet>
      <dgm:spPr/>
    </dgm:pt>
    <dgm:pt modelId="{25A1B832-97A3-42B9-8DFD-8A38A54F4ED4}" type="pres">
      <dgm:prSet presAssocID="{CA3D4FFE-34E9-4FAE-8954-4185CA77FA81}" presName="spacer" presStyleCnt="0"/>
      <dgm:spPr/>
    </dgm:pt>
    <dgm:pt modelId="{79EB2B7E-23F0-4A42-9D7D-24463D636369}" type="pres">
      <dgm:prSet presAssocID="{D96616CA-6DD3-44B7-BD97-B63A09FD1BD8}" presName="parentText" presStyleLbl="node1" presStyleIdx="2" presStyleCnt="4" custLinFactNeighborX="-555" custLinFactNeighborY="14766">
        <dgm:presLayoutVars>
          <dgm:chMax val="0"/>
          <dgm:bulletEnabled val="1"/>
        </dgm:presLayoutVars>
      </dgm:prSet>
      <dgm:spPr/>
    </dgm:pt>
    <dgm:pt modelId="{3CCF9E20-F6F3-4C5A-BBDA-08C6A19B1369}" type="pres">
      <dgm:prSet presAssocID="{E6B51388-6E67-4DD8-AB74-E2BE953BAD0B}" presName="spacer" presStyleCnt="0"/>
      <dgm:spPr/>
    </dgm:pt>
    <dgm:pt modelId="{81C030A2-4E0D-490C-8704-EEF5DBA2B8C6}" type="pres">
      <dgm:prSet presAssocID="{3FB76634-EFC3-4FFD-97FA-0FD4049A47E2}" presName="parentText" presStyleLbl="node1" presStyleIdx="3" presStyleCnt="4" custLinFactY="46315" custLinFactNeighborX="308" custLinFactNeighborY="100000">
        <dgm:presLayoutVars>
          <dgm:chMax val="0"/>
          <dgm:bulletEnabled val="1"/>
        </dgm:presLayoutVars>
      </dgm:prSet>
      <dgm:spPr/>
    </dgm:pt>
  </dgm:ptLst>
  <dgm:cxnLst>
    <dgm:cxn modelId="{0524890B-9F4D-43A5-9C3A-C3863D7C4A87}" type="presOf" srcId="{3FB76634-EFC3-4FFD-97FA-0FD4049A47E2}" destId="{81C030A2-4E0D-490C-8704-EEF5DBA2B8C6}" srcOrd="0" destOrd="0" presId="urn:microsoft.com/office/officeart/2005/8/layout/vList2"/>
    <dgm:cxn modelId="{E07D8051-889C-4BAA-A86E-03263685A6A4}" srcId="{DA22E203-9B61-48B1-A666-B7765C9C84C5}" destId="{3FB76634-EFC3-4FFD-97FA-0FD4049A47E2}" srcOrd="3" destOrd="0" parTransId="{5B13FB8E-66AA-4DED-945E-9CE4A701B2BA}" sibTransId="{D71289A4-6D94-4CCC-8757-665783FB88EF}"/>
    <dgm:cxn modelId="{B91D497A-538F-4A93-8105-85C9AA50492E}" srcId="{DA22E203-9B61-48B1-A666-B7765C9C84C5}" destId="{45D5CE2F-8905-473E-8BD7-39C42420CF36}" srcOrd="0" destOrd="0" parTransId="{A974FE95-4949-46D3-8E97-37A86B52ECD6}" sibTransId="{71F35FBD-7E1E-4916-9107-1D1BA1194711}"/>
    <dgm:cxn modelId="{A71E4880-405A-4098-8E2A-8F389A30F671}" type="presOf" srcId="{DA22E203-9B61-48B1-A666-B7765C9C84C5}" destId="{926A56A4-2910-42FF-BE26-CA04EBBF36BC}" srcOrd="0" destOrd="0" presId="urn:microsoft.com/office/officeart/2005/8/layout/vList2"/>
    <dgm:cxn modelId="{036F59CF-A013-4320-84BC-375838D439B7}" type="presOf" srcId="{D96616CA-6DD3-44B7-BD97-B63A09FD1BD8}" destId="{79EB2B7E-23F0-4A42-9D7D-24463D636369}" srcOrd="0" destOrd="0" presId="urn:microsoft.com/office/officeart/2005/8/layout/vList2"/>
    <dgm:cxn modelId="{74F32ED4-FFE3-4A26-8E70-5E250EFD106E}" type="presOf" srcId="{45D5CE2F-8905-473E-8BD7-39C42420CF36}" destId="{E44CDDAB-2360-48F1-9472-EDEC38B755E2}" srcOrd="0" destOrd="0" presId="urn:microsoft.com/office/officeart/2005/8/layout/vList2"/>
    <dgm:cxn modelId="{1BA772DF-BF10-4587-8A6F-F24E39C90478}" type="presOf" srcId="{CF7DC973-8C6A-4ED3-9C31-A5321B03AB1E}" destId="{496C48BB-5F7A-405F-BB63-E4FDD069B362}" srcOrd="0" destOrd="0" presId="urn:microsoft.com/office/officeart/2005/8/layout/vList2"/>
    <dgm:cxn modelId="{D7430EE6-DD21-4249-AA8D-B2ADEFEE06B3}" srcId="{DA22E203-9B61-48B1-A666-B7765C9C84C5}" destId="{CF7DC973-8C6A-4ED3-9C31-A5321B03AB1E}" srcOrd="1" destOrd="0" parTransId="{4DB09EF4-0442-4887-BE0C-FB67FDA075A9}" sibTransId="{CA3D4FFE-34E9-4FAE-8954-4185CA77FA81}"/>
    <dgm:cxn modelId="{EC60DFEE-7396-4D82-BFB7-91F577BAEE0D}" srcId="{DA22E203-9B61-48B1-A666-B7765C9C84C5}" destId="{D96616CA-6DD3-44B7-BD97-B63A09FD1BD8}" srcOrd="2" destOrd="0" parTransId="{21CCE65E-C29F-4BCB-9934-BC20F96D148D}" sibTransId="{E6B51388-6E67-4DD8-AB74-E2BE953BAD0B}"/>
    <dgm:cxn modelId="{C3C8B918-8100-41F4-9D5B-6B7EB69F7243}" type="presParOf" srcId="{926A56A4-2910-42FF-BE26-CA04EBBF36BC}" destId="{E44CDDAB-2360-48F1-9472-EDEC38B755E2}" srcOrd="0" destOrd="0" presId="urn:microsoft.com/office/officeart/2005/8/layout/vList2"/>
    <dgm:cxn modelId="{32C1CF53-4C2C-4F60-A22A-4FC75C97ADDA}" type="presParOf" srcId="{926A56A4-2910-42FF-BE26-CA04EBBF36BC}" destId="{5A378382-6587-49C1-BD8C-DB05FA30C140}" srcOrd="1" destOrd="0" presId="urn:microsoft.com/office/officeart/2005/8/layout/vList2"/>
    <dgm:cxn modelId="{3E87AC3A-845D-4F36-BE10-FF69CCE125B2}" type="presParOf" srcId="{926A56A4-2910-42FF-BE26-CA04EBBF36BC}" destId="{496C48BB-5F7A-405F-BB63-E4FDD069B362}" srcOrd="2" destOrd="0" presId="urn:microsoft.com/office/officeart/2005/8/layout/vList2"/>
    <dgm:cxn modelId="{2F2AD407-1F36-4A46-8548-224E25D231B5}" type="presParOf" srcId="{926A56A4-2910-42FF-BE26-CA04EBBF36BC}" destId="{25A1B832-97A3-42B9-8DFD-8A38A54F4ED4}" srcOrd="3" destOrd="0" presId="urn:microsoft.com/office/officeart/2005/8/layout/vList2"/>
    <dgm:cxn modelId="{D769554C-4D8B-4439-AFD0-4A1C129DD09F}" type="presParOf" srcId="{926A56A4-2910-42FF-BE26-CA04EBBF36BC}" destId="{79EB2B7E-23F0-4A42-9D7D-24463D636369}" srcOrd="4" destOrd="0" presId="urn:microsoft.com/office/officeart/2005/8/layout/vList2"/>
    <dgm:cxn modelId="{47227DF9-DC84-45F9-BBC9-F783B5162A78}" type="presParOf" srcId="{926A56A4-2910-42FF-BE26-CA04EBBF36BC}" destId="{3CCF9E20-F6F3-4C5A-BBDA-08C6A19B1369}" srcOrd="5" destOrd="0" presId="urn:microsoft.com/office/officeart/2005/8/layout/vList2"/>
    <dgm:cxn modelId="{2DC3C38B-C2B9-4731-982D-1DF0BCC25640}" type="presParOf" srcId="{926A56A4-2910-42FF-BE26-CA04EBBF36BC}" destId="{81C030A2-4E0D-490C-8704-EEF5DBA2B8C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39665D-6B66-4EB8-97C6-9545BA6374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4D2A223-B4CF-4C8C-AEC9-5A4BF0029C38}">
      <dgm:prSet/>
      <dgm:spPr/>
      <dgm:t>
        <a:bodyPr/>
        <a:lstStyle/>
        <a:p>
          <a:r>
            <a:rPr lang="en-US"/>
            <a:t>Remote monitoring of cancer patients with e consultant (Malasinghe, Ramzan and Dahal, 2019)</a:t>
          </a:r>
        </a:p>
      </dgm:t>
    </dgm:pt>
    <dgm:pt modelId="{8B04F120-AB97-4BAA-995F-81440D2BF9D6}" type="parTrans" cxnId="{69E9C17E-1474-4028-894D-8E1954BD9D7F}">
      <dgm:prSet/>
      <dgm:spPr/>
      <dgm:t>
        <a:bodyPr/>
        <a:lstStyle/>
        <a:p>
          <a:endParaRPr lang="en-US"/>
        </a:p>
      </dgm:t>
    </dgm:pt>
    <dgm:pt modelId="{125BF326-1254-4DC8-B2AF-614373E52691}" type="sibTrans" cxnId="{69E9C17E-1474-4028-894D-8E1954BD9D7F}">
      <dgm:prSet/>
      <dgm:spPr/>
      <dgm:t>
        <a:bodyPr/>
        <a:lstStyle/>
        <a:p>
          <a:endParaRPr lang="en-US"/>
        </a:p>
      </dgm:t>
    </dgm:pt>
    <dgm:pt modelId="{7321B58F-5B97-48DC-A3B2-6A3E5A2F26E6}">
      <dgm:prSet/>
      <dgm:spPr/>
      <dgm:t>
        <a:bodyPr/>
        <a:lstStyle/>
        <a:p>
          <a:r>
            <a:rPr lang="en-US" dirty="0"/>
            <a:t>Videoconferencing is the most commonly used remote monitoring (Banerjee, </a:t>
          </a:r>
          <a:r>
            <a:rPr lang="en-US" i="1" dirty="0"/>
            <a:t>et al</a:t>
          </a:r>
          <a:r>
            <a:rPr lang="en-US" dirty="0"/>
            <a:t>., 2021)</a:t>
          </a:r>
        </a:p>
      </dgm:t>
    </dgm:pt>
    <dgm:pt modelId="{5D1078F5-AB87-445C-A506-5A316BEE9292}" type="parTrans" cxnId="{56AD4ECA-D085-442E-A6C7-962CD9E5B8B0}">
      <dgm:prSet/>
      <dgm:spPr/>
      <dgm:t>
        <a:bodyPr/>
        <a:lstStyle/>
        <a:p>
          <a:endParaRPr lang="en-US"/>
        </a:p>
      </dgm:t>
    </dgm:pt>
    <dgm:pt modelId="{FB24E4E5-C3CA-49A2-87A2-0EF609DD0C35}" type="sibTrans" cxnId="{56AD4ECA-D085-442E-A6C7-962CD9E5B8B0}">
      <dgm:prSet/>
      <dgm:spPr/>
      <dgm:t>
        <a:bodyPr/>
        <a:lstStyle/>
        <a:p>
          <a:endParaRPr lang="en-US"/>
        </a:p>
      </dgm:t>
    </dgm:pt>
    <dgm:pt modelId="{48ED6795-7D53-4F39-A74E-1CC5DDC41F6D}">
      <dgm:prSet/>
      <dgm:spPr/>
      <dgm:t>
        <a:bodyPr/>
        <a:lstStyle/>
        <a:p>
          <a:r>
            <a:rPr lang="en-US" dirty="0"/>
            <a:t>Mobile platform to enable patients to track, manage and understand care from home - </a:t>
          </a:r>
          <a:r>
            <a:rPr lang="en-US" dirty="0" err="1"/>
            <a:t>Vinehealth</a:t>
          </a:r>
          <a:r>
            <a:rPr lang="en-US" dirty="0"/>
            <a:t> (NHS Transformation Directorate, n.d.)</a:t>
          </a:r>
        </a:p>
      </dgm:t>
    </dgm:pt>
    <dgm:pt modelId="{62619006-4F05-43C3-AB6E-C823D02AF34B}" type="parTrans" cxnId="{340778BE-4ADF-43CC-BC2D-95367DD25BE1}">
      <dgm:prSet/>
      <dgm:spPr/>
      <dgm:t>
        <a:bodyPr/>
        <a:lstStyle/>
        <a:p>
          <a:endParaRPr lang="en-US"/>
        </a:p>
      </dgm:t>
    </dgm:pt>
    <dgm:pt modelId="{7851FE7C-A15F-4567-B27F-C8DBA07F5C39}" type="sibTrans" cxnId="{340778BE-4ADF-43CC-BC2D-95367DD25BE1}">
      <dgm:prSet/>
      <dgm:spPr/>
      <dgm:t>
        <a:bodyPr/>
        <a:lstStyle/>
        <a:p>
          <a:endParaRPr lang="en-US"/>
        </a:p>
      </dgm:t>
    </dgm:pt>
    <dgm:pt modelId="{587E8280-C3D3-4DF3-88BA-C118824671DA}" type="pres">
      <dgm:prSet presAssocID="{C339665D-6B66-4EB8-97C6-9545BA637427}" presName="root" presStyleCnt="0">
        <dgm:presLayoutVars>
          <dgm:dir/>
          <dgm:resizeHandles val="exact"/>
        </dgm:presLayoutVars>
      </dgm:prSet>
      <dgm:spPr/>
    </dgm:pt>
    <dgm:pt modelId="{CA07A67A-CD39-463C-BDA4-8F402B353989}" type="pres">
      <dgm:prSet presAssocID="{C4D2A223-B4CF-4C8C-AEC9-5A4BF0029C38}" presName="compNode" presStyleCnt="0"/>
      <dgm:spPr/>
    </dgm:pt>
    <dgm:pt modelId="{C3DCFDD6-6439-4F41-AB9E-094DD34E697D}" type="pres">
      <dgm:prSet presAssocID="{C4D2A223-B4CF-4C8C-AEC9-5A4BF0029C38}" presName="bgRect" presStyleLbl="bgShp" presStyleIdx="0" presStyleCnt="3"/>
      <dgm:spPr/>
    </dgm:pt>
    <dgm:pt modelId="{F192C3E7-CBAC-4EEA-808B-786D2993C76E}" type="pres">
      <dgm:prSet presAssocID="{C4D2A223-B4CF-4C8C-AEC9-5A4BF0029C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mote control"/>
        </a:ext>
      </dgm:extLst>
    </dgm:pt>
    <dgm:pt modelId="{C872EE5E-D1C1-4765-B96D-3F30B277CCF8}" type="pres">
      <dgm:prSet presAssocID="{C4D2A223-B4CF-4C8C-AEC9-5A4BF0029C38}" presName="spaceRect" presStyleCnt="0"/>
      <dgm:spPr/>
    </dgm:pt>
    <dgm:pt modelId="{A2940FCF-965C-409C-8BF4-F3FB9F04E439}" type="pres">
      <dgm:prSet presAssocID="{C4D2A223-B4CF-4C8C-AEC9-5A4BF0029C38}" presName="parTx" presStyleLbl="revTx" presStyleIdx="0" presStyleCnt="3">
        <dgm:presLayoutVars>
          <dgm:chMax val="0"/>
          <dgm:chPref val="0"/>
        </dgm:presLayoutVars>
      </dgm:prSet>
      <dgm:spPr/>
    </dgm:pt>
    <dgm:pt modelId="{C755C7B7-9764-4388-81CE-EC095713EE71}" type="pres">
      <dgm:prSet presAssocID="{125BF326-1254-4DC8-B2AF-614373E52691}" presName="sibTrans" presStyleCnt="0"/>
      <dgm:spPr/>
    </dgm:pt>
    <dgm:pt modelId="{3BCA48E0-6765-4160-925A-A6886284421C}" type="pres">
      <dgm:prSet presAssocID="{7321B58F-5B97-48DC-A3B2-6A3E5A2F26E6}" presName="compNode" presStyleCnt="0"/>
      <dgm:spPr/>
    </dgm:pt>
    <dgm:pt modelId="{F106FE8B-3070-47B3-B824-317EC19E6A55}" type="pres">
      <dgm:prSet presAssocID="{7321B58F-5B97-48DC-A3B2-6A3E5A2F26E6}" presName="bgRect" presStyleLbl="bgShp" presStyleIdx="1" presStyleCnt="3"/>
      <dgm:spPr/>
    </dgm:pt>
    <dgm:pt modelId="{DE4E7843-2FFA-42FD-8C42-8D233244F98F}" type="pres">
      <dgm:prSet presAssocID="{7321B58F-5B97-48DC-A3B2-6A3E5A2F26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cam"/>
        </a:ext>
      </dgm:extLst>
    </dgm:pt>
    <dgm:pt modelId="{A40450DA-0DF1-475D-9841-2A6DE3E2300F}" type="pres">
      <dgm:prSet presAssocID="{7321B58F-5B97-48DC-A3B2-6A3E5A2F26E6}" presName="spaceRect" presStyleCnt="0"/>
      <dgm:spPr/>
    </dgm:pt>
    <dgm:pt modelId="{3ECE479F-1B74-45A6-A607-11256CAF98DD}" type="pres">
      <dgm:prSet presAssocID="{7321B58F-5B97-48DC-A3B2-6A3E5A2F26E6}" presName="parTx" presStyleLbl="revTx" presStyleIdx="1" presStyleCnt="3">
        <dgm:presLayoutVars>
          <dgm:chMax val="0"/>
          <dgm:chPref val="0"/>
        </dgm:presLayoutVars>
      </dgm:prSet>
      <dgm:spPr/>
    </dgm:pt>
    <dgm:pt modelId="{BDF507BE-69D7-4A04-A302-CE4433A40A45}" type="pres">
      <dgm:prSet presAssocID="{FB24E4E5-C3CA-49A2-87A2-0EF609DD0C35}" presName="sibTrans" presStyleCnt="0"/>
      <dgm:spPr/>
    </dgm:pt>
    <dgm:pt modelId="{D876EADF-E2D2-44F0-9B1E-09C201122433}" type="pres">
      <dgm:prSet presAssocID="{48ED6795-7D53-4F39-A74E-1CC5DDC41F6D}" presName="compNode" presStyleCnt="0"/>
      <dgm:spPr/>
    </dgm:pt>
    <dgm:pt modelId="{F6D2B1F2-3444-49D4-B676-CCD70240CE9C}" type="pres">
      <dgm:prSet presAssocID="{48ED6795-7D53-4F39-A74E-1CC5DDC41F6D}" presName="bgRect" presStyleLbl="bgShp" presStyleIdx="2" presStyleCnt="3"/>
      <dgm:spPr/>
    </dgm:pt>
    <dgm:pt modelId="{3FE7CF0C-6A99-415C-93FF-3A9414B61785}" type="pres">
      <dgm:prSet presAssocID="{48ED6795-7D53-4F39-A74E-1CC5DDC41F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F3936B85-8E95-4279-8AD9-61643889E8EE}" type="pres">
      <dgm:prSet presAssocID="{48ED6795-7D53-4F39-A74E-1CC5DDC41F6D}" presName="spaceRect" presStyleCnt="0"/>
      <dgm:spPr/>
    </dgm:pt>
    <dgm:pt modelId="{CD18087D-C6BF-4042-B42A-EA3AFE7CF149}" type="pres">
      <dgm:prSet presAssocID="{48ED6795-7D53-4F39-A74E-1CC5DDC41F6D}" presName="parTx" presStyleLbl="revTx" presStyleIdx="2" presStyleCnt="3">
        <dgm:presLayoutVars>
          <dgm:chMax val="0"/>
          <dgm:chPref val="0"/>
        </dgm:presLayoutVars>
      </dgm:prSet>
      <dgm:spPr/>
    </dgm:pt>
  </dgm:ptLst>
  <dgm:cxnLst>
    <dgm:cxn modelId="{71672820-DC4F-483F-8654-FE1C3A2DC33F}" type="presOf" srcId="{C339665D-6B66-4EB8-97C6-9545BA637427}" destId="{587E8280-C3D3-4DF3-88BA-C118824671DA}" srcOrd="0" destOrd="0" presId="urn:microsoft.com/office/officeart/2018/2/layout/IconVerticalSolidList"/>
    <dgm:cxn modelId="{BE27E127-4850-45B1-A9E8-D3ADB2EDCFAC}" type="presOf" srcId="{48ED6795-7D53-4F39-A74E-1CC5DDC41F6D}" destId="{CD18087D-C6BF-4042-B42A-EA3AFE7CF149}" srcOrd="0" destOrd="0" presId="urn:microsoft.com/office/officeart/2018/2/layout/IconVerticalSolidList"/>
    <dgm:cxn modelId="{B9A6C83A-8DAA-434C-8460-B97F42466924}" type="presOf" srcId="{7321B58F-5B97-48DC-A3B2-6A3E5A2F26E6}" destId="{3ECE479F-1B74-45A6-A607-11256CAF98DD}" srcOrd="0" destOrd="0" presId="urn:microsoft.com/office/officeart/2018/2/layout/IconVerticalSolidList"/>
    <dgm:cxn modelId="{C6BDF765-DA70-4DDF-B023-062AD715A5AB}" type="presOf" srcId="{C4D2A223-B4CF-4C8C-AEC9-5A4BF0029C38}" destId="{A2940FCF-965C-409C-8BF4-F3FB9F04E439}" srcOrd="0" destOrd="0" presId="urn:microsoft.com/office/officeart/2018/2/layout/IconVerticalSolidList"/>
    <dgm:cxn modelId="{69E9C17E-1474-4028-894D-8E1954BD9D7F}" srcId="{C339665D-6B66-4EB8-97C6-9545BA637427}" destId="{C4D2A223-B4CF-4C8C-AEC9-5A4BF0029C38}" srcOrd="0" destOrd="0" parTransId="{8B04F120-AB97-4BAA-995F-81440D2BF9D6}" sibTransId="{125BF326-1254-4DC8-B2AF-614373E52691}"/>
    <dgm:cxn modelId="{340778BE-4ADF-43CC-BC2D-95367DD25BE1}" srcId="{C339665D-6B66-4EB8-97C6-9545BA637427}" destId="{48ED6795-7D53-4F39-A74E-1CC5DDC41F6D}" srcOrd="2" destOrd="0" parTransId="{62619006-4F05-43C3-AB6E-C823D02AF34B}" sibTransId="{7851FE7C-A15F-4567-B27F-C8DBA07F5C39}"/>
    <dgm:cxn modelId="{56AD4ECA-D085-442E-A6C7-962CD9E5B8B0}" srcId="{C339665D-6B66-4EB8-97C6-9545BA637427}" destId="{7321B58F-5B97-48DC-A3B2-6A3E5A2F26E6}" srcOrd="1" destOrd="0" parTransId="{5D1078F5-AB87-445C-A506-5A316BEE9292}" sibTransId="{FB24E4E5-C3CA-49A2-87A2-0EF609DD0C35}"/>
    <dgm:cxn modelId="{8F3AB083-1F0A-47FD-B21A-648FE42659CC}" type="presParOf" srcId="{587E8280-C3D3-4DF3-88BA-C118824671DA}" destId="{CA07A67A-CD39-463C-BDA4-8F402B353989}" srcOrd="0" destOrd="0" presId="urn:microsoft.com/office/officeart/2018/2/layout/IconVerticalSolidList"/>
    <dgm:cxn modelId="{C25BE96E-DA6B-4F73-8B82-AEFB7F14B3A2}" type="presParOf" srcId="{CA07A67A-CD39-463C-BDA4-8F402B353989}" destId="{C3DCFDD6-6439-4F41-AB9E-094DD34E697D}" srcOrd="0" destOrd="0" presId="urn:microsoft.com/office/officeart/2018/2/layout/IconVerticalSolidList"/>
    <dgm:cxn modelId="{2C2F3C71-BF22-4328-868D-B3DF9DA3936F}" type="presParOf" srcId="{CA07A67A-CD39-463C-BDA4-8F402B353989}" destId="{F192C3E7-CBAC-4EEA-808B-786D2993C76E}" srcOrd="1" destOrd="0" presId="urn:microsoft.com/office/officeart/2018/2/layout/IconVerticalSolidList"/>
    <dgm:cxn modelId="{E3B8FD08-B0B8-4819-8874-CCD6558C9E46}" type="presParOf" srcId="{CA07A67A-CD39-463C-BDA4-8F402B353989}" destId="{C872EE5E-D1C1-4765-B96D-3F30B277CCF8}" srcOrd="2" destOrd="0" presId="urn:microsoft.com/office/officeart/2018/2/layout/IconVerticalSolidList"/>
    <dgm:cxn modelId="{0B71AE96-5B5C-42B5-85E3-7F37E0DE4DFE}" type="presParOf" srcId="{CA07A67A-CD39-463C-BDA4-8F402B353989}" destId="{A2940FCF-965C-409C-8BF4-F3FB9F04E439}" srcOrd="3" destOrd="0" presId="urn:microsoft.com/office/officeart/2018/2/layout/IconVerticalSolidList"/>
    <dgm:cxn modelId="{094411E2-7616-421A-B98D-4CBBBB935F1B}" type="presParOf" srcId="{587E8280-C3D3-4DF3-88BA-C118824671DA}" destId="{C755C7B7-9764-4388-81CE-EC095713EE71}" srcOrd="1" destOrd="0" presId="urn:microsoft.com/office/officeart/2018/2/layout/IconVerticalSolidList"/>
    <dgm:cxn modelId="{7C683D45-95EC-4610-B3D7-6A25CBF0FE25}" type="presParOf" srcId="{587E8280-C3D3-4DF3-88BA-C118824671DA}" destId="{3BCA48E0-6765-4160-925A-A6886284421C}" srcOrd="2" destOrd="0" presId="urn:microsoft.com/office/officeart/2018/2/layout/IconVerticalSolidList"/>
    <dgm:cxn modelId="{F27339BA-DE2B-4141-B53F-79FD2CC712EE}" type="presParOf" srcId="{3BCA48E0-6765-4160-925A-A6886284421C}" destId="{F106FE8B-3070-47B3-B824-317EC19E6A55}" srcOrd="0" destOrd="0" presId="urn:microsoft.com/office/officeart/2018/2/layout/IconVerticalSolidList"/>
    <dgm:cxn modelId="{E1CF059A-9844-4FDE-BD03-D446047B0028}" type="presParOf" srcId="{3BCA48E0-6765-4160-925A-A6886284421C}" destId="{DE4E7843-2FFA-42FD-8C42-8D233244F98F}" srcOrd="1" destOrd="0" presId="urn:microsoft.com/office/officeart/2018/2/layout/IconVerticalSolidList"/>
    <dgm:cxn modelId="{04387D21-50D4-4AFC-8AD3-B62953027A98}" type="presParOf" srcId="{3BCA48E0-6765-4160-925A-A6886284421C}" destId="{A40450DA-0DF1-475D-9841-2A6DE3E2300F}" srcOrd="2" destOrd="0" presId="urn:microsoft.com/office/officeart/2018/2/layout/IconVerticalSolidList"/>
    <dgm:cxn modelId="{B37D4F78-88D1-48AE-97DB-6C9D1B5F8B0E}" type="presParOf" srcId="{3BCA48E0-6765-4160-925A-A6886284421C}" destId="{3ECE479F-1B74-45A6-A607-11256CAF98DD}" srcOrd="3" destOrd="0" presId="urn:microsoft.com/office/officeart/2018/2/layout/IconVerticalSolidList"/>
    <dgm:cxn modelId="{47B35633-CE7C-4C5E-BA68-C47CAEE3DB6D}" type="presParOf" srcId="{587E8280-C3D3-4DF3-88BA-C118824671DA}" destId="{BDF507BE-69D7-4A04-A302-CE4433A40A45}" srcOrd="3" destOrd="0" presId="urn:microsoft.com/office/officeart/2018/2/layout/IconVerticalSolidList"/>
    <dgm:cxn modelId="{3C4497F2-A1B0-477B-B0AE-3D39ACFCEBE0}" type="presParOf" srcId="{587E8280-C3D3-4DF3-88BA-C118824671DA}" destId="{D876EADF-E2D2-44F0-9B1E-09C201122433}" srcOrd="4" destOrd="0" presId="urn:microsoft.com/office/officeart/2018/2/layout/IconVerticalSolidList"/>
    <dgm:cxn modelId="{35A53074-CBE1-4C70-AA98-328D50BD7CCF}" type="presParOf" srcId="{D876EADF-E2D2-44F0-9B1E-09C201122433}" destId="{F6D2B1F2-3444-49D4-B676-CCD70240CE9C}" srcOrd="0" destOrd="0" presId="urn:microsoft.com/office/officeart/2018/2/layout/IconVerticalSolidList"/>
    <dgm:cxn modelId="{D14A6DC6-C530-4FC8-9F9A-FEE8CD98C691}" type="presParOf" srcId="{D876EADF-E2D2-44F0-9B1E-09C201122433}" destId="{3FE7CF0C-6A99-415C-93FF-3A9414B61785}" srcOrd="1" destOrd="0" presId="urn:microsoft.com/office/officeart/2018/2/layout/IconVerticalSolidList"/>
    <dgm:cxn modelId="{0272ED45-18C2-46FC-854E-45615E88378A}" type="presParOf" srcId="{D876EADF-E2D2-44F0-9B1E-09C201122433}" destId="{F3936B85-8E95-4279-8AD9-61643889E8EE}" srcOrd="2" destOrd="0" presId="urn:microsoft.com/office/officeart/2018/2/layout/IconVerticalSolidList"/>
    <dgm:cxn modelId="{66A0B966-AE0A-4AED-98DD-821C32F73BEA}" type="presParOf" srcId="{D876EADF-E2D2-44F0-9B1E-09C201122433}" destId="{CD18087D-C6BF-4042-B42A-EA3AFE7CF1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B896A8-C559-4BE7-AB09-60B1FF5ED7C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A81EE5E-129D-4400-AB7C-2F8BE93A42FD}">
      <dgm:prSet custT="1"/>
      <dgm:spPr/>
      <dgm:t>
        <a:bodyPr/>
        <a:lstStyle/>
        <a:p>
          <a:pPr>
            <a:lnSpc>
              <a:spcPct val="100000"/>
            </a:lnSpc>
          </a:pPr>
          <a:r>
            <a:rPr lang="en-GB" sz="1800" dirty="0" err="1"/>
            <a:t>Vinehealth</a:t>
          </a:r>
          <a:r>
            <a:rPr lang="en-GB" sz="1800" dirty="0"/>
            <a:t> is a smartphone app that aims to help people living with cancer manage themselves.</a:t>
          </a:r>
          <a:endParaRPr lang="en-US" sz="1800" dirty="0"/>
        </a:p>
      </dgm:t>
    </dgm:pt>
    <dgm:pt modelId="{412E3CB3-BA94-4E93-AE70-5201C00BCDF1}" type="parTrans" cxnId="{F0BC46A1-114D-48EC-8959-47FD1BC08E0F}">
      <dgm:prSet/>
      <dgm:spPr/>
      <dgm:t>
        <a:bodyPr/>
        <a:lstStyle/>
        <a:p>
          <a:endParaRPr lang="en-US"/>
        </a:p>
      </dgm:t>
    </dgm:pt>
    <dgm:pt modelId="{7519B6D3-D531-47CC-AA59-6FD27E91E9A0}" type="sibTrans" cxnId="{F0BC46A1-114D-48EC-8959-47FD1BC08E0F}">
      <dgm:prSet/>
      <dgm:spPr/>
      <dgm:t>
        <a:bodyPr/>
        <a:lstStyle/>
        <a:p>
          <a:endParaRPr lang="en-US"/>
        </a:p>
      </dgm:t>
    </dgm:pt>
    <dgm:pt modelId="{E6133E89-B091-4FF3-9E19-78F2B5E3A2C2}">
      <dgm:prSet custT="1"/>
      <dgm:spPr/>
      <dgm:t>
        <a:bodyPr/>
        <a:lstStyle/>
        <a:p>
          <a:pPr>
            <a:lnSpc>
              <a:spcPct val="100000"/>
            </a:lnSpc>
          </a:pPr>
          <a:r>
            <a:rPr lang="en-GB" sz="1800" dirty="0" err="1"/>
            <a:t>Vinehealth</a:t>
          </a:r>
          <a:r>
            <a:rPr lang="en-GB" sz="1800" dirty="0"/>
            <a:t> is used by a number of  partners in the pharmaceutical industry to deliver patient support programmes and gather real-world evidence to support drug delivery (</a:t>
          </a:r>
          <a:r>
            <a:rPr lang="en-GB" sz="1800" dirty="0" err="1"/>
            <a:t>Vinehealth</a:t>
          </a:r>
          <a:r>
            <a:rPr lang="en-GB" sz="1800" dirty="0"/>
            <a:t>, n.d.)</a:t>
          </a:r>
          <a:endParaRPr lang="en-US" sz="1800" dirty="0"/>
        </a:p>
      </dgm:t>
    </dgm:pt>
    <dgm:pt modelId="{B2619F4B-39CA-40A0-BB81-CF086E45A611}" type="parTrans" cxnId="{9A937851-EC8A-4832-9A3D-F59EE8A0BCAB}">
      <dgm:prSet/>
      <dgm:spPr/>
      <dgm:t>
        <a:bodyPr/>
        <a:lstStyle/>
        <a:p>
          <a:endParaRPr lang="en-US"/>
        </a:p>
      </dgm:t>
    </dgm:pt>
    <dgm:pt modelId="{E9504C90-515D-4498-A5A5-61F8211924A9}" type="sibTrans" cxnId="{9A937851-EC8A-4832-9A3D-F59EE8A0BCAB}">
      <dgm:prSet/>
      <dgm:spPr/>
      <dgm:t>
        <a:bodyPr/>
        <a:lstStyle/>
        <a:p>
          <a:endParaRPr lang="en-US"/>
        </a:p>
      </dgm:t>
    </dgm:pt>
    <dgm:pt modelId="{2AEFB64C-2E63-4C2F-A887-3063F2412854}" type="pres">
      <dgm:prSet presAssocID="{0BB896A8-C559-4BE7-AB09-60B1FF5ED7CA}" presName="root" presStyleCnt="0">
        <dgm:presLayoutVars>
          <dgm:dir/>
          <dgm:resizeHandles val="exact"/>
        </dgm:presLayoutVars>
      </dgm:prSet>
      <dgm:spPr/>
    </dgm:pt>
    <dgm:pt modelId="{8A856D03-C0CF-4EC7-94A7-5457EACEA182}" type="pres">
      <dgm:prSet presAssocID="{BA81EE5E-129D-4400-AB7C-2F8BE93A42FD}" presName="compNode" presStyleCnt="0"/>
      <dgm:spPr/>
    </dgm:pt>
    <dgm:pt modelId="{4A925FBA-0ACA-4198-8019-2C0520B2CEF1}" type="pres">
      <dgm:prSet presAssocID="{BA81EE5E-129D-4400-AB7C-2F8BE93A42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AC099B16-FCE8-49A8-8CE1-80D9B303E4C8}" type="pres">
      <dgm:prSet presAssocID="{BA81EE5E-129D-4400-AB7C-2F8BE93A42FD}" presName="spaceRect" presStyleCnt="0"/>
      <dgm:spPr/>
    </dgm:pt>
    <dgm:pt modelId="{AB3A0140-6FF7-4F12-BF91-5AC82145A389}" type="pres">
      <dgm:prSet presAssocID="{BA81EE5E-129D-4400-AB7C-2F8BE93A42FD}" presName="textRect" presStyleLbl="revTx" presStyleIdx="0" presStyleCnt="2">
        <dgm:presLayoutVars>
          <dgm:chMax val="1"/>
          <dgm:chPref val="1"/>
        </dgm:presLayoutVars>
      </dgm:prSet>
      <dgm:spPr/>
    </dgm:pt>
    <dgm:pt modelId="{4059362D-BEB2-439B-AEDE-67F2007A84D1}" type="pres">
      <dgm:prSet presAssocID="{7519B6D3-D531-47CC-AA59-6FD27E91E9A0}" presName="sibTrans" presStyleCnt="0"/>
      <dgm:spPr/>
    </dgm:pt>
    <dgm:pt modelId="{6084056E-359E-40F6-99F4-330921F3048A}" type="pres">
      <dgm:prSet presAssocID="{E6133E89-B091-4FF3-9E19-78F2B5E3A2C2}" presName="compNode" presStyleCnt="0"/>
      <dgm:spPr/>
    </dgm:pt>
    <dgm:pt modelId="{56C2B8A8-F59E-464B-B938-05BA1B9399FA}" type="pres">
      <dgm:prSet presAssocID="{E6133E89-B091-4FF3-9E19-78F2B5E3A2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8D9398AF-E333-4174-A372-727D284F90D4}" type="pres">
      <dgm:prSet presAssocID="{E6133E89-B091-4FF3-9E19-78F2B5E3A2C2}" presName="spaceRect" presStyleCnt="0"/>
      <dgm:spPr/>
    </dgm:pt>
    <dgm:pt modelId="{F9D95748-ACF8-4230-9FCD-5563C9B71A5C}" type="pres">
      <dgm:prSet presAssocID="{E6133E89-B091-4FF3-9E19-78F2B5E3A2C2}" presName="textRect" presStyleLbl="revTx" presStyleIdx="1" presStyleCnt="2">
        <dgm:presLayoutVars>
          <dgm:chMax val="1"/>
          <dgm:chPref val="1"/>
        </dgm:presLayoutVars>
      </dgm:prSet>
      <dgm:spPr/>
    </dgm:pt>
  </dgm:ptLst>
  <dgm:cxnLst>
    <dgm:cxn modelId="{58D5CE14-66B9-45FF-BF0D-EA770230B49F}" type="presOf" srcId="{BA81EE5E-129D-4400-AB7C-2F8BE93A42FD}" destId="{AB3A0140-6FF7-4F12-BF91-5AC82145A389}" srcOrd="0" destOrd="0" presId="urn:microsoft.com/office/officeart/2018/2/layout/IconLabelList"/>
    <dgm:cxn modelId="{9A937851-EC8A-4832-9A3D-F59EE8A0BCAB}" srcId="{0BB896A8-C559-4BE7-AB09-60B1FF5ED7CA}" destId="{E6133E89-B091-4FF3-9E19-78F2B5E3A2C2}" srcOrd="1" destOrd="0" parTransId="{B2619F4B-39CA-40A0-BB81-CF086E45A611}" sibTransId="{E9504C90-515D-4498-A5A5-61F8211924A9}"/>
    <dgm:cxn modelId="{85DBE8A0-F36C-4BB1-AA06-325219BB1906}" type="presOf" srcId="{E6133E89-B091-4FF3-9E19-78F2B5E3A2C2}" destId="{F9D95748-ACF8-4230-9FCD-5563C9B71A5C}" srcOrd="0" destOrd="0" presId="urn:microsoft.com/office/officeart/2018/2/layout/IconLabelList"/>
    <dgm:cxn modelId="{F0BC46A1-114D-48EC-8959-47FD1BC08E0F}" srcId="{0BB896A8-C559-4BE7-AB09-60B1FF5ED7CA}" destId="{BA81EE5E-129D-4400-AB7C-2F8BE93A42FD}" srcOrd="0" destOrd="0" parTransId="{412E3CB3-BA94-4E93-AE70-5201C00BCDF1}" sibTransId="{7519B6D3-D531-47CC-AA59-6FD27E91E9A0}"/>
    <dgm:cxn modelId="{6C7CC3D9-958A-4885-A458-BFD9FA74057B}" type="presOf" srcId="{0BB896A8-C559-4BE7-AB09-60B1FF5ED7CA}" destId="{2AEFB64C-2E63-4C2F-A887-3063F2412854}" srcOrd="0" destOrd="0" presId="urn:microsoft.com/office/officeart/2018/2/layout/IconLabelList"/>
    <dgm:cxn modelId="{4A00B899-4A2F-4C4F-9364-C637F73D4A2B}" type="presParOf" srcId="{2AEFB64C-2E63-4C2F-A887-3063F2412854}" destId="{8A856D03-C0CF-4EC7-94A7-5457EACEA182}" srcOrd="0" destOrd="0" presId="urn:microsoft.com/office/officeart/2018/2/layout/IconLabelList"/>
    <dgm:cxn modelId="{36D662EE-E8EF-483D-9E52-6331F1743181}" type="presParOf" srcId="{8A856D03-C0CF-4EC7-94A7-5457EACEA182}" destId="{4A925FBA-0ACA-4198-8019-2C0520B2CEF1}" srcOrd="0" destOrd="0" presId="urn:microsoft.com/office/officeart/2018/2/layout/IconLabelList"/>
    <dgm:cxn modelId="{804C5489-7374-43EC-9208-6D0F34D4AD01}" type="presParOf" srcId="{8A856D03-C0CF-4EC7-94A7-5457EACEA182}" destId="{AC099B16-FCE8-49A8-8CE1-80D9B303E4C8}" srcOrd="1" destOrd="0" presId="urn:microsoft.com/office/officeart/2018/2/layout/IconLabelList"/>
    <dgm:cxn modelId="{ACEB8FE7-692B-40B1-B2A9-27E5FB306A6A}" type="presParOf" srcId="{8A856D03-C0CF-4EC7-94A7-5457EACEA182}" destId="{AB3A0140-6FF7-4F12-BF91-5AC82145A389}" srcOrd="2" destOrd="0" presId="urn:microsoft.com/office/officeart/2018/2/layout/IconLabelList"/>
    <dgm:cxn modelId="{579079E1-86DD-4754-BF3A-EF343B841255}" type="presParOf" srcId="{2AEFB64C-2E63-4C2F-A887-3063F2412854}" destId="{4059362D-BEB2-439B-AEDE-67F2007A84D1}" srcOrd="1" destOrd="0" presId="urn:microsoft.com/office/officeart/2018/2/layout/IconLabelList"/>
    <dgm:cxn modelId="{15975EC9-AB39-4B7A-841D-91D3DF1BF3DD}" type="presParOf" srcId="{2AEFB64C-2E63-4C2F-A887-3063F2412854}" destId="{6084056E-359E-40F6-99F4-330921F3048A}" srcOrd="2" destOrd="0" presId="urn:microsoft.com/office/officeart/2018/2/layout/IconLabelList"/>
    <dgm:cxn modelId="{FB031406-2CEE-4092-89A8-1546ECAEE120}" type="presParOf" srcId="{6084056E-359E-40F6-99F4-330921F3048A}" destId="{56C2B8A8-F59E-464B-B938-05BA1B9399FA}" srcOrd="0" destOrd="0" presId="urn:microsoft.com/office/officeart/2018/2/layout/IconLabelList"/>
    <dgm:cxn modelId="{5C39B563-F98F-4143-9404-8999D7CD0BC6}" type="presParOf" srcId="{6084056E-359E-40F6-99F4-330921F3048A}" destId="{8D9398AF-E333-4174-A372-727D284F90D4}" srcOrd="1" destOrd="0" presId="urn:microsoft.com/office/officeart/2018/2/layout/IconLabelList"/>
    <dgm:cxn modelId="{D417B8B3-09AC-4201-AC33-C99866D0946F}" type="presParOf" srcId="{6084056E-359E-40F6-99F4-330921F3048A}" destId="{F9D95748-ACF8-4230-9FCD-5563C9B71A5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D76D7B-04EE-42C3-8ABC-2DE437A54B3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CA3792-E18E-4674-AE96-CAD1B3E9BBCF}">
      <dgm:prSet/>
      <dgm:spPr/>
      <dgm:t>
        <a:bodyPr/>
        <a:lstStyle/>
        <a:p>
          <a:r>
            <a:rPr lang="en-GB"/>
            <a:t>Cancer Digital Playbook (NHS Transformation Directorate. 2021)</a:t>
          </a:r>
          <a:endParaRPr lang="en-US"/>
        </a:p>
      </dgm:t>
    </dgm:pt>
    <dgm:pt modelId="{D70A37D4-8B63-4328-BB5C-9402544083E7}" type="parTrans" cxnId="{17879742-9274-44DF-92E4-4AEF39E1FA05}">
      <dgm:prSet/>
      <dgm:spPr/>
      <dgm:t>
        <a:bodyPr/>
        <a:lstStyle/>
        <a:p>
          <a:endParaRPr lang="en-US"/>
        </a:p>
      </dgm:t>
    </dgm:pt>
    <dgm:pt modelId="{4E524E05-B6DE-455A-9D50-5D5233DB2C51}" type="sibTrans" cxnId="{17879742-9274-44DF-92E4-4AEF39E1FA05}">
      <dgm:prSet/>
      <dgm:spPr/>
      <dgm:t>
        <a:bodyPr/>
        <a:lstStyle/>
        <a:p>
          <a:endParaRPr lang="en-US"/>
        </a:p>
      </dgm:t>
    </dgm:pt>
    <dgm:pt modelId="{493E164D-DBAA-49CC-B907-5D02FCDDA11C}">
      <dgm:prSet/>
      <dgm:spPr/>
      <dgm:t>
        <a:bodyPr/>
        <a:lstStyle/>
        <a:p>
          <a:r>
            <a:rPr lang="en-GB"/>
            <a:t>Patient-initiated follow-up (PIFU) (NHS Transformation Directorate, 2021b)</a:t>
          </a:r>
          <a:endParaRPr lang="en-US"/>
        </a:p>
      </dgm:t>
    </dgm:pt>
    <dgm:pt modelId="{91402877-5769-43CF-8F49-09244B852792}" type="parTrans" cxnId="{FD4F9689-9A86-4566-A5C7-142B688F0003}">
      <dgm:prSet/>
      <dgm:spPr/>
      <dgm:t>
        <a:bodyPr/>
        <a:lstStyle/>
        <a:p>
          <a:endParaRPr lang="en-US"/>
        </a:p>
      </dgm:t>
    </dgm:pt>
    <dgm:pt modelId="{164EEA38-D66C-4199-823F-9CA98F4D5EE1}" type="sibTrans" cxnId="{FD4F9689-9A86-4566-A5C7-142B688F0003}">
      <dgm:prSet/>
      <dgm:spPr/>
      <dgm:t>
        <a:bodyPr/>
        <a:lstStyle/>
        <a:p>
          <a:endParaRPr lang="en-US"/>
        </a:p>
      </dgm:t>
    </dgm:pt>
    <dgm:pt modelId="{62B6D60A-6D1A-4ABD-A1AB-43E5E626DD8F}">
      <dgm:prSet/>
      <dgm:spPr/>
      <dgm:t>
        <a:bodyPr/>
        <a:lstStyle/>
        <a:p>
          <a:r>
            <a:rPr lang="en-GB" dirty="0"/>
            <a:t>Web-based Patient Education Tool (</a:t>
          </a:r>
          <a:r>
            <a:rPr lang="en-GB" dirty="0" err="1"/>
            <a:t>Turkdogan</a:t>
          </a:r>
          <a:r>
            <a:rPr lang="en-GB" dirty="0"/>
            <a:t> </a:t>
          </a:r>
          <a:r>
            <a:rPr lang="en-GB" i="1" dirty="0"/>
            <a:t>et al</a:t>
          </a:r>
          <a:r>
            <a:rPr lang="en-GB" dirty="0"/>
            <a:t>., 2021)</a:t>
          </a:r>
          <a:endParaRPr lang="en-US" dirty="0"/>
        </a:p>
      </dgm:t>
    </dgm:pt>
    <dgm:pt modelId="{17FEC7A9-F9DC-4649-83D6-9718766CAE9F}" type="parTrans" cxnId="{08373F78-DDB3-4C88-AAAF-FCE9EEF0EE22}">
      <dgm:prSet/>
      <dgm:spPr/>
      <dgm:t>
        <a:bodyPr/>
        <a:lstStyle/>
        <a:p>
          <a:endParaRPr lang="en-US"/>
        </a:p>
      </dgm:t>
    </dgm:pt>
    <dgm:pt modelId="{A42DD2BD-9FE8-4B7F-A58F-0C2B260372D1}" type="sibTrans" cxnId="{08373F78-DDB3-4C88-AAAF-FCE9EEF0EE22}">
      <dgm:prSet/>
      <dgm:spPr/>
      <dgm:t>
        <a:bodyPr/>
        <a:lstStyle/>
        <a:p>
          <a:endParaRPr lang="en-US"/>
        </a:p>
      </dgm:t>
    </dgm:pt>
    <dgm:pt modelId="{4626CB4E-3FBF-4A41-B63B-8FBD23D6AE4C}" type="pres">
      <dgm:prSet presAssocID="{ADD76D7B-04EE-42C3-8ABC-2DE437A54B36}" presName="root" presStyleCnt="0">
        <dgm:presLayoutVars>
          <dgm:dir/>
          <dgm:resizeHandles val="exact"/>
        </dgm:presLayoutVars>
      </dgm:prSet>
      <dgm:spPr/>
    </dgm:pt>
    <dgm:pt modelId="{B64779D9-5E4B-4B2F-8AD1-F8D57BD708D4}" type="pres">
      <dgm:prSet presAssocID="{69CA3792-E18E-4674-AE96-CAD1B3E9BBCF}" presName="compNode" presStyleCnt="0"/>
      <dgm:spPr/>
    </dgm:pt>
    <dgm:pt modelId="{5D5B5BBD-EDD1-4828-AE0D-78A5530AFFD6}" type="pres">
      <dgm:prSet presAssocID="{69CA3792-E18E-4674-AE96-CAD1B3E9BBC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DE2F77B7-A1BF-48AB-8BD3-3668217BB6A7}" type="pres">
      <dgm:prSet presAssocID="{69CA3792-E18E-4674-AE96-CAD1B3E9BBCF}" presName="spaceRect" presStyleCnt="0"/>
      <dgm:spPr/>
    </dgm:pt>
    <dgm:pt modelId="{57883D0B-9F6D-458A-80AE-C6B7D2ECE810}" type="pres">
      <dgm:prSet presAssocID="{69CA3792-E18E-4674-AE96-CAD1B3E9BBCF}" presName="textRect" presStyleLbl="revTx" presStyleIdx="0" presStyleCnt="3">
        <dgm:presLayoutVars>
          <dgm:chMax val="1"/>
          <dgm:chPref val="1"/>
        </dgm:presLayoutVars>
      </dgm:prSet>
      <dgm:spPr/>
    </dgm:pt>
    <dgm:pt modelId="{C660C4F7-E611-4079-8214-94FD012EBB23}" type="pres">
      <dgm:prSet presAssocID="{4E524E05-B6DE-455A-9D50-5D5233DB2C51}" presName="sibTrans" presStyleCnt="0"/>
      <dgm:spPr/>
    </dgm:pt>
    <dgm:pt modelId="{AD729317-C950-48EF-BCDF-1780ACB8F643}" type="pres">
      <dgm:prSet presAssocID="{493E164D-DBAA-49CC-B907-5D02FCDDA11C}" presName="compNode" presStyleCnt="0"/>
      <dgm:spPr/>
    </dgm:pt>
    <dgm:pt modelId="{C650FFA4-A75A-4DCD-9A6C-6B32B94BC29D}" type="pres">
      <dgm:prSet presAssocID="{493E164D-DBAA-49CC-B907-5D02FCDDA1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171D43ED-4C2B-47E2-B26A-77432408B295}" type="pres">
      <dgm:prSet presAssocID="{493E164D-DBAA-49CC-B907-5D02FCDDA11C}" presName="spaceRect" presStyleCnt="0"/>
      <dgm:spPr/>
    </dgm:pt>
    <dgm:pt modelId="{38AF2282-889E-403E-AF4B-87EDC206B2C1}" type="pres">
      <dgm:prSet presAssocID="{493E164D-DBAA-49CC-B907-5D02FCDDA11C}" presName="textRect" presStyleLbl="revTx" presStyleIdx="1" presStyleCnt="3">
        <dgm:presLayoutVars>
          <dgm:chMax val="1"/>
          <dgm:chPref val="1"/>
        </dgm:presLayoutVars>
      </dgm:prSet>
      <dgm:spPr/>
    </dgm:pt>
    <dgm:pt modelId="{1421F1A4-4571-4E30-A112-98FE54A79A26}" type="pres">
      <dgm:prSet presAssocID="{164EEA38-D66C-4199-823F-9CA98F4D5EE1}" presName="sibTrans" presStyleCnt="0"/>
      <dgm:spPr/>
    </dgm:pt>
    <dgm:pt modelId="{C5BDB302-3966-4778-AC0C-922AEF028DB9}" type="pres">
      <dgm:prSet presAssocID="{62B6D60A-6D1A-4ABD-A1AB-43E5E626DD8F}" presName="compNode" presStyleCnt="0"/>
      <dgm:spPr/>
    </dgm:pt>
    <dgm:pt modelId="{3C56D4C0-D731-4852-B13F-286AD1ADC2A4}" type="pres">
      <dgm:prSet presAssocID="{62B6D60A-6D1A-4ABD-A1AB-43E5E626DD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ider Web"/>
        </a:ext>
      </dgm:extLst>
    </dgm:pt>
    <dgm:pt modelId="{ACF95032-454B-4F58-B645-3DD5913742FA}" type="pres">
      <dgm:prSet presAssocID="{62B6D60A-6D1A-4ABD-A1AB-43E5E626DD8F}" presName="spaceRect" presStyleCnt="0"/>
      <dgm:spPr/>
    </dgm:pt>
    <dgm:pt modelId="{1F2AEDE8-CA0D-4021-B3F1-CB3F6BD17F37}" type="pres">
      <dgm:prSet presAssocID="{62B6D60A-6D1A-4ABD-A1AB-43E5E626DD8F}" presName="textRect" presStyleLbl="revTx" presStyleIdx="2" presStyleCnt="3">
        <dgm:presLayoutVars>
          <dgm:chMax val="1"/>
          <dgm:chPref val="1"/>
        </dgm:presLayoutVars>
      </dgm:prSet>
      <dgm:spPr/>
    </dgm:pt>
  </dgm:ptLst>
  <dgm:cxnLst>
    <dgm:cxn modelId="{B443B22F-E212-4E7F-A197-7163C90FDB6E}" type="presOf" srcId="{62B6D60A-6D1A-4ABD-A1AB-43E5E626DD8F}" destId="{1F2AEDE8-CA0D-4021-B3F1-CB3F6BD17F37}" srcOrd="0" destOrd="0" presId="urn:microsoft.com/office/officeart/2018/2/layout/IconLabelList"/>
    <dgm:cxn modelId="{17879742-9274-44DF-92E4-4AEF39E1FA05}" srcId="{ADD76D7B-04EE-42C3-8ABC-2DE437A54B36}" destId="{69CA3792-E18E-4674-AE96-CAD1B3E9BBCF}" srcOrd="0" destOrd="0" parTransId="{D70A37D4-8B63-4328-BB5C-9402544083E7}" sibTransId="{4E524E05-B6DE-455A-9D50-5D5233DB2C51}"/>
    <dgm:cxn modelId="{8256376F-85CE-44C8-B311-C14D01012ED3}" type="presOf" srcId="{493E164D-DBAA-49CC-B907-5D02FCDDA11C}" destId="{38AF2282-889E-403E-AF4B-87EDC206B2C1}" srcOrd="0" destOrd="0" presId="urn:microsoft.com/office/officeart/2018/2/layout/IconLabelList"/>
    <dgm:cxn modelId="{08373F78-DDB3-4C88-AAAF-FCE9EEF0EE22}" srcId="{ADD76D7B-04EE-42C3-8ABC-2DE437A54B36}" destId="{62B6D60A-6D1A-4ABD-A1AB-43E5E626DD8F}" srcOrd="2" destOrd="0" parTransId="{17FEC7A9-F9DC-4649-83D6-9718766CAE9F}" sibTransId="{A42DD2BD-9FE8-4B7F-A58F-0C2B260372D1}"/>
    <dgm:cxn modelId="{15C0CA86-B5CB-4DC5-9801-41E161D7CA08}" type="presOf" srcId="{ADD76D7B-04EE-42C3-8ABC-2DE437A54B36}" destId="{4626CB4E-3FBF-4A41-B63B-8FBD23D6AE4C}" srcOrd="0" destOrd="0" presId="urn:microsoft.com/office/officeart/2018/2/layout/IconLabelList"/>
    <dgm:cxn modelId="{FD4F9689-9A86-4566-A5C7-142B688F0003}" srcId="{ADD76D7B-04EE-42C3-8ABC-2DE437A54B36}" destId="{493E164D-DBAA-49CC-B907-5D02FCDDA11C}" srcOrd="1" destOrd="0" parTransId="{91402877-5769-43CF-8F49-09244B852792}" sibTransId="{164EEA38-D66C-4199-823F-9CA98F4D5EE1}"/>
    <dgm:cxn modelId="{FD82F4E0-F51B-47D6-9455-7B998AA31302}" type="presOf" srcId="{69CA3792-E18E-4674-AE96-CAD1B3E9BBCF}" destId="{57883D0B-9F6D-458A-80AE-C6B7D2ECE810}" srcOrd="0" destOrd="0" presId="urn:microsoft.com/office/officeart/2018/2/layout/IconLabelList"/>
    <dgm:cxn modelId="{D8A5A0AA-D911-46D8-8732-6C96C66A2B34}" type="presParOf" srcId="{4626CB4E-3FBF-4A41-B63B-8FBD23D6AE4C}" destId="{B64779D9-5E4B-4B2F-8AD1-F8D57BD708D4}" srcOrd="0" destOrd="0" presId="urn:microsoft.com/office/officeart/2018/2/layout/IconLabelList"/>
    <dgm:cxn modelId="{D34DE9B8-A99A-4574-8D0E-E1A908C96B4B}" type="presParOf" srcId="{B64779D9-5E4B-4B2F-8AD1-F8D57BD708D4}" destId="{5D5B5BBD-EDD1-4828-AE0D-78A5530AFFD6}" srcOrd="0" destOrd="0" presId="urn:microsoft.com/office/officeart/2018/2/layout/IconLabelList"/>
    <dgm:cxn modelId="{591B17F9-219B-4243-9768-FB8EF4E7EACF}" type="presParOf" srcId="{B64779D9-5E4B-4B2F-8AD1-F8D57BD708D4}" destId="{DE2F77B7-A1BF-48AB-8BD3-3668217BB6A7}" srcOrd="1" destOrd="0" presId="urn:microsoft.com/office/officeart/2018/2/layout/IconLabelList"/>
    <dgm:cxn modelId="{CAF49E44-39ED-451D-BD05-02C08CCBCBED}" type="presParOf" srcId="{B64779D9-5E4B-4B2F-8AD1-F8D57BD708D4}" destId="{57883D0B-9F6D-458A-80AE-C6B7D2ECE810}" srcOrd="2" destOrd="0" presId="urn:microsoft.com/office/officeart/2018/2/layout/IconLabelList"/>
    <dgm:cxn modelId="{9AF03F98-F1DE-434B-BDAC-FABBEF9235CC}" type="presParOf" srcId="{4626CB4E-3FBF-4A41-B63B-8FBD23D6AE4C}" destId="{C660C4F7-E611-4079-8214-94FD012EBB23}" srcOrd="1" destOrd="0" presId="urn:microsoft.com/office/officeart/2018/2/layout/IconLabelList"/>
    <dgm:cxn modelId="{2CB0A463-A2B9-4510-B2E0-D4D7A119E7C8}" type="presParOf" srcId="{4626CB4E-3FBF-4A41-B63B-8FBD23D6AE4C}" destId="{AD729317-C950-48EF-BCDF-1780ACB8F643}" srcOrd="2" destOrd="0" presId="urn:microsoft.com/office/officeart/2018/2/layout/IconLabelList"/>
    <dgm:cxn modelId="{D144FAAD-49E8-4FD3-ABAF-FDE62EED5289}" type="presParOf" srcId="{AD729317-C950-48EF-BCDF-1780ACB8F643}" destId="{C650FFA4-A75A-4DCD-9A6C-6B32B94BC29D}" srcOrd="0" destOrd="0" presId="urn:microsoft.com/office/officeart/2018/2/layout/IconLabelList"/>
    <dgm:cxn modelId="{EE435DB2-ACDD-44D3-B2E7-3170B6F99900}" type="presParOf" srcId="{AD729317-C950-48EF-BCDF-1780ACB8F643}" destId="{171D43ED-4C2B-47E2-B26A-77432408B295}" srcOrd="1" destOrd="0" presId="urn:microsoft.com/office/officeart/2018/2/layout/IconLabelList"/>
    <dgm:cxn modelId="{86E9F156-977E-4347-A8F0-0CCDB782239A}" type="presParOf" srcId="{AD729317-C950-48EF-BCDF-1780ACB8F643}" destId="{38AF2282-889E-403E-AF4B-87EDC206B2C1}" srcOrd="2" destOrd="0" presId="urn:microsoft.com/office/officeart/2018/2/layout/IconLabelList"/>
    <dgm:cxn modelId="{1F7424A1-1BFD-472F-9802-E70BAE2B22AD}" type="presParOf" srcId="{4626CB4E-3FBF-4A41-B63B-8FBD23D6AE4C}" destId="{1421F1A4-4571-4E30-A112-98FE54A79A26}" srcOrd="3" destOrd="0" presId="urn:microsoft.com/office/officeart/2018/2/layout/IconLabelList"/>
    <dgm:cxn modelId="{45F2A0A3-4EA9-4BCD-9675-03B08C09CD09}" type="presParOf" srcId="{4626CB4E-3FBF-4A41-B63B-8FBD23D6AE4C}" destId="{C5BDB302-3966-4778-AC0C-922AEF028DB9}" srcOrd="4" destOrd="0" presId="urn:microsoft.com/office/officeart/2018/2/layout/IconLabelList"/>
    <dgm:cxn modelId="{A741B42B-6B15-414F-934A-39CD85E5473C}" type="presParOf" srcId="{C5BDB302-3966-4778-AC0C-922AEF028DB9}" destId="{3C56D4C0-D731-4852-B13F-286AD1ADC2A4}" srcOrd="0" destOrd="0" presId="urn:microsoft.com/office/officeart/2018/2/layout/IconLabelList"/>
    <dgm:cxn modelId="{BD4D0166-0671-41EE-A91E-731AD41D97F7}" type="presParOf" srcId="{C5BDB302-3966-4778-AC0C-922AEF028DB9}" destId="{ACF95032-454B-4F58-B645-3DD5913742FA}" srcOrd="1" destOrd="0" presId="urn:microsoft.com/office/officeart/2018/2/layout/IconLabelList"/>
    <dgm:cxn modelId="{01B838A6-5AFE-41EE-A361-AFCCE887504C}" type="presParOf" srcId="{C5BDB302-3966-4778-AC0C-922AEF028DB9}" destId="{1F2AEDE8-CA0D-4021-B3F1-CB3F6BD17F3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71D6B6-09E6-45C2-8AC1-5E45E8B0BCC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48B9AD5-C709-496A-9925-1BD4EA93668E}">
      <dgm:prSet/>
      <dgm:spPr/>
      <dgm:t>
        <a:bodyPr/>
        <a:lstStyle/>
        <a:p>
          <a:r>
            <a:rPr lang="en-GB"/>
            <a:t>A study conducted by Colomer-Lahiguera et al., (2021) analysed online forums for cancer patients in different countries. From the discussions, they highlighted three key areas: need for advice, adaptations and concerns.</a:t>
          </a:r>
          <a:endParaRPr lang="en-US"/>
        </a:p>
      </dgm:t>
    </dgm:pt>
    <dgm:pt modelId="{B22EE237-66C3-469D-933E-CB45F6F1DC83}" type="parTrans" cxnId="{E1520BCA-8CBB-42C5-B4DD-A489F648370B}">
      <dgm:prSet/>
      <dgm:spPr/>
      <dgm:t>
        <a:bodyPr/>
        <a:lstStyle/>
        <a:p>
          <a:endParaRPr lang="en-US"/>
        </a:p>
      </dgm:t>
    </dgm:pt>
    <dgm:pt modelId="{F38E9E7C-1590-47E3-AF8A-74604A98A02E}" type="sibTrans" cxnId="{E1520BCA-8CBB-42C5-B4DD-A489F648370B}">
      <dgm:prSet/>
      <dgm:spPr/>
      <dgm:t>
        <a:bodyPr/>
        <a:lstStyle/>
        <a:p>
          <a:endParaRPr lang="en-US"/>
        </a:p>
      </dgm:t>
    </dgm:pt>
    <dgm:pt modelId="{8118CECD-E9D0-4B06-B014-325099721E69}">
      <dgm:prSet/>
      <dgm:spPr/>
      <dgm:t>
        <a:bodyPr/>
        <a:lstStyle/>
        <a:p>
          <a:r>
            <a:rPr lang="en-GB"/>
            <a:t>During the COVID-19 pandemic, public </a:t>
          </a:r>
          <a:r>
            <a:rPr lang="en-GB" b="0" i="0"/>
            <a:t>online cancer forums </a:t>
          </a:r>
          <a:r>
            <a:rPr lang="en-GB"/>
            <a:t>allowed </a:t>
          </a:r>
          <a:r>
            <a:rPr lang="en-GB" b="0" i="0"/>
            <a:t>cancer </a:t>
          </a:r>
          <a:r>
            <a:rPr lang="en-GB"/>
            <a:t>patients </a:t>
          </a:r>
          <a:r>
            <a:rPr lang="en-GB" b="0" i="0"/>
            <a:t>to </a:t>
          </a:r>
          <a:r>
            <a:rPr lang="en-GB"/>
            <a:t>virtually </a:t>
          </a:r>
          <a:r>
            <a:rPr lang="en-GB" b="0" i="0"/>
            <a:t>share their experiences.</a:t>
          </a:r>
          <a:endParaRPr lang="en-US"/>
        </a:p>
      </dgm:t>
    </dgm:pt>
    <dgm:pt modelId="{33280CBC-6ED0-473C-92FB-CF9D74DCBA2E}" type="parTrans" cxnId="{0709AA89-2DD6-4175-AB9B-895E5362FAFC}">
      <dgm:prSet/>
      <dgm:spPr/>
      <dgm:t>
        <a:bodyPr/>
        <a:lstStyle/>
        <a:p>
          <a:endParaRPr lang="en-US"/>
        </a:p>
      </dgm:t>
    </dgm:pt>
    <dgm:pt modelId="{75A2F451-30A2-4BE2-8B8C-2164BB5E8BF7}" type="sibTrans" cxnId="{0709AA89-2DD6-4175-AB9B-895E5362FAFC}">
      <dgm:prSet/>
      <dgm:spPr/>
      <dgm:t>
        <a:bodyPr/>
        <a:lstStyle/>
        <a:p>
          <a:endParaRPr lang="en-US"/>
        </a:p>
      </dgm:t>
    </dgm:pt>
    <dgm:pt modelId="{4B60F74C-EDCB-4F6C-A3C2-504D2C3EBB98}">
      <dgm:prSet/>
      <dgm:spPr/>
      <dgm:t>
        <a:bodyPr/>
        <a:lstStyle/>
        <a:p>
          <a:r>
            <a:rPr lang="en-GB"/>
            <a:t>Online forums have the benefit of not being constrained by time, location, or material resources. They also enable users to discuss delicate subjects and express their frustrations and concerns.</a:t>
          </a:r>
          <a:endParaRPr lang="en-US"/>
        </a:p>
      </dgm:t>
    </dgm:pt>
    <dgm:pt modelId="{99238A80-ABC1-4EB0-AEC6-7D1D12286779}" type="parTrans" cxnId="{6388BAF6-59E2-467E-9880-6612732F0FF6}">
      <dgm:prSet/>
      <dgm:spPr/>
      <dgm:t>
        <a:bodyPr/>
        <a:lstStyle/>
        <a:p>
          <a:endParaRPr lang="en-US"/>
        </a:p>
      </dgm:t>
    </dgm:pt>
    <dgm:pt modelId="{928D7D9D-6B3A-4141-AE63-507A3E90E415}" type="sibTrans" cxnId="{6388BAF6-59E2-467E-9880-6612732F0FF6}">
      <dgm:prSet/>
      <dgm:spPr/>
      <dgm:t>
        <a:bodyPr/>
        <a:lstStyle/>
        <a:p>
          <a:endParaRPr lang="en-US"/>
        </a:p>
      </dgm:t>
    </dgm:pt>
    <dgm:pt modelId="{3A8464D9-2459-4DA5-AA89-CF130FC69B23}" type="pres">
      <dgm:prSet presAssocID="{E671D6B6-09E6-45C2-8AC1-5E45E8B0BCCB}" presName="root" presStyleCnt="0">
        <dgm:presLayoutVars>
          <dgm:dir/>
          <dgm:resizeHandles val="exact"/>
        </dgm:presLayoutVars>
      </dgm:prSet>
      <dgm:spPr/>
    </dgm:pt>
    <dgm:pt modelId="{C2F7D4C3-6400-4946-A67D-00F829FA6AD5}" type="pres">
      <dgm:prSet presAssocID="{248B9AD5-C709-496A-9925-1BD4EA93668E}" presName="compNode" presStyleCnt="0"/>
      <dgm:spPr/>
    </dgm:pt>
    <dgm:pt modelId="{68E25639-2AE7-4515-A2BC-6E21BF9CAAC0}" type="pres">
      <dgm:prSet presAssocID="{248B9AD5-C709-496A-9925-1BD4EA93668E}" presName="bgRect" presStyleLbl="bgShp" presStyleIdx="0" presStyleCnt="3"/>
      <dgm:spPr/>
    </dgm:pt>
    <dgm:pt modelId="{13B50665-E71E-4A62-A2CC-4135D3D335BA}" type="pres">
      <dgm:prSet presAssocID="{248B9AD5-C709-496A-9925-1BD4EA93668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09BC17F8-E549-499C-839F-14F30FAF5DB5}" type="pres">
      <dgm:prSet presAssocID="{248B9AD5-C709-496A-9925-1BD4EA93668E}" presName="spaceRect" presStyleCnt="0"/>
      <dgm:spPr/>
    </dgm:pt>
    <dgm:pt modelId="{1CD206E8-DEDA-471E-93B2-B6D6016CD6A2}" type="pres">
      <dgm:prSet presAssocID="{248B9AD5-C709-496A-9925-1BD4EA93668E}" presName="parTx" presStyleLbl="revTx" presStyleIdx="0" presStyleCnt="3">
        <dgm:presLayoutVars>
          <dgm:chMax val="0"/>
          <dgm:chPref val="0"/>
        </dgm:presLayoutVars>
      </dgm:prSet>
      <dgm:spPr/>
    </dgm:pt>
    <dgm:pt modelId="{26355375-1525-4A36-87D4-C1033FB52EF7}" type="pres">
      <dgm:prSet presAssocID="{F38E9E7C-1590-47E3-AF8A-74604A98A02E}" presName="sibTrans" presStyleCnt="0"/>
      <dgm:spPr/>
    </dgm:pt>
    <dgm:pt modelId="{D353F6D6-A2E7-4890-B6B3-1427F9FC7207}" type="pres">
      <dgm:prSet presAssocID="{8118CECD-E9D0-4B06-B014-325099721E69}" presName="compNode" presStyleCnt="0"/>
      <dgm:spPr/>
    </dgm:pt>
    <dgm:pt modelId="{9DA33BD7-ED15-456D-ABC8-46C0AA982064}" type="pres">
      <dgm:prSet presAssocID="{8118CECD-E9D0-4B06-B014-325099721E69}" presName="bgRect" presStyleLbl="bgShp" presStyleIdx="1" presStyleCnt="3"/>
      <dgm:spPr/>
    </dgm:pt>
    <dgm:pt modelId="{8813739D-E501-4993-9056-9CEEFCAEA52C}" type="pres">
      <dgm:prSet presAssocID="{8118CECD-E9D0-4B06-B014-325099721E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ED94DE61-1E0C-4128-A476-0ADFBA3BF642}" type="pres">
      <dgm:prSet presAssocID="{8118CECD-E9D0-4B06-B014-325099721E69}" presName="spaceRect" presStyleCnt="0"/>
      <dgm:spPr/>
    </dgm:pt>
    <dgm:pt modelId="{97940759-7A11-4F5D-8326-A87EFBB361CF}" type="pres">
      <dgm:prSet presAssocID="{8118CECD-E9D0-4B06-B014-325099721E69}" presName="parTx" presStyleLbl="revTx" presStyleIdx="1" presStyleCnt="3">
        <dgm:presLayoutVars>
          <dgm:chMax val="0"/>
          <dgm:chPref val="0"/>
        </dgm:presLayoutVars>
      </dgm:prSet>
      <dgm:spPr/>
    </dgm:pt>
    <dgm:pt modelId="{39155D76-493F-4A73-B36A-118900A12BB1}" type="pres">
      <dgm:prSet presAssocID="{75A2F451-30A2-4BE2-8B8C-2164BB5E8BF7}" presName="sibTrans" presStyleCnt="0"/>
      <dgm:spPr/>
    </dgm:pt>
    <dgm:pt modelId="{F93DF5BD-43CD-4952-83A2-73446C03F014}" type="pres">
      <dgm:prSet presAssocID="{4B60F74C-EDCB-4F6C-A3C2-504D2C3EBB98}" presName="compNode" presStyleCnt="0"/>
      <dgm:spPr/>
    </dgm:pt>
    <dgm:pt modelId="{DD1F762A-C517-4666-9E32-5EDC678BED39}" type="pres">
      <dgm:prSet presAssocID="{4B60F74C-EDCB-4F6C-A3C2-504D2C3EBB98}" presName="bgRect" presStyleLbl="bgShp" presStyleIdx="2" presStyleCnt="3"/>
      <dgm:spPr/>
    </dgm:pt>
    <dgm:pt modelId="{2E794DC5-D4F0-4410-B667-37F5A18EFED1}" type="pres">
      <dgm:prSet presAssocID="{4B60F74C-EDCB-4F6C-A3C2-504D2C3EBB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A02E299C-FF82-43D6-8C2C-218E04A07EA5}" type="pres">
      <dgm:prSet presAssocID="{4B60F74C-EDCB-4F6C-A3C2-504D2C3EBB98}" presName="spaceRect" presStyleCnt="0"/>
      <dgm:spPr/>
    </dgm:pt>
    <dgm:pt modelId="{F0F437D8-701E-4169-A35C-2B1967D98400}" type="pres">
      <dgm:prSet presAssocID="{4B60F74C-EDCB-4F6C-A3C2-504D2C3EBB98}" presName="parTx" presStyleLbl="revTx" presStyleIdx="2" presStyleCnt="3">
        <dgm:presLayoutVars>
          <dgm:chMax val="0"/>
          <dgm:chPref val="0"/>
        </dgm:presLayoutVars>
      </dgm:prSet>
      <dgm:spPr/>
    </dgm:pt>
  </dgm:ptLst>
  <dgm:cxnLst>
    <dgm:cxn modelId="{92F3D50E-4003-4ABF-8639-19CED7C3241B}" type="presOf" srcId="{248B9AD5-C709-496A-9925-1BD4EA93668E}" destId="{1CD206E8-DEDA-471E-93B2-B6D6016CD6A2}" srcOrd="0" destOrd="0" presId="urn:microsoft.com/office/officeart/2018/2/layout/IconVerticalSolidList"/>
    <dgm:cxn modelId="{3F5ED42F-08A5-47AB-BC34-C656E111CFB7}" type="presOf" srcId="{8118CECD-E9D0-4B06-B014-325099721E69}" destId="{97940759-7A11-4F5D-8326-A87EFBB361CF}" srcOrd="0" destOrd="0" presId="urn:microsoft.com/office/officeart/2018/2/layout/IconVerticalSolidList"/>
    <dgm:cxn modelId="{B1E92676-9753-4340-AB92-1F54E2AF4F1D}" type="presOf" srcId="{4B60F74C-EDCB-4F6C-A3C2-504D2C3EBB98}" destId="{F0F437D8-701E-4169-A35C-2B1967D98400}" srcOrd="0" destOrd="0" presId="urn:microsoft.com/office/officeart/2018/2/layout/IconVerticalSolidList"/>
    <dgm:cxn modelId="{0709AA89-2DD6-4175-AB9B-895E5362FAFC}" srcId="{E671D6B6-09E6-45C2-8AC1-5E45E8B0BCCB}" destId="{8118CECD-E9D0-4B06-B014-325099721E69}" srcOrd="1" destOrd="0" parTransId="{33280CBC-6ED0-473C-92FB-CF9D74DCBA2E}" sibTransId="{75A2F451-30A2-4BE2-8B8C-2164BB5E8BF7}"/>
    <dgm:cxn modelId="{E1520BCA-8CBB-42C5-B4DD-A489F648370B}" srcId="{E671D6B6-09E6-45C2-8AC1-5E45E8B0BCCB}" destId="{248B9AD5-C709-496A-9925-1BD4EA93668E}" srcOrd="0" destOrd="0" parTransId="{B22EE237-66C3-469D-933E-CB45F6F1DC83}" sibTransId="{F38E9E7C-1590-47E3-AF8A-74604A98A02E}"/>
    <dgm:cxn modelId="{BB419AF2-B2B1-49D6-9767-AAD6D52935DF}" type="presOf" srcId="{E671D6B6-09E6-45C2-8AC1-5E45E8B0BCCB}" destId="{3A8464D9-2459-4DA5-AA89-CF130FC69B23}" srcOrd="0" destOrd="0" presId="urn:microsoft.com/office/officeart/2018/2/layout/IconVerticalSolidList"/>
    <dgm:cxn modelId="{6388BAF6-59E2-467E-9880-6612732F0FF6}" srcId="{E671D6B6-09E6-45C2-8AC1-5E45E8B0BCCB}" destId="{4B60F74C-EDCB-4F6C-A3C2-504D2C3EBB98}" srcOrd="2" destOrd="0" parTransId="{99238A80-ABC1-4EB0-AEC6-7D1D12286779}" sibTransId="{928D7D9D-6B3A-4141-AE63-507A3E90E415}"/>
    <dgm:cxn modelId="{7C3CBC2A-A37E-4C96-B9B9-1CFDF1F2C247}" type="presParOf" srcId="{3A8464D9-2459-4DA5-AA89-CF130FC69B23}" destId="{C2F7D4C3-6400-4946-A67D-00F829FA6AD5}" srcOrd="0" destOrd="0" presId="urn:microsoft.com/office/officeart/2018/2/layout/IconVerticalSolidList"/>
    <dgm:cxn modelId="{EF4353B2-85F9-4AE5-AA71-A44535A71788}" type="presParOf" srcId="{C2F7D4C3-6400-4946-A67D-00F829FA6AD5}" destId="{68E25639-2AE7-4515-A2BC-6E21BF9CAAC0}" srcOrd="0" destOrd="0" presId="urn:microsoft.com/office/officeart/2018/2/layout/IconVerticalSolidList"/>
    <dgm:cxn modelId="{0B6DD7B8-5E8E-4FD1-B88C-606FE40C754C}" type="presParOf" srcId="{C2F7D4C3-6400-4946-A67D-00F829FA6AD5}" destId="{13B50665-E71E-4A62-A2CC-4135D3D335BA}" srcOrd="1" destOrd="0" presId="urn:microsoft.com/office/officeart/2018/2/layout/IconVerticalSolidList"/>
    <dgm:cxn modelId="{3FE9904D-7A91-4131-B607-41F832895F75}" type="presParOf" srcId="{C2F7D4C3-6400-4946-A67D-00F829FA6AD5}" destId="{09BC17F8-E549-499C-839F-14F30FAF5DB5}" srcOrd="2" destOrd="0" presId="urn:microsoft.com/office/officeart/2018/2/layout/IconVerticalSolidList"/>
    <dgm:cxn modelId="{63204B21-B2F3-4795-BDD2-D184429BFE01}" type="presParOf" srcId="{C2F7D4C3-6400-4946-A67D-00F829FA6AD5}" destId="{1CD206E8-DEDA-471E-93B2-B6D6016CD6A2}" srcOrd="3" destOrd="0" presId="urn:microsoft.com/office/officeart/2018/2/layout/IconVerticalSolidList"/>
    <dgm:cxn modelId="{97538F98-AEC2-4FF2-A8DE-7FAA0111CE93}" type="presParOf" srcId="{3A8464D9-2459-4DA5-AA89-CF130FC69B23}" destId="{26355375-1525-4A36-87D4-C1033FB52EF7}" srcOrd="1" destOrd="0" presId="urn:microsoft.com/office/officeart/2018/2/layout/IconVerticalSolidList"/>
    <dgm:cxn modelId="{05E2BB65-5A92-4DAF-A8FB-5860F4B86281}" type="presParOf" srcId="{3A8464D9-2459-4DA5-AA89-CF130FC69B23}" destId="{D353F6D6-A2E7-4890-B6B3-1427F9FC7207}" srcOrd="2" destOrd="0" presId="urn:microsoft.com/office/officeart/2018/2/layout/IconVerticalSolidList"/>
    <dgm:cxn modelId="{3EE7F6F6-18B4-465B-BA33-2B34EC76F268}" type="presParOf" srcId="{D353F6D6-A2E7-4890-B6B3-1427F9FC7207}" destId="{9DA33BD7-ED15-456D-ABC8-46C0AA982064}" srcOrd="0" destOrd="0" presId="urn:microsoft.com/office/officeart/2018/2/layout/IconVerticalSolidList"/>
    <dgm:cxn modelId="{73F0FDCF-5A8F-42D9-BFE1-D77C5DE6D76D}" type="presParOf" srcId="{D353F6D6-A2E7-4890-B6B3-1427F9FC7207}" destId="{8813739D-E501-4993-9056-9CEEFCAEA52C}" srcOrd="1" destOrd="0" presId="urn:microsoft.com/office/officeart/2018/2/layout/IconVerticalSolidList"/>
    <dgm:cxn modelId="{216CF7A0-D222-409A-9279-BDBC6094C4D3}" type="presParOf" srcId="{D353F6D6-A2E7-4890-B6B3-1427F9FC7207}" destId="{ED94DE61-1E0C-4128-A476-0ADFBA3BF642}" srcOrd="2" destOrd="0" presId="urn:microsoft.com/office/officeart/2018/2/layout/IconVerticalSolidList"/>
    <dgm:cxn modelId="{899CB497-F891-4A02-98D3-8DEE5F78D48A}" type="presParOf" srcId="{D353F6D6-A2E7-4890-B6B3-1427F9FC7207}" destId="{97940759-7A11-4F5D-8326-A87EFBB361CF}" srcOrd="3" destOrd="0" presId="urn:microsoft.com/office/officeart/2018/2/layout/IconVerticalSolidList"/>
    <dgm:cxn modelId="{C0F03E95-758F-487C-BFC9-A9CF8F92D4B3}" type="presParOf" srcId="{3A8464D9-2459-4DA5-AA89-CF130FC69B23}" destId="{39155D76-493F-4A73-B36A-118900A12BB1}" srcOrd="3" destOrd="0" presId="urn:microsoft.com/office/officeart/2018/2/layout/IconVerticalSolidList"/>
    <dgm:cxn modelId="{17A00AFA-1DD6-4B10-B5FA-6E85254A1C13}" type="presParOf" srcId="{3A8464D9-2459-4DA5-AA89-CF130FC69B23}" destId="{F93DF5BD-43CD-4952-83A2-73446C03F014}" srcOrd="4" destOrd="0" presId="urn:microsoft.com/office/officeart/2018/2/layout/IconVerticalSolidList"/>
    <dgm:cxn modelId="{2FAEFA84-6D8A-4620-BA9C-A5C86ABEAF05}" type="presParOf" srcId="{F93DF5BD-43CD-4952-83A2-73446C03F014}" destId="{DD1F762A-C517-4666-9E32-5EDC678BED39}" srcOrd="0" destOrd="0" presId="urn:microsoft.com/office/officeart/2018/2/layout/IconVerticalSolidList"/>
    <dgm:cxn modelId="{D4B043A0-2C1C-476D-9B14-101475201CC3}" type="presParOf" srcId="{F93DF5BD-43CD-4952-83A2-73446C03F014}" destId="{2E794DC5-D4F0-4410-B667-37F5A18EFED1}" srcOrd="1" destOrd="0" presId="urn:microsoft.com/office/officeart/2018/2/layout/IconVerticalSolidList"/>
    <dgm:cxn modelId="{09E1F602-509C-4E98-ACE8-5E7D13D01A86}" type="presParOf" srcId="{F93DF5BD-43CD-4952-83A2-73446C03F014}" destId="{A02E299C-FF82-43D6-8C2C-218E04A07EA5}" srcOrd="2" destOrd="0" presId="urn:microsoft.com/office/officeart/2018/2/layout/IconVerticalSolidList"/>
    <dgm:cxn modelId="{D8DD4B75-E964-44C1-BFA3-4981BD3F6090}" type="presParOf" srcId="{F93DF5BD-43CD-4952-83A2-73446C03F014}" destId="{F0F437D8-701E-4169-A35C-2B1967D9840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CDDAB-2360-48F1-9472-EDEC38B755E2}">
      <dsp:nvSpPr>
        <dsp:cNvPr id="0" name=""/>
        <dsp:cNvSpPr/>
      </dsp:nvSpPr>
      <dsp:spPr>
        <a:xfrm>
          <a:off x="0" y="0"/>
          <a:ext cx="6386768" cy="997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the UK, the number of people using NHS websites or digital apps climbed by almost 10 million between 2020 and 2021.</a:t>
          </a:r>
          <a:endParaRPr lang="en-US" sz="1800" kern="1200"/>
        </a:p>
      </dsp:txBody>
      <dsp:txXfrm>
        <a:off x="48690" y="48690"/>
        <a:ext cx="6289388" cy="900045"/>
      </dsp:txXfrm>
    </dsp:sp>
    <dsp:sp modelId="{496C48BB-5F7A-405F-BB63-E4FDD069B362}">
      <dsp:nvSpPr>
        <dsp:cNvPr id="0" name=""/>
        <dsp:cNvSpPr/>
      </dsp:nvSpPr>
      <dsp:spPr>
        <a:xfrm>
          <a:off x="0" y="1044729"/>
          <a:ext cx="6386768" cy="997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number of people registering for NHS App increased from 2 million in 2021 to 30 million in 2023.</a:t>
          </a:r>
          <a:endParaRPr lang="en-US" sz="1800" kern="1200"/>
        </a:p>
      </dsp:txBody>
      <dsp:txXfrm>
        <a:off x="48690" y="1093419"/>
        <a:ext cx="6289388" cy="900045"/>
      </dsp:txXfrm>
    </dsp:sp>
    <dsp:sp modelId="{79EB2B7E-23F0-4A42-9D7D-24463D636369}">
      <dsp:nvSpPr>
        <dsp:cNvPr id="0" name=""/>
        <dsp:cNvSpPr/>
      </dsp:nvSpPr>
      <dsp:spPr>
        <a:xfrm>
          <a:off x="0" y="2189205"/>
          <a:ext cx="6386768" cy="997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During the pandemic, many major National Cancer Institute (NCI) cancer centres publicly stated that telehealth use had increased, by nearly 40%.</a:t>
          </a:r>
          <a:endParaRPr lang="en-US" sz="1800" kern="1200"/>
        </a:p>
      </dsp:txBody>
      <dsp:txXfrm>
        <a:off x="48690" y="2237895"/>
        <a:ext cx="6289388" cy="900045"/>
      </dsp:txXfrm>
    </dsp:sp>
    <dsp:sp modelId="{81C030A2-4E0D-490C-8704-EEF5DBA2B8C6}">
      <dsp:nvSpPr>
        <dsp:cNvPr id="0" name=""/>
        <dsp:cNvSpPr/>
      </dsp:nvSpPr>
      <dsp:spPr>
        <a:xfrm>
          <a:off x="0" y="3265339"/>
          <a:ext cx="6386768" cy="9974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(NHS England, 2023)</a:t>
          </a:r>
          <a:endParaRPr lang="en-US" sz="500" kern="1200"/>
        </a:p>
      </dsp:txBody>
      <dsp:txXfrm>
        <a:off x="48690" y="3314029"/>
        <a:ext cx="6289388" cy="900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CFDD6-6439-4F41-AB9E-094DD34E697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2C3E7-CBAC-4EEA-808B-786D2993C76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940FCF-965C-409C-8BF4-F3FB9F04E43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a:t>Remote monitoring of cancer patients with e consultant (Malasinghe, Ramzan and Dahal, 2019)</a:t>
          </a:r>
        </a:p>
      </dsp:txBody>
      <dsp:txXfrm>
        <a:off x="1437631" y="531"/>
        <a:ext cx="9077968" cy="1244702"/>
      </dsp:txXfrm>
    </dsp:sp>
    <dsp:sp modelId="{F106FE8B-3070-47B3-B824-317EC19E6A55}">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E7843-2FFA-42FD-8C42-8D233244F98F}">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CE479F-1B74-45A6-A607-11256CAF98D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Videoconferencing is the most commonly used remote monitoring (Banerjee, </a:t>
          </a:r>
          <a:r>
            <a:rPr lang="en-US" sz="2400" i="1" kern="1200" dirty="0"/>
            <a:t>et al</a:t>
          </a:r>
          <a:r>
            <a:rPr lang="en-US" sz="2400" kern="1200" dirty="0"/>
            <a:t>., 2021)</a:t>
          </a:r>
        </a:p>
      </dsp:txBody>
      <dsp:txXfrm>
        <a:off x="1437631" y="1556410"/>
        <a:ext cx="9077968" cy="1244702"/>
      </dsp:txXfrm>
    </dsp:sp>
    <dsp:sp modelId="{F6D2B1F2-3444-49D4-B676-CCD70240CE9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7CF0C-6A99-415C-93FF-3A9414B6178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8087D-C6BF-4042-B42A-EA3AFE7CF149}">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Mobile platform to enable patients to track, manage and understand care from home - </a:t>
          </a:r>
          <a:r>
            <a:rPr lang="en-US" sz="2400" kern="1200" dirty="0" err="1"/>
            <a:t>Vinehealth</a:t>
          </a:r>
          <a:r>
            <a:rPr lang="en-US" sz="2400" kern="1200" dirty="0"/>
            <a:t> (NHS Transformation Directorate, n.d.)</a:t>
          </a:r>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25FBA-0ACA-4198-8019-2C0520B2CEF1}">
      <dsp:nvSpPr>
        <dsp:cNvPr id="0" name=""/>
        <dsp:cNvSpPr/>
      </dsp:nvSpPr>
      <dsp:spPr>
        <a:xfrm>
          <a:off x="1747800" y="20941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3A0140-6FF7-4F12-BF91-5AC82145A389}">
      <dsp:nvSpPr>
        <dsp:cNvPr id="0" name=""/>
        <dsp:cNvSpPr/>
      </dsp:nvSpPr>
      <dsp:spPr>
        <a:xfrm>
          <a:off x="559800" y="2743360"/>
          <a:ext cx="4320000" cy="1398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err="1"/>
            <a:t>Vinehealth</a:t>
          </a:r>
          <a:r>
            <a:rPr lang="en-GB" sz="1800" kern="1200" dirty="0"/>
            <a:t> is a smartphone app that aims to help people living with cancer manage themselves.</a:t>
          </a:r>
          <a:endParaRPr lang="en-US" sz="1800" kern="1200" dirty="0"/>
        </a:p>
      </dsp:txBody>
      <dsp:txXfrm>
        <a:off x="559800" y="2743360"/>
        <a:ext cx="4320000" cy="1398559"/>
      </dsp:txXfrm>
    </dsp:sp>
    <dsp:sp modelId="{56C2B8A8-F59E-464B-B938-05BA1B9399FA}">
      <dsp:nvSpPr>
        <dsp:cNvPr id="0" name=""/>
        <dsp:cNvSpPr/>
      </dsp:nvSpPr>
      <dsp:spPr>
        <a:xfrm>
          <a:off x="6823800" y="20941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95748-ACF8-4230-9FCD-5563C9B71A5C}">
      <dsp:nvSpPr>
        <dsp:cNvPr id="0" name=""/>
        <dsp:cNvSpPr/>
      </dsp:nvSpPr>
      <dsp:spPr>
        <a:xfrm>
          <a:off x="5635800" y="2743360"/>
          <a:ext cx="4320000" cy="1398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err="1"/>
            <a:t>Vinehealth</a:t>
          </a:r>
          <a:r>
            <a:rPr lang="en-GB" sz="1800" kern="1200" dirty="0"/>
            <a:t> is used by a number of  partners in the pharmaceutical industry to deliver patient support programmes and gather real-world evidence to support drug delivery (</a:t>
          </a:r>
          <a:r>
            <a:rPr lang="en-GB" sz="1800" kern="1200" dirty="0" err="1"/>
            <a:t>Vinehealth</a:t>
          </a:r>
          <a:r>
            <a:rPr lang="en-GB" sz="1800" kern="1200" dirty="0"/>
            <a:t>, n.d.)</a:t>
          </a:r>
          <a:endParaRPr lang="en-US" sz="1800" kern="1200" dirty="0"/>
        </a:p>
      </dsp:txBody>
      <dsp:txXfrm>
        <a:off x="5635800" y="2743360"/>
        <a:ext cx="4320000" cy="13985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B5BBD-EDD1-4828-AE0D-78A5530AFFD6}">
      <dsp:nvSpPr>
        <dsp:cNvPr id="0" name=""/>
        <dsp:cNvSpPr/>
      </dsp:nvSpPr>
      <dsp:spPr>
        <a:xfrm>
          <a:off x="909581" y="488911"/>
          <a:ext cx="1259653" cy="12596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883D0B-9F6D-458A-80AE-C6B7D2ECE810}">
      <dsp:nvSpPr>
        <dsp:cNvPr id="0" name=""/>
        <dsp:cNvSpPr/>
      </dsp:nvSpPr>
      <dsp:spPr>
        <a:xfrm>
          <a:off x="139792" y="2132902"/>
          <a:ext cx="27992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Cancer Digital Playbook (NHS Transformation Directorate. 2021)</a:t>
          </a:r>
          <a:endParaRPr lang="en-US" sz="1700" kern="1200"/>
        </a:p>
      </dsp:txBody>
      <dsp:txXfrm>
        <a:off x="139792" y="2132902"/>
        <a:ext cx="2799230" cy="720000"/>
      </dsp:txXfrm>
    </dsp:sp>
    <dsp:sp modelId="{C650FFA4-A75A-4DCD-9A6C-6B32B94BC29D}">
      <dsp:nvSpPr>
        <dsp:cNvPr id="0" name=""/>
        <dsp:cNvSpPr/>
      </dsp:nvSpPr>
      <dsp:spPr>
        <a:xfrm>
          <a:off x="4198677" y="488911"/>
          <a:ext cx="1259653" cy="12596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F2282-889E-403E-AF4B-87EDC206B2C1}">
      <dsp:nvSpPr>
        <dsp:cNvPr id="0" name=""/>
        <dsp:cNvSpPr/>
      </dsp:nvSpPr>
      <dsp:spPr>
        <a:xfrm>
          <a:off x="3428889" y="2132902"/>
          <a:ext cx="27992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Patient-initiated follow-up (PIFU) (NHS Transformation Directorate, 2021b)</a:t>
          </a:r>
          <a:endParaRPr lang="en-US" sz="1700" kern="1200"/>
        </a:p>
      </dsp:txBody>
      <dsp:txXfrm>
        <a:off x="3428889" y="2132902"/>
        <a:ext cx="2799230" cy="720000"/>
      </dsp:txXfrm>
    </dsp:sp>
    <dsp:sp modelId="{3C56D4C0-D731-4852-B13F-286AD1ADC2A4}">
      <dsp:nvSpPr>
        <dsp:cNvPr id="0" name=""/>
        <dsp:cNvSpPr/>
      </dsp:nvSpPr>
      <dsp:spPr>
        <a:xfrm>
          <a:off x="2554129" y="3552710"/>
          <a:ext cx="1259653" cy="12596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2AEDE8-CA0D-4021-B3F1-CB3F6BD17F37}">
      <dsp:nvSpPr>
        <dsp:cNvPr id="0" name=""/>
        <dsp:cNvSpPr/>
      </dsp:nvSpPr>
      <dsp:spPr>
        <a:xfrm>
          <a:off x="1784341" y="5196701"/>
          <a:ext cx="27992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Web-based Patient Education Tool (</a:t>
          </a:r>
          <a:r>
            <a:rPr lang="en-GB" sz="1700" kern="1200" dirty="0" err="1"/>
            <a:t>Turkdogan</a:t>
          </a:r>
          <a:r>
            <a:rPr lang="en-GB" sz="1700" kern="1200" dirty="0"/>
            <a:t> </a:t>
          </a:r>
          <a:r>
            <a:rPr lang="en-GB" sz="1700" i="1" kern="1200" dirty="0"/>
            <a:t>et al</a:t>
          </a:r>
          <a:r>
            <a:rPr lang="en-GB" sz="1700" kern="1200" dirty="0"/>
            <a:t>., 2021)</a:t>
          </a:r>
          <a:endParaRPr lang="en-US" sz="1700" kern="1200" dirty="0"/>
        </a:p>
      </dsp:txBody>
      <dsp:txXfrm>
        <a:off x="1784341" y="5196701"/>
        <a:ext cx="279923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25639-2AE7-4515-A2BC-6E21BF9CAAC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50665-E71E-4A62-A2CC-4135D3D335BA}">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D206E8-DEDA-471E-93B2-B6D6016CD6A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A study conducted by Colomer-Lahiguera et al., (2021) analysed online forums for cancer patients in different countries. From the discussions, they highlighted three key areas: need for advice, adaptations and concerns.</a:t>
          </a:r>
          <a:endParaRPr lang="en-US" sz="2200" kern="1200"/>
        </a:p>
      </dsp:txBody>
      <dsp:txXfrm>
        <a:off x="1437631" y="531"/>
        <a:ext cx="9077968" cy="1244702"/>
      </dsp:txXfrm>
    </dsp:sp>
    <dsp:sp modelId="{9DA33BD7-ED15-456D-ABC8-46C0AA98206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3739D-E501-4993-9056-9CEEFCAEA52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40759-7A11-4F5D-8326-A87EFBB361C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During the COVID-19 pandemic, public </a:t>
          </a:r>
          <a:r>
            <a:rPr lang="en-GB" sz="2200" b="0" i="0" kern="1200"/>
            <a:t>online cancer forums </a:t>
          </a:r>
          <a:r>
            <a:rPr lang="en-GB" sz="2200" kern="1200"/>
            <a:t>allowed </a:t>
          </a:r>
          <a:r>
            <a:rPr lang="en-GB" sz="2200" b="0" i="0" kern="1200"/>
            <a:t>cancer </a:t>
          </a:r>
          <a:r>
            <a:rPr lang="en-GB" sz="2200" kern="1200"/>
            <a:t>patients </a:t>
          </a:r>
          <a:r>
            <a:rPr lang="en-GB" sz="2200" b="0" i="0" kern="1200"/>
            <a:t>to </a:t>
          </a:r>
          <a:r>
            <a:rPr lang="en-GB" sz="2200" kern="1200"/>
            <a:t>virtually </a:t>
          </a:r>
          <a:r>
            <a:rPr lang="en-GB" sz="2200" b="0" i="0" kern="1200"/>
            <a:t>share their experiences.</a:t>
          </a:r>
          <a:endParaRPr lang="en-US" sz="2200" kern="1200"/>
        </a:p>
      </dsp:txBody>
      <dsp:txXfrm>
        <a:off x="1437631" y="1556410"/>
        <a:ext cx="9077968" cy="1244702"/>
      </dsp:txXfrm>
    </dsp:sp>
    <dsp:sp modelId="{DD1F762A-C517-4666-9E32-5EDC678BED3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94DC5-D4F0-4410-B667-37F5A18EFED1}">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F437D8-701E-4169-A35C-2B1967D9840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Online forums have the benefit of not being constrained by time, location, or material resources. They also enable users to discuss delicate subjects and express their frustrations and concerns.</a:t>
          </a:r>
          <a:endParaRPr lang="en-US" sz="22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9CB2-8748-7ED6-1E5D-5A51602B10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B899D4-FF9F-61DE-B591-56DBE0EEDD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5373D3-50FB-56A6-34DA-B5CC77F2C53B}"/>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5" name="Footer Placeholder 4">
            <a:extLst>
              <a:ext uri="{FF2B5EF4-FFF2-40B4-BE49-F238E27FC236}">
                <a16:creationId xmlns:a16="http://schemas.microsoft.com/office/drawing/2014/main" id="{A3575A7D-5710-7860-0021-5BFE3AE8E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D1AD5-E52F-2628-F38A-72945BD022DC}"/>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3618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1A438-96B3-6C1F-E01B-27F0886B7E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E8F3DA-269E-58F8-9413-58007E53AB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B5FF36-C7C8-4F4D-8205-FCA1E5268057}"/>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5" name="Footer Placeholder 4">
            <a:extLst>
              <a:ext uri="{FF2B5EF4-FFF2-40B4-BE49-F238E27FC236}">
                <a16:creationId xmlns:a16="http://schemas.microsoft.com/office/drawing/2014/main" id="{4EC35EC9-ADAA-A58E-D0F4-90DFCA300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C144E-3A6B-7D0A-42AB-7217936CDBDD}"/>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3332768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88780-F4ED-D82F-A831-951B0D86FB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A89F89-55C4-8249-39F1-6FE406CF13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D37389-7BC8-FAC1-B469-50586BA06954}"/>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5" name="Footer Placeholder 4">
            <a:extLst>
              <a:ext uri="{FF2B5EF4-FFF2-40B4-BE49-F238E27FC236}">
                <a16:creationId xmlns:a16="http://schemas.microsoft.com/office/drawing/2014/main" id="{06BD9FFF-35F5-FBFD-BA8C-4F3D77058B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39065-C96D-B073-9AB2-F450A6748090}"/>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3416643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55FAB-7BBF-7BE8-645C-6311983773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EA785A-9220-5C18-420B-0ADC54A59C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11D94C-2F9E-DAAA-5A7E-A929F21B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2815A8-B16D-6A39-8F97-97D19EC35235}"/>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6" name="Footer Placeholder 5">
            <a:extLst>
              <a:ext uri="{FF2B5EF4-FFF2-40B4-BE49-F238E27FC236}">
                <a16:creationId xmlns:a16="http://schemas.microsoft.com/office/drawing/2014/main" id="{A4C25FEE-15E9-2CB1-2BFB-8F1700A96D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994D4C-CDCA-6804-CCC4-07779BA52145}"/>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359879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CE23C-5C76-6F8D-13A7-754BA2604F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DD208F-EDD9-AE81-882B-38883C7719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CE6504-A454-50D6-E13C-991DEADB50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808E07-35B2-4657-46E4-8F04ED9AAF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4503D3-0523-934C-011D-227E55D423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8A1EC2-B6F2-4B9C-EB08-FEAECAF3284A}"/>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8" name="Footer Placeholder 7">
            <a:extLst>
              <a:ext uri="{FF2B5EF4-FFF2-40B4-BE49-F238E27FC236}">
                <a16:creationId xmlns:a16="http://schemas.microsoft.com/office/drawing/2014/main" id="{0BBDE6BE-8AA0-7735-517D-3F1AA42A26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04F726-E44C-3492-C07D-83448459FC4E}"/>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250275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DFC9-4B75-FB51-BBE2-3888BBBB9D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D5C788-6089-CE1E-EB9D-DA1E1BC74EDE}"/>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4" name="Footer Placeholder 3">
            <a:extLst>
              <a:ext uri="{FF2B5EF4-FFF2-40B4-BE49-F238E27FC236}">
                <a16:creationId xmlns:a16="http://schemas.microsoft.com/office/drawing/2014/main" id="{74BA5CDC-7F9C-8B9C-04D2-0CB819DFA6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EDF132-BEAB-4E42-246D-C53A47D8BF33}"/>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3557184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340DF-DE67-7099-6791-186A2DD2297C}"/>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3" name="Footer Placeholder 2">
            <a:extLst>
              <a:ext uri="{FF2B5EF4-FFF2-40B4-BE49-F238E27FC236}">
                <a16:creationId xmlns:a16="http://schemas.microsoft.com/office/drawing/2014/main" id="{15E4BA23-F89C-66A5-E55C-3E889B8D26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5B4668-FB68-F252-5B40-8102637E44E0}"/>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2891680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905D4-09A4-0BB8-2A4C-4CA8D67176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4A1B06-8800-E24D-19F3-2956FBB58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62426C-96AB-22CC-CDAD-E0B408753B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88C61B-1360-1C9D-9258-E2BFFA49F1F2}"/>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6" name="Footer Placeholder 5">
            <a:extLst>
              <a:ext uri="{FF2B5EF4-FFF2-40B4-BE49-F238E27FC236}">
                <a16:creationId xmlns:a16="http://schemas.microsoft.com/office/drawing/2014/main" id="{04C07EB5-31C0-0250-44ED-1627846629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A9725F-599D-F5AB-EFBE-2FECE6C4B64D}"/>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487323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3E299-68C7-CF2B-586A-3EC1BF4764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FF8951-8297-520E-9870-193B7DFD34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5BFCFE-8149-D0DF-2BEC-6AD183B89B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8E3A4-4D33-E739-3258-252C510A73BD}"/>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6" name="Footer Placeholder 5">
            <a:extLst>
              <a:ext uri="{FF2B5EF4-FFF2-40B4-BE49-F238E27FC236}">
                <a16:creationId xmlns:a16="http://schemas.microsoft.com/office/drawing/2014/main" id="{4CA08549-5A05-4518-DF36-E954EC07C6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03A3E-2E86-7194-5BE9-5B9A5402308E}"/>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220221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E59F-B09E-A6ED-48E2-2B851D6A0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1D050-6BA0-8309-5525-93E8DD61F4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285656-94E0-F749-F99A-8D807E6A7B5C}"/>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5" name="Footer Placeholder 4">
            <a:extLst>
              <a:ext uri="{FF2B5EF4-FFF2-40B4-BE49-F238E27FC236}">
                <a16:creationId xmlns:a16="http://schemas.microsoft.com/office/drawing/2014/main" id="{BAA9F714-6A3B-827E-8194-5E6C0A8CE1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6C1485-E729-E31B-7308-928A2285E287}"/>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221512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F74169-F631-1611-7F78-E027BC70D1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6A086E-2CCA-FBEA-FC06-CACBEBAEFD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AF8C7-2258-99E0-59AA-69D642378192}"/>
              </a:ext>
            </a:extLst>
          </p:cNvPr>
          <p:cNvSpPr>
            <a:spLocks noGrp="1"/>
          </p:cNvSpPr>
          <p:nvPr>
            <p:ph type="dt" sz="half" idx="10"/>
          </p:nvPr>
        </p:nvSpPr>
        <p:spPr/>
        <p:txBody>
          <a:bodyPr/>
          <a:lstStyle/>
          <a:p>
            <a:fld id="{E96F3648-76C4-4201-89DF-ED5E3971CEA0}" type="datetimeFigureOut">
              <a:rPr lang="en-GB" smtClean="0"/>
              <a:t>17/11/2023</a:t>
            </a:fld>
            <a:endParaRPr lang="en-GB"/>
          </a:p>
        </p:txBody>
      </p:sp>
      <p:sp>
        <p:nvSpPr>
          <p:cNvPr id="5" name="Footer Placeholder 4">
            <a:extLst>
              <a:ext uri="{FF2B5EF4-FFF2-40B4-BE49-F238E27FC236}">
                <a16:creationId xmlns:a16="http://schemas.microsoft.com/office/drawing/2014/main" id="{790239FC-C074-0F4B-4F28-E7B97D0800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4912BD-5CD8-C1E2-0E9B-549C6BFDDD4F}"/>
              </a:ext>
            </a:extLst>
          </p:cNvPr>
          <p:cNvSpPr>
            <a:spLocks noGrp="1"/>
          </p:cNvSpPr>
          <p:nvPr>
            <p:ph type="sldNum" sz="quarter" idx="12"/>
          </p:nvPr>
        </p:nvSpPr>
        <p:spPr/>
        <p:txBody>
          <a:bodyPr/>
          <a:lstStyle/>
          <a:p>
            <a:fld id="{939DB232-843A-4432-8E72-BFBF6DE69E82}" type="slidenum">
              <a:rPr lang="en-GB" smtClean="0"/>
              <a:t>‹#›</a:t>
            </a:fld>
            <a:endParaRPr lang="en-GB"/>
          </a:p>
        </p:txBody>
      </p:sp>
    </p:spTree>
    <p:extLst>
      <p:ext uri="{BB962C8B-B14F-4D97-AF65-F5344CB8AC3E}">
        <p14:creationId xmlns:p14="http://schemas.microsoft.com/office/powerpoint/2010/main" val="866673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EFEB36-AE34-2825-F976-27C7741DFF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F9B49A-66FD-8338-4AF0-395A466E47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270EF-1A39-BB08-C81A-262B5E5DF6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F3648-76C4-4201-89DF-ED5E3971CEA0}" type="datetimeFigureOut">
              <a:rPr lang="en-GB" smtClean="0"/>
              <a:t>17/11/2023</a:t>
            </a:fld>
            <a:endParaRPr lang="en-GB"/>
          </a:p>
        </p:txBody>
      </p:sp>
      <p:sp>
        <p:nvSpPr>
          <p:cNvPr id="5" name="Footer Placeholder 4">
            <a:extLst>
              <a:ext uri="{FF2B5EF4-FFF2-40B4-BE49-F238E27FC236}">
                <a16:creationId xmlns:a16="http://schemas.microsoft.com/office/drawing/2014/main" id="{E78529F1-EE54-9867-CD4B-82AE0A3FCD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D480B3-4542-C7D7-D24F-3011259466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9DB232-843A-4432-8E72-BFBF6DE69E82}" type="slidenum">
              <a:rPr lang="en-GB" smtClean="0"/>
              <a:t>‹#›</a:t>
            </a:fld>
            <a:endParaRPr lang="en-GB"/>
          </a:p>
        </p:txBody>
      </p:sp>
    </p:spTree>
    <p:extLst>
      <p:ext uri="{BB962C8B-B14F-4D97-AF65-F5344CB8AC3E}">
        <p14:creationId xmlns:p14="http://schemas.microsoft.com/office/powerpoint/2010/main" val="28103274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transform.england.nhs.uk/key-tools-and-info/digital-playbooks/cancer-digital-playbook/a-mobile-platform-to-allow-patients-to-track-manage-and-understand-their-care-from-home/" TargetMode="External"/><Relationship Id="rId3" Type="http://schemas.openxmlformats.org/officeDocument/2006/relationships/hyperlink" Target="https://www.kingsfund.org.uk/publications/communities-and-health#:~:text=In%20the%20specific%20context%20of" TargetMode="External"/><Relationship Id="rId7" Type="http://schemas.openxmlformats.org/officeDocument/2006/relationships/hyperlink" Target="https://www.england.nhs.uk/long-read/inclusive-digital-healthcare-a-framework-for-nhs-action-on-digital-inclusion/" TargetMode="External"/><Relationship Id="rId2" Type="http://schemas.openxmlformats.org/officeDocument/2006/relationships/hyperlink" Target="https://link.springer.com/article/10.1007/s13187-021-01959-7"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2652-017-0598-x" TargetMode="External"/><Relationship Id="rId5" Type="http://schemas.openxmlformats.org/officeDocument/2006/relationships/hyperlink" Target="https://doi.org/10.3390/curroncol30080551" TargetMode="External"/><Relationship Id="rId4" Type="http://schemas.openxmlformats.org/officeDocument/2006/relationships/hyperlink" Target="https://www.cancerresearchuk.org/health-professional/cancer-statistics/ris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canceratlas.cancer.org/the-burden/" TargetMode="External"/><Relationship Id="rId3" Type="http://schemas.openxmlformats.org/officeDocument/2006/relationships/hyperlink" Target="https://transform.england.nhs.uk/key-tools-and-info/digital-playbooks/cancer-digital-playbook/monitor-patients-conditions-remotely-and-support-patients-as-they-live-with-and-beyond-cancer/" TargetMode="External"/><Relationship Id="rId7" Type="http://schemas.openxmlformats.org/officeDocument/2006/relationships/hyperlink" Target="https://doi.org/10.1016/j.cllc.2017.01.010" TargetMode="External"/><Relationship Id="rId2" Type="http://schemas.openxmlformats.org/officeDocument/2006/relationships/hyperlink" Target="https://transform.england.nhs.uk/key-tools-and-info/digital-playbooks/cancer-digital-playbook/" TargetMode="External"/><Relationship Id="rId1" Type="http://schemas.openxmlformats.org/officeDocument/2006/relationships/slideLayout" Target="../slideLayouts/slideLayout2.xml"/><Relationship Id="rId6" Type="http://schemas.openxmlformats.org/officeDocument/2006/relationships/hyperlink" Target="https://doi.org/10.1177/0194599820925043" TargetMode="External"/><Relationship Id="rId5" Type="http://schemas.openxmlformats.org/officeDocument/2006/relationships/hyperlink" Target="https://www.nice.org.uk/guidance/qs148/chapter/Quality-statement-1-Identifying-local-priorities#definitions-of-terms-used-in-this-quality-statement%20%E2%80%8B%20%E2%80%8B" TargetMode="External"/><Relationship Id="rId10" Type="http://schemas.openxmlformats.org/officeDocument/2006/relationships/hyperlink" Target="https://doi.org/10.1002/pon.858" TargetMode="External"/><Relationship Id="rId4" Type="http://schemas.openxmlformats.org/officeDocument/2006/relationships/hyperlink" Target="https://www.england.nhs.uk/long-read/inclusive-digital-healthcare-a-framework-for-nhs-action-on-digital-inclusion/" TargetMode="External"/><Relationship Id="rId9" Type="http://schemas.openxmlformats.org/officeDocument/2006/relationships/hyperlink" Target="https://www.vinehealth.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35"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5" name="Graphic 6" descr="Group">
            <a:extLst>
              <a:ext uri="{FF2B5EF4-FFF2-40B4-BE49-F238E27FC236}">
                <a16:creationId xmlns:a16="http://schemas.microsoft.com/office/drawing/2014/main" id="{9B18584C-D48E-E70C-E79F-98F2E00FB48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38" name="Group 3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9E7D0B2-B2C0-A74F-E3C9-DA59A8EA0DC0}"/>
              </a:ext>
            </a:extLst>
          </p:cNvPr>
          <p:cNvSpPr>
            <a:spLocks noGrp="1"/>
          </p:cNvSpPr>
          <p:nvPr>
            <p:ph type="ctrTitle"/>
          </p:nvPr>
        </p:nvSpPr>
        <p:spPr>
          <a:xfrm>
            <a:off x="789708" y="1014574"/>
            <a:ext cx="5633531" cy="2226769"/>
          </a:xfrm>
        </p:spPr>
        <p:txBody>
          <a:bodyPr anchor="ctr">
            <a:normAutofit/>
          </a:bodyPr>
          <a:lstStyle/>
          <a:p>
            <a:pPr algn="l"/>
            <a:r>
              <a:rPr lang="en-GB" sz="4800">
                <a:solidFill>
                  <a:schemeClr val="bg1"/>
                </a:solidFill>
                <a:latin typeface="+mn-lt"/>
              </a:rPr>
              <a:t>Community Care and Development</a:t>
            </a:r>
          </a:p>
        </p:txBody>
      </p:sp>
      <p:sp>
        <p:nvSpPr>
          <p:cNvPr id="3" name="Subtitle 2">
            <a:extLst>
              <a:ext uri="{FF2B5EF4-FFF2-40B4-BE49-F238E27FC236}">
                <a16:creationId xmlns:a16="http://schemas.microsoft.com/office/drawing/2014/main" id="{5246DF76-4E44-5447-A740-EEAE80BA04D3}"/>
              </a:ext>
            </a:extLst>
          </p:cNvPr>
          <p:cNvSpPr>
            <a:spLocks noGrp="1"/>
          </p:cNvSpPr>
          <p:nvPr>
            <p:ph type="subTitle" idx="1"/>
          </p:nvPr>
        </p:nvSpPr>
        <p:spPr>
          <a:xfrm>
            <a:off x="789708" y="3640633"/>
            <a:ext cx="5631417" cy="2487212"/>
          </a:xfrm>
        </p:spPr>
        <p:txBody>
          <a:bodyPr anchor="ctr">
            <a:normAutofit/>
          </a:bodyPr>
          <a:lstStyle/>
          <a:p>
            <a:pPr algn="l"/>
            <a:r>
              <a:rPr lang="en-GB">
                <a:solidFill>
                  <a:schemeClr val="tx2"/>
                </a:solidFill>
              </a:rPr>
              <a:t>BMHP6022</a:t>
            </a:r>
          </a:p>
          <a:p>
            <a:pPr algn="l"/>
            <a:r>
              <a:rPr lang="en-GB">
                <a:solidFill>
                  <a:schemeClr val="tx2"/>
                </a:solidFill>
              </a:rPr>
              <a:t>Lecturer: Corey Edwards</a:t>
            </a:r>
          </a:p>
          <a:p>
            <a:pPr algn="l"/>
            <a:r>
              <a:rPr lang="en-GB">
                <a:solidFill>
                  <a:schemeClr val="tx2"/>
                </a:solidFill>
              </a:rPr>
              <a:t>Dominika Kula</a:t>
            </a:r>
          </a:p>
          <a:p>
            <a:pPr algn="l"/>
            <a:r>
              <a:rPr lang="en-GB">
                <a:solidFill>
                  <a:schemeClr val="tx2"/>
                </a:solidFill>
              </a:rPr>
              <a:t>2104147</a:t>
            </a:r>
          </a:p>
        </p:txBody>
      </p:sp>
    </p:spTree>
    <p:extLst>
      <p:ext uri="{BB962C8B-B14F-4D97-AF65-F5344CB8AC3E}">
        <p14:creationId xmlns:p14="http://schemas.microsoft.com/office/powerpoint/2010/main" val="4054122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19173-45CE-63DB-B68F-9409BB3BE104}"/>
              </a:ext>
            </a:extLst>
          </p:cNvPr>
          <p:cNvSpPr>
            <a:spLocks noGrp="1"/>
          </p:cNvSpPr>
          <p:nvPr>
            <p:ph type="title"/>
          </p:nvPr>
        </p:nvSpPr>
        <p:spPr>
          <a:xfrm>
            <a:off x="804672" y="203971"/>
            <a:ext cx="4977976" cy="1454051"/>
          </a:xfrm>
        </p:spPr>
        <p:txBody>
          <a:bodyPr>
            <a:normAutofit/>
          </a:bodyPr>
          <a:lstStyle/>
          <a:p>
            <a:r>
              <a:rPr lang="en-GB" sz="3600">
                <a:solidFill>
                  <a:schemeClr val="tx2"/>
                </a:solidFill>
                <a:latin typeface="+mn-lt"/>
              </a:rPr>
              <a:t>Aims and Objectives</a:t>
            </a:r>
          </a:p>
        </p:txBody>
      </p:sp>
      <p:sp>
        <p:nvSpPr>
          <p:cNvPr id="3" name="Content Placeholder 2">
            <a:extLst>
              <a:ext uri="{FF2B5EF4-FFF2-40B4-BE49-F238E27FC236}">
                <a16:creationId xmlns:a16="http://schemas.microsoft.com/office/drawing/2014/main" id="{ECCB935A-7F61-6D9E-0FC1-53203807CE9F}"/>
              </a:ext>
            </a:extLst>
          </p:cNvPr>
          <p:cNvSpPr>
            <a:spLocks noGrp="1"/>
          </p:cNvSpPr>
          <p:nvPr>
            <p:ph idx="1"/>
          </p:nvPr>
        </p:nvSpPr>
        <p:spPr>
          <a:xfrm>
            <a:off x="804672" y="1861993"/>
            <a:ext cx="4977976" cy="4116580"/>
          </a:xfrm>
        </p:spPr>
        <p:txBody>
          <a:bodyPr anchor="ctr">
            <a:noAutofit/>
          </a:bodyPr>
          <a:lstStyle/>
          <a:p>
            <a:r>
              <a:rPr lang="en-GB" sz="1800"/>
              <a:t>The aim of this presentation is to critically evaluate digital tools used during the Covid-19 pandemic to support cancer patients, and how these tools helped to develop the cancer patient community at present and in the future. </a:t>
            </a:r>
          </a:p>
          <a:p>
            <a:endParaRPr lang="en-GB" sz="1800"/>
          </a:p>
          <a:p>
            <a:pPr marL="0" indent="0">
              <a:buNone/>
            </a:pPr>
            <a:r>
              <a:rPr lang="en-GB" sz="1800"/>
              <a:t>Objectives:</a:t>
            </a:r>
          </a:p>
          <a:p>
            <a:r>
              <a:rPr lang="en-GB" sz="1800"/>
              <a:t>Examine the digital tools used within healthcare during the recent pandemic.</a:t>
            </a:r>
          </a:p>
          <a:p>
            <a:r>
              <a:rPr lang="en-GB" sz="1800"/>
              <a:t>Analyse the benefits and limitations of the digital tools.</a:t>
            </a:r>
          </a:p>
          <a:p>
            <a:r>
              <a:rPr lang="en-GB" sz="1800"/>
              <a:t>Evaluate how these tools helped to encourage community engagement for cancer patients, at present and in the future.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ullseye">
            <a:extLst>
              <a:ext uri="{FF2B5EF4-FFF2-40B4-BE49-F238E27FC236}">
                <a16:creationId xmlns:a16="http://schemas.microsoft.com/office/drawing/2014/main" id="{56A28E85-585F-02D0-6BCA-2C263CF211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94540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759E5096-EEEA-1E9D-A5D4-31F6BA0E7619}"/>
              </a:ext>
            </a:extLst>
          </p:cNvPr>
          <p:cNvPicPr>
            <a:picLocks noChangeAspect="1"/>
          </p:cNvPicPr>
          <p:nvPr/>
        </p:nvPicPr>
        <p:blipFill rotWithShape="1">
          <a:blip r:embed="rId2"/>
          <a:srcRect l="18486" r="18253"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9F3A6-6C8F-13C2-B3CB-2608CEE7766A}"/>
              </a:ext>
            </a:extLst>
          </p:cNvPr>
          <p:cNvSpPr>
            <a:spLocks noGrp="1"/>
          </p:cNvSpPr>
          <p:nvPr>
            <p:ph type="title"/>
          </p:nvPr>
        </p:nvSpPr>
        <p:spPr>
          <a:xfrm>
            <a:off x="761801" y="328512"/>
            <a:ext cx="4778387" cy="1628970"/>
          </a:xfrm>
        </p:spPr>
        <p:txBody>
          <a:bodyPr anchor="ctr">
            <a:normAutofit/>
          </a:bodyPr>
          <a:lstStyle/>
          <a:p>
            <a:r>
              <a:rPr lang="en-GB" sz="4000">
                <a:latin typeface="+mn-lt"/>
              </a:rPr>
              <a:t>What is Community?</a:t>
            </a:r>
          </a:p>
        </p:txBody>
      </p:sp>
      <p:sp>
        <p:nvSpPr>
          <p:cNvPr id="3" name="Content Placeholder 2">
            <a:extLst>
              <a:ext uri="{FF2B5EF4-FFF2-40B4-BE49-F238E27FC236}">
                <a16:creationId xmlns:a16="http://schemas.microsoft.com/office/drawing/2014/main" id="{969D6604-DF37-F9EB-8927-D4472BA859D7}"/>
              </a:ext>
            </a:extLst>
          </p:cNvPr>
          <p:cNvSpPr>
            <a:spLocks noGrp="1"/>
          </p:cNvSpPr>
          <p:nvPr>
            <p:ph idx="1"/>
          </p:nvPr>
        </p:nvSpPr>
        <p:spPr>
          <a:xfrm>
            <a:off x="625614" y="1610606"/>
            <a:ext cx="4659756" cy="3374137"/>
          </a:xfrm>
        </p:spPr>
        <p:txBody>
          <a:bodyPr anchor="ctr">
            <a:normAutofit/>
          </a:bodyPr>
          <a:lstStyle/>
          <a:p>
            <a:r>
              <a:rPr lang="en-GB" sz="2000" dirty="0"/>
              <a:t>“A community is a group of people joined together by a common interest, characteristics or experience” (NICE, 2017, para. 11).</a:t>
            </a:r>
          </a:p>
          <a:p>
            <a:endParaRPr lang="en-GB" sz="2000" dirty="0"/>
          </a:p>
          <a:p>
            <a:r>
              <a:rPr lang="en-GB" sz="2000" dirty="0">
                <a:ea typeface="+mn-lt"/>
                <a:cs typeface="+mn-lt"/>
              </a:rPr>
              <a:t>The term "community" can also refer to a group of individuals with comparable health requirements or a group getting similar health services in the particular context of health and care services. </a:t>
            </a:r>
            <a:r>
              <a:rPr lang="en-GB" sz="2000" dirty="0"/>
              <a:t>(Buck, Wenzel and Beech, 2021)</a:t>
            </a:r>
            <a:endParaRPr lang="en-GB" sz="2000" dirty="0">
              <a:ea typeface="Calibri"/>
              <a:cs typeface="Calibri"/>
            </a:endParaRPr>
          </a:p>
        </p:txBody>
      </p:sp>
    </p:spTree>
    <p:extLst>
      <p:ext uri="{BB962C8B-B14F-4D97-AF65-F5344CB8AC3E}">
        <p14:creationId xmlns:p14="http://schemas.microsoft.com/office/powerpoint/2010/main" val="426785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74B28-83FB-9D88-E510-937B82B19B4C}"/>
              </a:ext>
            </a:extLst>
          </p:cNvPr>
          <p:cNvSpPr>
            <a:spLocks noGrp="1"/>
          </p:cNvSpPr>
          <p:nvPr>
            <p:ph type="title"/>
          </p:nvPr>
        </p:nvSpPr>
        <p:spPr>
          <a:xfrm>
            <a:off x="804274" y="339659"/>
            <a:ext cx="4977976" cy="1454051"/>
          </a:xfrm>
        </p:spPr>
        <p:txBody>
          <a:bodyPr>
            <a:normAutofit/>
          </a:bodyPr>
          <a:lstStyle/>
          <a:p>
            <a:r>
              <a:rPr lang="en-GB" sz="3600">
                <a:solidFill>
                  <a:schemeClr val="tx2"/>
                </a:solidFill>
                <a:latin typeface="+mn-lt"/>
              </a:rPr>
              <a:t>The Rise in the Use of Digital Technology.</a:t>
            </a:r>
          </a:p>
        </p:txBody>
      </p:sp>
      <p:sp>
        <p:nvSpPr>
          <p:cNvPr id="3" name="Content Placeholder 2">
            <a:extLst>
              <a:ext uri="{FF2B5EF4-FFF2-40B4-BE49-F238E27FC236}">
                <a16:creationId xmlns:a16="http://schemas.microsoft.com/office/drawing/2014/main" id="{93ADEE48-800E-0B25-C34F-4A9B4E9D2648}"/>
              </a:ext>
            </a:extLst>
          </p:cNvPr>
          <p:cNvSpPr>
            <a:spLocks noGrp="1"/>
          </p:cNvSpPr>
          <p:nvPr>
            <p:ph idx="1"/>
          </p:nvPr>
        </p:nvSpPr>
        <p:spPr>
          <a:xfrm>
            <a:off x="804274" y="2031538"/>
            <a:ext cx="4977578" cy="3639289"/>
          </a:xfrm>
        </p:spPr>
        <p:txBody>
          <a:bodyPr anchor="ctr">
            <a:normAutofit fontScale="92500" lnSpcReduction="20000"/>
          </a:bodyPr>
          <a:lstStyle/>
          <a:p>
            <a:r>
              <a:rPr lang="en-GB" sz="1900" dirty="0"/>
              <a:t>Due to social distancing and nationwide closures, the pandemic resulted in an increase in the use of digital technologies. </a:t>
            </a:r>
            <a:br>
              <a:rPr lang="en-GB" sz="1900" dirty="0"/>
            </a:br>
            <a:endParaRPr lang="en-GB" sz="1900" dirty="0"/>
          </a:p>
          <a:p>
            <a:r>
              <a:rPr lang="en-GB" sz="1900" dirty="0"/>
              <a:t>Individuals and organisations around the world have had to adapt to new ways of living and working.</a:t>
            </a:r>
          </a:p>
          <a:p>
            <a:endParaRPr lang="en-GB" sz="1900" dirty="0"/>
          </a:p>
          <a:p>
            <a:r>
              <a:rPr lang="en-GB" sz="1900" dirty="0"/>
              <a:t>The use of digital tools, have helped many agencies maintain support services to their communities. Particularly for those in vulnerable communities such as the elderly, new parents, the homeless, cancer patients etc. </a:t>
            </a:r>
            <a:br>
              <a:rPr lang="en-GB" sz="1900" dirty="0">
                <a:solidFill>
                  <a:schemeClr val="tx2"/>
                </a:solidFill>
                <a:latin typeface="+mj-lt"/>
              </a:rPr>
            </a:br>
            <a:br>
              <a:rPr lang="en-GB" sz="1500" dirty="0">
                <a:solidFill>
                  <a:schemeClr val="tx2"/>
                </a:solidFill>
              </a:rPr>
            </a:br>
            <a:endParaRPr lang="en-GB" sz="1500" dirty="0">
              <a:solidFill>
                <a:schemeClr val="tx2"/>
              </a:solidFill>
            </a:endParaRPr>
          </a:p>
        </p:txBody>
      </p:sp>
      <p:grpSp>
        <p:nvGrpSpPr>
          <p:cNvPr id="33" name="Group 3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4" name="Freeform: Shape 3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Graphic 25" descr="Business Growth">
            <a:extLst>
              <a:ext uri="{FF2B5EF4-FFF2-40B4-BE49-F238E27FC236}">
                <a16:creationId xmlns:a16="http://schemas.microsoft.com/office/drawing/2014/main" id="{541CE48D-9A1C-4CDB-40A1-5587FEA470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598597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039316B-D46C-6F66-659D-4FC64E306E74}"/>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mn-lt"/>
              </a:rPr>
              <a:t>The Healthcare Community</a:t>
            </a:r>
          </a:p>
        </p:txBody>
      </p:sp>
      <p:sp>
        <p:nvSpPr>
          <p:cNvPr id="3" name="Content Placeholder 2">
            <a:extLst>
              <a:ext uri="{FF2B5EF4-FFF2-40B4-BE49-F238E27FC236}">
                <a16:creationId xmlns:a16="http://schemas.microsoft.com/office/drawing/2014/main" id="{C0273BC2-4B06-17D7-DD69-B9B5F3C2AAB6}"/>
              </a:ext>
            </a:extLst>
          </p:cNvPr>
          <p:cNvSpPr>
            <a:spLocks noGrp="1"/>
          </p:cNvSpPr>
          <p:nvPr>
            <p:ph idx="1"/>
          </p:nvPr>
        </p:nvSpPr>
        <p:spPr>
          <a:xfrm>
            <a:off x="6172200" y="804672"/>
            <a:ext cx="5221224" cy="5230368"/>
          </a:xfrm>
        </p:spPr>
        <p:txBody>
          <a:bodyPr anchor="ctr">
            <a:normAutofit/>
          </a:bodyPr>
          <a:lstStyle/>
          <a:p>
            <a:r>
              <a:rPr lang="en-GB" sz="2000"/>
              <a:t>Before the recent pandemic, the government had placed a strategic focus on integrating digital technology within healthcare.</a:t>
            </a:r>
          </a:p>
          <a:p>
            <a:endParaRPr lang="en-GB" sz="2000"/>
          </a:p>
          <a:p>
            <a:r>
              <a:rPr lang="en-GB" sz="2000"/>
              <a:t>The pandemic catapulted the use of digital innovation, which made drastic changes to healthcare services. </a:t>
            </a:r>
          </a:p>
          <a:p>
            <a:endParaRPr lang="en-GB" sz="2000"/>
          </a:p>
          <a:p>
            <a:r>
              <a:rPr lang="en-GB" sz="2000"/>
              <a:t>This was mostly to minimise the risk of infection, free up hospital beds and enable remote working. </a:t>
            </a:r>
          </a:p>
          <a:p>
            <a:endParaRPr lang="en-GB" sz="1800">
              <a:solidFill>
                <a:schemeClr val="tx2"/>
              </a:solidFill>
            </a:endParaRPr>
          </a:p>
        </p:txBody>
      </p:sp>
    </p:spTree>
    <p:extLst>
      <p:ext uri="{BB962C8B-B14F-4D97-AF65-F5344CB8AC3E}">
        <p14:creationId xmlns:p14="http://schemas.microsoft.com/office/powerpoint/2010/main" val="2367600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F81E5-0022-0836-ACB1-95F8C7F64470}"/>
              </a:ext>
            </a:extLst>
          </p:cNvPr>
          <p:cNvSpPr>
            <a:spLocks noGrp="1"/>
          </p:cNvSpPr>
          <p:nvPr>
            <p:ph type="title"/>
          </p:nvPr>
        </p:nvSpPr>
        <p:spPr>
          <a:xfrm>
            <a:off x="5297593" y="0"/>
            <a:ext cx="6251110" cy="1783080"/>
          </a:xfrm>
        </p:spPr>
        <p:txBody>
          <a:bodyPr anchor="b">
            <a:normAutofit/>
          </a:bodyPr>
          <a:lstStyle/>
          <a:p>
            <a:r>
              <a:rPr lang="en-GB" sz="4000">
                <a:latin typeface="+mn-lt"/>
              </a:rPr>
              <a:t>Digital Tools used in Healthcare</a:t>
            </a:r>
          </a:p>
        </p:txBody>
      </p:sp>
      <p:pic>
        <p:nvPicPr>
          <p:cNvPr id="5" name="Picture 4" descr="Desk with stethoscope and computer keyboard">
            <a:extLst>
              <a:ext uri="{FF2B5EF4-FFF2-40B4-BE49-F238E27FC236}">
                <a16:creationId xmlns:a16="http://schemas.microsoft.com/office/drawing/2014/main" id="{9F217157-4653-A2DB-033D-010ED8E3AABC}"/>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0B6C2AB1-422F-6DFA-F728-2413E4F72848}"/>
              </a:ext>
            </a:extLst>
          </p:cNvPr>
          <p:cNvGraphicFramePr>
            <a:graphicFrameLocks noGrp="1"/>
          </p:cNvGraphicFramePr>
          <p:nvPr>
            <p:ph idx="1"/>
            <p:extLst>
              <p:ext uri="{D42A27DB-BD31-4B8C-83A1-F6EECF244321}">
                <p14:modId xmlns:p14="http://schemas.microsoft.com/office/powerpoint/2010/main" val="1061561276"/>
              </p:ext>
            </p:extLst>
          </p:nvPr>
        </p:nvGraphicFramePr>
        <p:xfrm>
          <a:off x="5301617" y="1835463"/>
          <a:ext cx="6386768" cy="4262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4761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lecular structure and periodic table on a desk">
            <a:extLst>
              <a:ext uri="{FF2B5EF4-FFF2-40B4-BE49-F238E27FC236}">
                <a16:creationId xmlns:a16="http://schemas.microsoft.com/office/drawing/2014/main" id="{2816029F-EC30-86F4-C6A8-9AEC45E1A246}"/>
              </a:ext>
            </a:extLst>
          </p:cNvPr>
          <p:cNvPicPr>
            <a:picLocks noChangeAspect="1"/>
          </p:cNvPicPr>
          <p:nvPr/>
        </p:nvPicPr>
        <p:blipFill rotWithShape="1">
          <a:blip r:embed="rId2"/>
          <a:srcRect l="3610" r="37125"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F8D7D-C4EB-DBD5-8892-CF96C71E7AA5}"/>
              </a:ext>
            </a:extLst>
          </p:cNvPr>
          <p:cNvSpPr>
            <a:spLocks noGrp="1"/>
          </p:cNvSpPr>
          <p:nvPr>
            <p:ph type="title"/>
          </p:nvPr>
        </p:nvSpPr>
        <p:spPr>
          <a:xfrm>
            <a:off x="761801" y="328512"/>
            <a:ext cx="4778387" cy="1628970"/>
          </a:xfrm>
        </p:spPr>
        <p:txBody>
          <a:bodyPr anchor="ctr">
            <a:normAutofit/>
          </a:bodyPr>
          <a:lstStyle/>
          <a:p>
            <a:r>
              <a:rPr lang="en-GB" sz="4000"/>
              <a:t>The Cancer Community</a:t>
            </a:r>
          </a:p>
        </p:txBody>
      </p:sp>
      <p:sp>
        <p:nvSpPr>
          <p:cNvPr id="3" name="Content Placeholder 2">
            <a:extLst>
              <a:ext uri="{FF2B5EF4-FFF2-40B4-BE49-F238E27FC236}">
                <a16:creationId xmlns:a16="http://schemas.microsoft.com/office/drawing/2014/main" id="{B41B19F3-A95C-45A4-9136-AE1BC4AB8DFC}"/>
              </a:ext>
            </a:extLst>
          </p:cNvPr>
          <p:cNvSpPr>
            <a:spLocks noGrp="1"/>
          </p:cNvSpPr>
          <p:nvPr>
            <p:ph idx="1"/>
          </p:nvPr>
        </p:nvSpPr>
        <p:spPr>
          <a:xfrm>
            <a:off x="464191" y="1715738"/>
            <a:ext cx="4659756" cy="5240060"/>
          </a:xfrm>
        </p:spPr>
        <p:txBody>
          <a:bodyPr anchor="ctr">
            <a:normAutofit/>
          </a:bodyPr>
          <a:lstStyle/>
          <a:p>
            <a:r>
              <a:rPr lang="en-GB" sz="1900" dirty="0">
                <a:ea typeface="+mn-lt"/>
                <a:cs typeface="+mn-lt"/>
              </a:rPr>
              <a:t>43.8 million people worldwide are cancer survivors. By 2040, there will likely be a 60% rise in cancer diagnoses, with 29.4 million patients annually needing treatment and driving up expenditures.(</a:t>
            </a:r>
            <a:r>
              <a:rPr lang="en-GB" sz="1900" dirty="0"/>
              <a:t>The Cancer Atlas, 2020)</a:t>
            </a:r>
          </a:p>
          <a:p>
            <a:pPr marL="0" indent="0">
              <a:buNone/>
            </a:pPr>
            <a:endParaRPr lang="en-GB" sz="1900" dirty="0">
              <a:highlight>
                <a:srgbClr val="FFFF00"/>
              </a:highlight>
              <a:ea typeface="Calibri" panose="020F0502020204030204"/>
              <a:cs typeface="Calibri" panose="020F0502020204030204"/>
            </a:endParaRPr>
          </a:p>
          <a:p>
            <a:r>
              <a:rPr lang="en-GB" sz="1900" dirty="0">
                <a:ea typeface="+mn-lt"/>
                <a:cs typeface="+mn-lt"/>
              </a:rPr>
              <a:t>One individual in the UK receives a cancer diagnosis every two minutes. (</a:t>
            </a:r>
            <a:r>
              <a:rPr lang="en-GB" sz="1900" b="0" i="0" dirty="0">
                <a:effectLst/>
              </a:rPr>
              <a:t>Cancer Research UK, 2023)</a:t>
            </a:r>
            <a:endParaRPr lang="en-GB" sz="1900" b="0" i="0" dirty="0">
              <a:effectLst/>
              <a:highlight>
                <a:srgbClr val="FFFF00"/>
              </a:highlight>
              <a:ea typeface="Calibri" panose="020F0502020204030204"/>
              <a:cs typeface="Calibri" panose="020F0502020204030204"/>
            </a:endParaRPr>
          </a:p>
          <a:p>
            <a:pPr marL="0" indent="0">
              <a:buNone/>
            </a:pPr>
            <a:endParaRPr lang="en-GB" sz="1900" dirty="0">
              <a:highlight>
                <a:srgbClr val="FFFF00"/>
              </a:highlight>
            </a:endParaRPr>
          </a:p>
        </p:txBody>
      </p:sp>
    </p:spTree>
    <p:extLst>
      <p:ext uri="{BB962C8B-B14F-4D97-AF65-F5344CB8AC3E}">
        <p14:creationId xmlns:p14="http://schemas.microsoft.com/office/powerpoint/2010/main" val="2513992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36A3D-91EE-5662-2C55-B1375954D20D}"/>
              </a:ext>
            </a:extLst>
          </p:cNvPr>
          <p:cNvSpPr>
            <a:spLocks noGrp="1"/>
          </p:cNvSpPr>
          <p:nvPr>
            <p:ph type="title"/>
          </p:nvPr>
        </p:nvSpPr>
        <p:spPr>
          <a:xfrm>
            <a:off x="761803" y="350196"/>
            <a:ext cx="4646904" cy="1624520"/>
          </a:xfrm>
        </p:spPr>
        <p:txBody>
          <a:bodyPr anchor="ctr">
            <a:normAutofit/>
          </a:bodyPr>
          <a:lstStyle/>
          <a:p>
            <a:r>
              <a:rPr lang="en-GB" sz="4000"/>
              <a:t>Change in Care</a:t>
            </a:r>
          </a:p>
        </p:txBody>
      </p:sp>
      <p:sp>
        <p:nvSpPr>
          <p:cNvPr id="3" name="Content Placeholder 2">
            <a:extLst>
              <a:ext uri="{FF2B5EF4-FFF2-40B4-BE49-F238E27FC236}">
                <a16:creationId xmlns:a16="http://schemas.microsoft.com/office/drawing/2014/main" id="{8FB386FB-312E-D1F3-6BBC-B9ACA97300C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600" dirty="0"/>
              <a:t>The COVID-19 pandemic posed a difficulty to cancer patients' care. </a:t>
            </a:r>
            <a:endParaRPr lang="en-GB" sz="1600" dirty="0">
              <a:highlight>
                <a:srgbClr val="FFFF00"/>
              </a:highlight>
            </a:endParaRPr>
          </a:p>
          <a:p>
            <a:r>
              <a:rPr lang="en-GB" sz="1600"/>
              <a:t>Cancer centers Reorganised -decreased hospital visits, hospitalisations, and therapy-related problems while maintaining patient outcomes.</a:t>
            </a:r>
          </a:p>
          <a:p>
            <a:r>
              <a:rPr lang="en-GB" sz="1600"/>
              <a:t>It was anticipated that cancer patients would have significant levels of anxiety, fear, and psychological discomfort. ‏</a:t>
            </a:r>
          </a:p>
          <a:p>
            <a:r>
              <a:rPr lang="en-GB" sz="1600"/>
              <a:t>According to a number of publications, during the pandemic, over one-third of cancer patients reported having a lot of stress and experiencing a lot of symptoms. </a:t>
            </a:r>
            <a:endParaRPr lang="en-GB" sz="1600">
              <a:cs typeface="Calibri" panose="020F0502020204030204"/>
            </a:endParaRPr>
          </a:p>
          <a:p>
            <a:r>
              <a:rPr lang="en-GB" sz="1600" dirty="0">
                <a:ea typeface="+mn-lt"/>
                <a:cs typeface="+mn-lt"/>
              </a:rPr>
              <a:t>(Colomer-</a:t>
            </a:r>
            <a:r>
              <a:rPr lang="en-GB" sz="1600" err="1">
                <a:ea typeface="+mn-lt"/>
                <a:cs typeface="+mn-lt"/>
              </a:rPr>
              <a:t>Lahiguera</a:t>
            </a:r>
            <a:r>
              <a:rPr lang="en-GB" sz="1600" dirty="0">
                <a:ea typeface="+mn-lt"/>
                <a:cs typeface="+mn-lt"/>
              </a:rPr>
              <a:t> et al., 2021)</a:t>
            </a:r>
            <a:endParaRPr lang="en-GB" sz="1600" dirty="0"/>
          </a:p>
        </p:txBody>
      </p:sp>
      <p:pic>
        <p:nvPicPr>
          <p:cNvPr id="5" name="Picture 4" descr="Close-up unopened pill packets">
            <a:extLst>
              <a:ext uri="{FF2B5EF4-FFF2-40B4-BE49-F238E27FC236}">
                <a16:creationId xmlns:a16="http://schemas.microsoft.com/office/drawing/2014/main" id="{F0625317-5903-1F92-A077-14FA621D8524}"/>
              </a:ext>
            </a:extLst>
          </p:cNvPr>
          <p:cNvPicPr>
            <a:picLocks noChangeAspect="1"/>
          </p:cNvPicPr>
          <p:nvPr/>
        </p:nvPicPr>
        <p:blipFill rotWithShape="1">
          <a:blip r:embed="rId2"/>
          <a:srcRect l="20823" r="20644" b="-6"/>
          <a:stretch/>
        </p:blipFill>
        <p:spPr>
          <a:xfrm>
            <a:off x="6096000" y="1"/>
            <a:ext cx="6102825" cy="6858000"/>
          </a:xfrm>
          <a:prstGeom prst="rect">
            <a:avLst/>
          </a:prstGeom>
        </p:spPr>
      </p:pic>
    </p:spTree>
    <p:extLst>
      <p:ext uri="{BB962C8B-B14F-4D97-AF65-F5344CB8AC3E}">
        <p14:creationId xmlns:p14="http://schemas.microsoft.com/office/powerpoint/2010/main" val="4145876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09F11-1068-C2DB-2942-4DE1A99A6309}"/>
              </a:ext>
            </a:extLst>
          </p:cNvPr>
          <p:cNvSpPr>
            <a:spLocks noGrp="1"/>
          </p:cNvSpPr>
          <p:nvPr>
            <p:ph type="title"/>
          </p:nvPr>
        </p:nvSpPr>
        <p:spPr>
          <a:xfrm>
            <a:off x="841248" y="256032"/>
            <a:ext cx="10506456" cy="1014984"/>
          </a:xfrm>
        </p:spPr>
        <p:txBody>
          <a:bodyPr anchor="b">
            <a:normAutofit/>
          </a:bodyPr>
          <a:lstStyle/>
          <a:p>
            <a:r>
              <a:rPr lang="en-GB"/>
              <a:t>Remote Consultations for Cancer Patients </a:t>
            </a:r>
          </a:p>
        </p:txBody>
      </p:sp>
      <p:sp>
        <p:nvSpPr>
          <p:cNvPr id="58" name="Rectangle 5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0" name="Rectangle 5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2" name="Content Placeholder 49">
            <a:extLst>
              <a:ext uri="{FF2B5EF4-FFF2-40B4-BE49-F238E27FC236}">
                <a16:creationId xmlns:a16="http://schemas.microsoft.com/office/drawing/2014/main" id="{ABB5ED21-D1BC-A092-DC6F-6A48B52C5537}"/>
              </a:ext>
            </a:extLst>
          </p:cNvPr>
          <p:cNvGraphicFramePr>
            <a:graphicFrameLocks noGrp="1"/>
          </p:cNvGraphicFramePr>
          <p:nvPr>
            <p:ph idx="1"/>
            <p:extLst>
              <p:ext uri="{D42A27DB-BD31-4B8C-83A1-F6EECF244321}">
                <p14:modId xmlns:p14="http://schemas.microsoft.com/office/powerpoint/2010/main" val="175946390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5300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32D5B-6BE5-7D6B-4A68-C9009664B487}"/>
              </a:ext>
            </a:extLst>
          </p:cNvPr>
          <p:cNvSpPr>
            <a:spLocks noGrp="1"/>
          </p:cNvSpPr>
          <p:nvPr>
            <p:ph type="title"/>
          </p:nvPr>
        </p:nvSpPr>
        <p:spPr/>
        <p:txBody>
          <a:bodyPr/>
          <a:lstStyle/>
          <a:p>
            <a:r>
              <a:rPr lang="en-GB" err="1"/>
              <a:t>Vinehealth</a:t>
            </a:r>
            <a:endParaRPr lang="en-GB"/>
          </a:p>
        </p:txBody>
      </p:sp>
      <p:graphicFrame>
        <p:nvGraphicFramePr>
          <p:cNvPr id="5" name="Content Placeholder 2">
            <a:extLst>
              <a:ext uri="{FF2B5EF4-FFF2-40B4-BE49-F238E27FC236}">
                <a16:creationId xmlns:a16="http://schemas.microsoft.com/office/drawing/2014/main" id="{907729EE-A3B5-7554-5ADF-A4DED4274A2E}"/>
              </a:ext>
            </a:extLst>
          </p:cNvPr>
          <p:cNvGraphicFramePr>
            <a:graphicFrameLocks noGrp="1"/>
          </p:cNvGraphicFramePr>
          <p:nvPr>
            <p:ph idx="1"/>
            <p:extLst>
              <p:ext uri="{D42A27DB-BD31-4B8C-83A1-F6EECF244321}">
                <p14:modId xmlns:p14="http://schemas.microsoft.com/office/powerpoint/2010/main" val="2268536662"/>
              </p:ext>
            </p:extLst>
          </p:nvPr>
        </p:nvGraphicFramePr>
        <p:xfrm>
          <a:off x="838200" y="1611616"/>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0981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8" name="Group 57">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9"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2" name="Group 6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3" name="Freeform: Shape 6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6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9" name="Freeform: Shape 6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8ED269A-C4AA-E0BF-5700-A06B94BDCADE}"/>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Digital Tools</a:t>
            </a:r>
          </a:p>
        </p:txBody>
      </p:sp>
      <p:graphicFrame>
        <p:nvGraphicFramePr>
          <p:cNvPr id="53" name="Content Placeholder 2">
            <a:extLst>
              <a:ext uri="{FF2B5EF4-FFF2-40B4-BE49-F238E27FC236}">
                <a16:creationId xmlns:a16="http://schemas.microsoft.com/office/drawing/2014/main" id="{26ECE086-C96E-1661-D66A-8B439042CF7F}"/>
              </a:ext>
            </a:extLst>
          </p:cNvPr>
          <p:cNvGraphicFramePr>
            <a:graphicFrameLocks noGrp="1"/>
          </p:cNvGraphicFramePr>
          <p:nvPr>
            <p:ph idx="1"/>
            <p:extLst>
              <p:ext uri="{D42A27DB-BD31-4B8C-83A1-F6EECF244321}">
                <p14:modId xmlns:p14="http://schemas.microsoft.com/office/powerpoint/2010/main" val="227124945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7903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48264-DEFB-4E13-6E9A-3D8DCD561FEA}"/>
              </a:ext>
            </a:extLst>
          </p:cNvPr>
          <p:cNvSpPr>
            <a:spLocks noGrp="1"/>
          </p:cNvSpPr>
          <p:nvPr>
            <p:ph type="title"/>
          </p:nvPr>
        </p:nvSpPr>
        <p:spPr>
          <a:xfrm>
            <a:off x="841248" y="256032"/>
            <a:ext cx="10506456" cy="1014984"/>
          </a:xfrm>
        </p:spPr>
        <p:txBody>
          <a:bodyPr anchor="b">
            <a:normAutofit/>
          </a:bodyPr>
          <a:lstStyle/>
          <a:p>
            <a:br>
              <a:rPr lang="en-GB" sz="1800">
                <a:effectLst/>
              </a:rPr>
            </a:br>
            <a:r>
              <a:rPr lang="en-GB" sz="1800">
                <a:latin typeface="Arial"/>
                <a:ea typeface="+mj-lt"/>
                <a:cs typeface="Arial"/>
              </a:rPr>
              <a:t>Explore their role in present community interactions </a:t>
            </a:r>
            <a:r>
              <a:rPr lang="en-GB" sz="1800">
                <a:effectLst/>
                <a:latin typeface="Arial"/>
                <a:ea typeface="+mj-lt"/>
                <a:cs typeface="Arial"/>
              </a:rPr>
              <a:t>and </a:t>
            </a:r>
            <a:r>
              <a:rPr lang="en-GB" sz="1800">
                <a:latin typeface="Arial"/>
                <a:ea typeface="+mj-lt"/>
                <a:cs typeface="Arial"/>
              </a:rPr>
              <a:t>think about their potential future impact.</a:t>
            </a:r>
            <a:br>
              <a:rPr lang="en-GB" sz="1800">
                <a:effectLst/>
                <a:latin typeface="Times New Roman" panose="02020603050405020304" pitchFamily="18" charset="0"/>
                <a:ea typeface="Times New Roman" panose="02020603050405020304" pitchFamily="18" charset="0"/>
              </a:rPr>
            </a:br>
            <a:endParaRPr lang="en-GB" sz="18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BD542D-03A7-825E-205A-9C7DEDA5DA11}"/>
              </a:ext>
            </a:extLst>
          </p:cNvPr>
          <p:cNvGraphicFramePr>
            <a:graphicFrameLocks noGrp="1"/>
          </p:cNvGraphicFramePr>
          <p:nvPr>
            <p:ph idx="1"/>
            <p:extLst>
              <p:ext uri="{D42A27DB-BD31-4B8C-83A1-F6EECF244321}">
                <p14:modId xmlns:p14="http://schemas.microsoft.com/office/powerpoint/2010/main" val="9081411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2666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843D1-8EC3-AA7B-533B-7E863361B078}"/>
              </a:ext>
            </a:extLst>
          </p:cNvPr>
          <p:cNvSpPr>
            <a:spLocks noGrp="1"/>
          </p:cNvSpPr>
          <p:nvPr>
            <p:ph type="title"/>
          </p:nvPr>
        </p:nvSpPr>
        <p:spPr>
          <a:xfrm>
            <a:off x="6411605" y="146788"/>
            <a:ext cx="4977976" cy="1454051"/>
          </a:xfrm>
        </p:spPr>
        <p:txBody>
          <a:bodyPr>
            <a:normAutofit/>
          </a:bodyPr>
          <a:lstStyle/>
          <a:p>
            <a:r>
              <a:rPr lang="en-GB" sz="3600" dirty="0"/>
              <a:t>Digital Exclusion</a:t>
            </a:r>
          </a:p>
        </p:txBody>
      </p:sp>
      <p:pic>
        <p:nvPicPr>
          <p:cNvPr id="7" name="Graphic 6" descr="Szpital">
            <a:extLst>
              <a:ext uri="{FF2B5EF4-FFF2-40B4-BE49-F238E27FC236}">
                <a16:creationId xmlns:a16="http://schemas.microsoft.com/office/drawing/2014/main" id="{CA7698BE-795B-640E-6E61-0A41ED0724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7E05F1B-DCD5-1291-8A8B-9855E9DF2427}"/>
              </a:ext>
            </a:extLst>
          </p:cNvPr>
          <p:cNvSpPr>
            <a:spLocks noGrp="1"/>
          </p:cNvSpPr>
          <p:nvPr>
            <p:ph idx="1"/>
          </p:nvPr>
        </p:nvSpPr>
        <p:spPr>
          <a:xfrm>
            <a:off x="6101157" y="1154940"/>
            <a:ext cx="5888559" cy="5583364"/>
          </a:xfrm>
        </p:spPr>
        <p:txBody>
          <a:bodyPr vert="horz" lIns="91440" tIns="45720" rIns="91440" bIns="45720" rtlCol="0" anchor="ctr">
            <a:normAutofit/>
          </a:bodyPr>
          <a:lstStyle/>
          <a:p>
            <a:r>
              <a:rPr lang="en-GB" sz="1800" dirty="0">
                <a:ea typeface="+mn-lt"/>
                <a:cs typeface="+mn-lt"/>
              </a:rPr>
              <a:t>It is mandated by law for the NHS and integrated care boards to take into account ways to lessen disparities in health service outcomes and access. It implies that the NHS needs to think about and act upon the obstacles to digital health that certain populations may encounter(NHS 2023).</a:t>
            </a:r>
          </a:p>
          <a:p>
            <a:r>
              <a:rPr lang="en-GB" sz="1800" dirty="0">
                <a:ea typeface="+mn-lt"/>
                <a:cs typeface="+mn-lt"/>
              </a:rPr>
              <a:t>Health information is now readily available on the internet, often not aligned with the population's knowledge of health. </a:t>
            </a:r>
          </a:p>
          <a:p>
            <a:r>
              <a:rPr lang="en-GB" sz="1800" dirty="0">
                <a:ea typeface="+mn-lt"/>
                <a:cs typeface="+mn-lt"/>
              </a:rPr>
              <a:t>Difficulties with new technology that challenged cancer patients</a:t>
            </a:r>
          </a:p>
          <a:p>
            <a:r>
              <a:rPr lang="en-GB" sz="1700" dirty="0">
                <a:ea typeface="+mn-lt"/>
                <a:cs typeface="+mn-lt"/>
              </a:rPr>
              <a:t>(Meppelink et al,.2015)</a:t>
            </a:r>
            <a:endParaRPr lang="en-GB" sz="1700" dirty="0">
              <a:ea typeface="Calibri" panose="020F0502020204030204"/>
              <a:cs typeface="Calibri" panose="020F0502020204030204"/>
            </a:endParaRPr>
          </a:p>
          <a:p>
            <a:endParaRPr lang="en-GB" sz="1700">
              <a:solidFill>
                <a:schemeClr val="tx2"/>
              </a:solidFill>
              <a:ea typeface="Calibri" panose="020F0502020204030204"/>
              <a:cs typeface="Calibri" panose="020F0502020204030204"/>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59477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DFC3D-A129-6168-7B0F-6041FAC46A0B}"/>
              </a:ext>
            </a:extLst>
          </p:cNvPr>
          <p:cNvSpPr>
            <a:spLocks noGrp="1"/>
          </p:cNvSpPr>
          <p:nvPr>
            <p:ph type="title"/>
          </p:nvPr>
        </p:nvSpPr>
        <p:spPr>
          <a:xfrm>
            <a:off x="6305772" y="157372"/>
            <a:ext cx="4977976" cy="1454051"/>
          </a:xfrm>
        </p:spPr>
        <p:txBody>
          <a:bodyPr>
            <a:normAutofit/>
          </a:bodyPr>
          <a:lstStyle/>
          <a:p>
            <a:r>
              <a:rPr lang="en-US" sz="3600" dirty="0">
                <a:ea typeface="+mj-lt"/>
                <a:cs typeface="+mj-lt"/>
              </a:rPr>
              <a:t>The future and the steps required</a:t>
            </a:r>
            <a:endParaRPr lang="en-US" sz="3600" dirty="0"/>
          </a:p>
        </p:txBody>
      </p:sp>
      <p:pic>
        <p:nvPicPr>
          <p:cNvPr id="21" name="Graphic 20" descr="Health">
            <a:extLst>
              <a:ext uri="{FF2B5EF4-FFF2-40B4-BE49-F238E27FC236}">
                <a16:creationId xmlns:a16="http://schemas.microsoft.com/office/drawing/2014/main" id="{051A04E3-886D-17F4-2C37-D5758E80D5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2" name="Content Placeholder 2">
            <a:extLst>
              <a:ext uri="{FF2B5EF4-FFF2-40B4-BE49-F238E27FC236}">
                <a16:creationId xmlns:a16="http://schemas.microsoft.com/office/drawing/2014/main" id="{2F13752B-AC90-0D1B-1533-273E16CDA82B}"/>
              </a:ext>
            </a:extLst>
          </p:cNvPr>
          <p:cNvSpPr>
            <a:spLocks noGrp="1"/>
          </p:cNvSpPr>
          <p:nvPr>
            <p:ph idx="1"/>
          </p:nvPr>
        </p:nvSpPr>
        <p:spPr>
          <a:xfrm>
            <a:off x="6302240" y="1352767"/>
            <a:ext cx="6035911" cy="5501955"/>
          </a:xfrm>
        </p:spPr>
        <p:txBody>
          <a:bodyPr vert="horz" lIns="91440" tIns="45720" rIns="91440" bIns="45720" rtlCol="0" anchor="ctr">
            <a:normAutofit/>
          </a:bodyPr>
          <a:lstStyle/>
          <a:p>
            <a:pPr marL="0" indent="0">
              <a:buNone/>
            </a:pPr>
            <a:endParaRPr lang="en-US" sz="1800" dirty="0">
              <a:ea typeface="+mn-lt"/>
              <a:cs typeface="+mn-lt"/>
            </a:endParaRPr>
          </a:p>
          <a:p>
            <a:r>
              <a:rPr lang="en-US" sz="1800" dirty="0">
                <a:ea typeface="+mn-lt"/>
                <a:cs typeface="+mn-lt"/>
              </a:rPr>
              <a:t>First, sustainable development of digital health technology in routine care to prepare for future pandemics.</a:t>
            </a:r>
          </a:p>
          <a:p>
            <a:r>
              <a:rPr lang="en-US" sz="1800" dirty="0">
                <a:ea typeface="+mn-lt"/>
                <a:cs typeface="+mn-lt"/>
              </a:rPr>
              <a:t>Second, cumulative experience with health technology can help ensure access to healthcare and control of future pandemics.</a:t>
            </a:r>
          </a:p>
          <a:p>
            <a:r>
              <a:rPr lang="en-US" sz="1800" dirty="0">
                <a:ea typeface="+mn-lt"/>
                <a:cs typeface="+mn-lt"/>
              </a:rPr>
              <a:t>Third, create digital health solutions that are easier to use and less costly. </a:t>
            </a:r>
          </a:p>
          <a:p>
            <a:r>
              <a:rPr lang="en-US" sz="1800" dirty="0">
                <a:ea typeface="+mn-lt"/>
                <a:cs typeface="+mn-lt"/>
              </a:rPr>
              <a:t>Fourth, consider innovation and digital technology in training and routine healthcare practice. </a:t>
            </a:r>
          </a:p>
          <a:p>
            <a:r>
              <a:rPr lang="en-US" sz="1800" dirty="0">
                <a:ea typeface="+mn-lt"/>
                <a:cs typeface="+mn-lt"/>
              </a:rPr>
              <a:t>Fifth, in order to explore the long-term benefits of telehealth to reduce the cost of healthcare services, clinical trials should be supported with adequate resources and funding.</a:t>
            </a:r>
            <a:endParaRPr lang="en-US" sz="1800" dirty="0">
              <a:cs typeface="Calibri"/>
            </a:endParaRP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4" name="Freeform: Shape 2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02986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816F4CD-6F75-7C6C-C94F-F47C3C3B1835}"/>
              </a:ext>
            </a:extLst>
          </p:cNvPr>
          <p:cNvSpPr>
            <a:spLocks noGrp="1"/>
          </p:cNvSpPr>
          <p:nvPr>
            <p:ph type="title"/>
          </p:nvPr>
        </p:nvSpPr>
        <p:spPr>
          <a:xfrm>
            <a:off x="1546258" y="282178"/>
            <a:ext cx="7257529" cy="2546432"/>
          </a:xfrm>
        </p:spPr>
        <p:txBody>
          <a:bodyPr>
            <a:normAutofit/>
          </a:bodyPr>
          <a:lstStyle/>
          <a:p>
            <a:pPr algn="ctr"/>
            <a:r>
              <a:rPr lang="en-US" dirty="0">
                <a:cs typeface="Calibri Light"/>
              </a:rPr>
              <a:t>Summary</a:t>
            </a:r>
            <a:endParaRPr lang="en-US" dirty="0"/>
          </a:p>
        </p:txBody>
      </p:sp>
      <p:sp>
        <p:nvSpPr>
          <p:cNvPr id="3" name="Content Placeholder 2">
            <a:extLst>
              <a:ext uri="{FF2B5EF4-FFF2-40B4-BE49-F238E27FC236}">
                <a16:creationId xmlns:a16="http://schemas.microsoft.com/office/drawing/2014/main" id="{55C5D534-8BE3-188D-D755-431C41D43866}"/>
              </a:ext>
            </a:extLst>
          </p:cNvPr>
          <p:cNvSpPr>
            <a:spLocks noGrp="1"/>
          </p:cNvSpPr>
          <p:nvPr>
            <p:ph idx="1"/>
          </p:nvPr>
        </p:nvSpPr>
        <p:spPr>
          <a:xfrm>
            <a:off x="319912" y="2979336"/>
            <a:ext cx="11604637" cy="3827863"/>
          </a:xfrm>
        </p:spPr>
        <p:txBody>
          <a:bodyPr vert="horz" lIns="91440" tIns="45720" rIns="91440" bIns="45720" rtlCol="0" anchor="t">
            <a:normAutofit/>
          </a:bodyPr>
          <a:lstStyle/>
          <a:p>
            <a:r>
              <a:rPr lang="en-US" sz="2400" dirty="0">
                <a:ea typeface="+mn-lt"/>
                <a:cs typeface="+mn-lt"/>
              </a:rPr>
              <a:t>In summary, during the COVID-19 pandemic, digital health proved to be an essential tool to limit the spread of the virus. Digital technology has many applications and helped to contain the pandemic. Stronger health systems implemented digital technology faster during the pandemic than health systems that were weak and vulnerable. The literature identifies many facilitators and barriers regarding the implementation of digital health during the COVID-19 pandemic.</a:t>
            </a:r>
            <a:endParaRPr lang="en-US" sz="2400" dirty="0"/>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89015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DE0FB-1051-1D48-49CF-815C14F7DA5D}"/>
              </a:ext>
            </a:extLst>
          </p:cNvPr>
          <p:cNvSpPr>
            <a:spLocks noGrp="1"/>
          </p:cNvSpPr>
          <p:nvPr>
            <p:ph type="title"/>
          </p:nvPr>
        </p:nvSpPr>
        <p:spPr>
          <a:xfrm>
            <a:off x="838200" y="-2104"/>
            <a:ext cx="10515600" cy="61864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11EBB670-BDF4-B6DB-BBAA-9518FC9A5DE9}"/>
              </a:ext>
            </a:extLst>
          </p:cNvPr>
          <p:cNvSpPr>
            <a:spLocks noGrp="1"/>
          </p:cNvSpPr>
          <p:nvPr>
            <p:ph idx="1"/>
          </p:nvPr>
        </p:nvSpPr>
        <p:spPr>
          <a:xfrm>
            <a:off x="582670" y="301155"/>
            <a:ext cx="10515600" cy="6558476"/>
          </a:xfrm>
        </p:spPr>
        <p:txBody>
          <a:bodyPr vert="horz" lIns="91440" tIns="45720" rIns="91440" bIns="45720" rtlCol="0" anchor="t">
            <a:noAutofit/>
          </a:bodyPr>
          <a:lstStyle/>
          <a:p>
            <a:pPr marL="0" indent="0">
              <a:buNone/>
            </a:pPr>
            <a:endParaRPr lang="en-GB" sz="1400">
              <a:latin typeface="Times New Roman"/>
              <a:ea typeface="+mn-lt"/>
              <a:cs typeface="Times New Roman"/>
            </a:endParaRPr>
          </a:p>
          <a:p>
            <a:r>
              <a:rPr lang="en-GB" sz="1400" dirty="0">
                <a:ea typeface="+mn-lt"/>
                <a:cs typeface="+mn-lt"/>
              </a:rPr>
              <a:t>Banerjee, S.C., Staley, J.M., Howell, F., Malling, C., Moreno, A., </a:t>
            </a:r>
            <a:r>
              <a:rPr lang="en-GB" sz="1400" err="1">
                <a:ea typeface="+mn-lt"/>
                <a:cs typeface="+mn-lt"/>
              </a:rPr>
              <a:t>Kotsen</a:t>
            </a:r>
            <a:r>
              <a:rPr lang="en-GB" sz="1400" dirty="0">
                <a:ea typeface="+mn-lt"/>
                <a:cs typeface="+mn-lt"/>
              </a:rPr>
              <a:t>, C., Parikh, D. and Parker, P.A., 2021. Communicating effectively via tele-oncology (</a:t>
            </a:r>
            <a:r>
              <a:rPr lang="en-GB" sz="1400" err="1">
                <a:ea typeface="+mn-lt"/>
                <a:cs typeface="+mn-lt"/>
              </a:rPr>
              <a:t>Comskil</a:t>
            </a:r>
            <a:r>
              <a:rPr lang="en-GB" sz="1400" dirty="0">
                <a:ea typeface="+mn-lt"/>
                <a:cs typeface="+mn-lt"/>
              </a:rPr>
              <a:t> </a:t>
            </a:r>
            <a:r>
              <a:rPr lang="en-GB" sz="1400" err="1">
                <a:ea typeface="+mn-lt"/>
                <a:cs typeface="+mn-lt"/>
              </a:rPr>
              <a:t>TeleOnc</a:t>
            </a:r>
            <a:r>
              <a:rPr lang="en-GB" sz="1400" dirty="0">
                <a:ea typeface="+mn-lt"/>
                <a:cs typeface="+mn-lt"/>
              </a:rPr>
              <a:t>): a guide for best practices for communication skills in virtual cancer care. </a:t>
            </a:r>
            <a:r>
              <a:rPr lang="en-GB" sz="1400" i="1" dirty="0">
                <a:ea typeface="+mn-lt"/>
                <a:cs typeface="+mn-lt"/>
              </a:rPr>
              <a:t>Journal of Cancer Education</a:t>
            </a:r>
            <a:r>
              <a:rPr lang="en-GB" sz="1400" dirty="0">
                <a:ea typeface="+mn-lt"/>
                <a:cs typeface="+mn-lt"/>
              </a:rPr>
              <a:t>, pp.1-6. Available at: </a:t>
            </a:r>
            <a:r>
              <a:rPr lang="en-GB" sz="1400" dirty="0">
                <a:ea typeface="+mn-lt"/>
                <a:cs typeface="+mn-lt"/>
                <a:hlinkClick r:id="rId2"/>
              </a:rPr>
              <a:t>https://link.springer.com/article/10.1007/s13187-021-01959-7</a:t>
            </a:r>
            <a:r>
              <a:rPr lang="en-GB" sz="1400" dirty="0">
                <a:ea typeface="+mn-lt"/>
                <a:cs typeface="+mn-lt"/>
              </a:rPr>
              <a:t>. </a:t>
            </a:r>
            <a:endParaRPr lang="en-GB" sz="1400" u="sng">
              <a:ea typeface="+mn-lt"/>
              <a:cs typeface="+mn-lt"/>
            </a:endParaRPr>
          </a:p>
          <a:p>
            <a:r>
              <a:rPr lang="en-GB" sz="1400" dirty="0">
                <a:solidFill>
                  <a:srgbClr val="000000"/>
                </a:solidFill>
                <a:latin typeface="Times New Roman"/>
                <a:ea typeface="Cambria"/>
                <a:cs typeface="Times New Roman"/>
              </a:rPr>
              <a:t>Bucked, D, </a:t>
            </a:r>
            <a:r>
              <a:rPr lang="en-GB" sz="1400" err="1">
                <a:solidFill>
                  <a:srgbClr val="000000"/>
                </a:solidFill>
                <a:latin typeface="Times New Roman"/>
                <a:ea typeface="Cambria"/>
                <a:cs typeface="Times New Roman"/>
              </a:rPr>
              <a:t>Wanzel</a:t>
            </a:r>
            <a:r>
              <a:rPr lang="en-GB" sz="1400" dirty="0">
                <a:solidFill>
                  <a:srgbClr val="000000"/>
                </a:solidFill>
                <a:latin typeface="Times New Roman"/>
                <a:ea typeface="Cambria"/>
                <a:cs typeface="Times New Roman"/>
              </a:rPr>
              <a:t>, L and Beech, J (2018). </a:t>
            </a:r>
            <a:r>
              <a:rPr lang="en-GB" sz="1400" i="1" dirty="0">
                <a:solidFill>
                  <a:srgbClr val="000000"/>
                </a:solidFill>
                <a:latin typeface="Times New Roman"/>
                <a:ea typeface="Cambria"/>
                <a:cs typeface="Times New Roman"/>
              </a:rPr>
              <a:t>Communities and health</a:t>
            </a:r>
            <a:r>
              <a:rPr lang="en-GB" sz="1400" dirty="0">
                <a:solidFill>
                  <a:srgbClr val="000000"/>
                </a:solidFill>
                <a:latin typeface="Times New Roman"/>
                <a:ea typeface="Cambria"/>
                <a:cs typeface="Times New Roman"/>
              </a:rPr>
              <a:t>.  The King’s Fund. Available at: </a:t>
            </a:r>
            <a:r>
              <a:rPr lang="en-GB" sz="1400" dirty="0">
                <a:solidFill>
                  <a:srgbClr val="000000"/>
                </a:solidFill>
                <a:latin typeface="Times New Roman"/>
                <a:ea typeface="Cambria"/>
                <a:cs typeface="Times New Roman"/>
                <a:hlinkClick r:id="rId3"/>
              </a:rPr>
              <a:t>https://www.kingsfund.org.uk/publications/communities-and-health#:~:text=In%20the%20specific%20context%20of</a:t>
            </a:r>
            <a:r>
              <a:rPr lang="en-GB" sz="1400" dirty="0">
                <a:solidFill>
                  <a:srgbClr val="000000"/>
                </a:solidFill>
                <a:latin typeface="Times New Roman"/>
                <a:ea typeface="Cambria"/>
                <a:cs typeface="Times New Roman"/>
              </a:rPr>
              <a:t>.</a:t>
            </a:r>
          </a:p>
          <a:p>
            <a:r>
              <a:rPr lang="en-GB" sz="1400" dirty="0">
                <a:solidFill>
                  <a:srgbClr val="212121"/>
                </a:solidFill>
                <a:latin typeface="Calibri"/>
                <a:ea typeface="Cambria"/>
                <a:cs typeface="Times New Roman"/>
              </a:rPr>
              <a:t>Cancer Research UK.  Available at: </a:t>
            </a:r>
            <a:r>
              <a:rPr lang="en-GB" sz="1400" u="sng" dirty="0">
                <a:solidFill>
                  <a:srgbClr val="376FAA"/>
                </a:solidFill>
                <a:latin typeface="Calibri"/>
                <a:ea typeface="Cambria"/>
                <a:cs typeface="Times New Roman"/>
                <a:hlinkClick r:id="rId4"/>
              </a:rPr>
              <a:t>https://www.cancerresearchuk.org/health-professional/cancer-statistics/risk</a:t>
            </a:r>
            <a:r>
              <a:rPr lang="en-GB" sz="1400" dirty="0">
                <a:solidFill>
                  <a:srgbClr val="376FAA"/>
                </a:solidFill>
                <a:latin typeface="Calibri"/>
                <a:ea typeface="Cambria"/>
                <a:cs typeface="Times New Roman"/>
              </a:rPr>
              <a:t> </a:t>
            </a:r>
            <a:r>
              <a:rPr lang="en-GB" sz="1400" dirty="0">
                <a:latin typeface="Calibri"/>
                <a:ea typeface="Cambria"/>
                <a:cs typeface="Times New Roman"/>
              </a:rPr>
              <a:t> (Accessed 15 November 2023).</a:t>
            </a:r>
          </a:p>
          <a:p>
            <a:r>
              <a:rPr lang="en-GB" sz="1400" dirty="0">
                <a:latin typeface="Calibri"/>
                <a:ea typeface="Cambria"/>
                <a:cs typeface="Times New Roman"/>
              </a:rPr>
              <a:t>Colomer-</a:t>
            </a:r>
            <a:r>
              <a:rPr lang="en-GB" sz="1400" err="1">
                <a:latin typeface="Calibri"/>
                <a:ea typeface="Cambria"/>
                <a:cs typeface="Times New Roman"/>
              </a:rPr>
              <a:t>Lahiguera</a:t>
            </a:r>
            <a:r>
              <a:rPr lang="en-GB" sz="1400" dirty="0">
                <a:latin typeface="Calibri"/>
                <a:ea typeface="Cambria"/>
                <a:cs typeface="Times New Roman"/>
              </a:rPr>
              <a:t>, S., Ribi, K., </a:t>
            </a:r>
            <a:r>
              <a:rPr lang="en-GB" sz="1400" err="1">
                <a:latin typeface="Calibri"/>
                <a:ea typeface="Cambria"/>
                <a:cs typeface="Times New Roman"/>
              </a:rPr>
              <a:t>Dunnack</a:t>
            </a:r>
            <a:r>
              <a:rPr lang="en-GB" sz="1400" dirty="0">
                <a:latin typeface="Calibri"/>
                <a:ea typeface="Cambria"/>
                <a:cs typeface="Times New Roman"/>
              </a:rPr>
              <a:t>, H.J., Cooley, M.E., Hammer, M.J., </a:t>
            </a:r>
            <a:r>
              <a:rPr lang="en-GB" sz="1400" err="1">
                <a:latin typeface="Calibri"/>
                <a:ea typeface="Cambria"/>
                <a:cs typeface="Times New Roman"/>
              </a:rPr>
              <a:t>Miaskowski</a:t>
            </a:r>
            <a:r>
              <a:rPr lang="en-GB" sz="1400" dirty="0">
                <a:latin typeface="Calibri"/>
                <a:ea typeface="Cambria"/>
                <a:cs typeface="Times New Roman"/>
              </a:rPr>
              <a:t>, C. and Eicher, M. (2021). Experiences of people affected by cancer during the outbreak of the COVID-19 pandemic: an exploratory qualitative analysis of public online forums. </a:t>
            </a:r>
            <a:r>
              <a:rPr lang="en-GB" sz="1400" i="1" dirty="0">
                <a:latin typeface="Calibri"/>
                <a:ea typeface="Cambria"/>
                <a:cs typeface="Times New Roman"/>
              </a:rPr>
              <a:t>Supportive Care in Cancer</a:t>
            </a:r>
            <a:r>
              <a:rPr lang="en-GB" sz="1400" dirty="0">
                <a:latin typeface="Calibri"/>
                <a:ea typeface="Cambria"/>
                <a:cs typeface="Times New Roman"/>
              </a:rPr>
              <a:t>. Available at: https://doi.org/10.1007/s00520-021-06041-y.</a:t>
            </a:r>
            <a:endParaRPr lang="en-GB" sz="1400" u="sng">
              <a:latin typeface="Calibri"/>
              <a:ea typeface="Cambria"/>
              <a:cs typeface="Times New Roman"/>
            </a:endParaRPr>
          </a:p>
          <a:p>
            <a:r>
              <a:rPr lang="en-GB" sz="1400" dirty="0">
                <a:latin typeface="Calibri"/>
                <a:ea typeface="Calibri" panose="020F0502020204030204"/>
                <a:cs typeface="Times New Roman"/>
              </a:rPr>
              <a:t>Dimitra </a:t>
            </a:r>
            <a:r>
              <a:rPr lang="en-GB" sz="1400" err="1">
                <a:latin typeface="Calibri"/>
                <a:ea typeface="Calibri" panose="020F0502020204030204"/>
                <a:cs typeface="Times New Roman"/>
              </a:rPr>
              <a:t>Galiti</a:t>
            </a:r>
            <a:r>
              <a:rPr lang="en-GB" sz="1400" dirty="0">
                <a:latin typeface="Calibri"/>
                <a:ea typeface="Calibri" panose="020F0502020204030204"/>
                <a:cs typeface="Times New Roman"/>
              </a:rPr>
              <a:t>, </a:t>
            </a:r>
            <a:r>
              <a:rPr lang="en-GB" sz="1400" err="1">
                <a:latin typeface="Calibri"/>
                <a:ea typeface="Calibri" panose="020F0502020204030204"/>
                <a:cs typeface="Times New Roman"/>
              </a:rPr>
              <a:t>Linardou</a:t>
            </a:r>
            <a:r>
              <a:rPr lang="en-GB" sz="1400" dirty="0">
                <a:latin typeface="Calibri"/>
                <a:ea typeface="Calibri" panose="020F0502020204030204"/>
                <a:cs typeface="Times New Roman"/>
              </a:rPr>
              <a:t>, H., </a:t>
            </a:r>
            <a:r>
              <a:rPr lang="en-GB" sz="1400" err="1">
                <a:latin typeface="Calibri"/>
                <a:ea typeface="Calibri" panose="020F0502020204030204"/>
                <a:cs typeface="Times New Roman"/>
              </a:rPr>
              <a:t>Agelaki</a:t>
            </a:r>
            <a:r>
              <a:rPr lang="en-GB" sz="1400" dirty="0">
                <a:latin typeface="Calibri"/>
                <a:ea typeface="Calibri" panose="020F0502020204030204"/>
                <a:cs typeface="Times New Roman"/>
              </a:rPr>
              <a:t>, S., Athanasios </a:t>
            </a:r>
            <a:r>
              <a:rPr lang="en-GB" sz="1400" err="1">
                <a:latin typeface="Calibri"/>
                <a:ea typeface="Calibri" panose="020F0502020204030204"/>
                <a:cs typeface="Times New Roman"/>
              </a:rPr>
              <a:t>Karampeazis</a:t>
            </a:r>
            <a:r>
              <a:rPr lang="en-GB" sz="1400" dirty="0">
                <a:latin typeface="Calibri"/>
                <a:ea typeface="Calibri" panose="020F0502020204030204"/>
                <a:cs typeface="Times New Roman"/>
              </a:rPr>
              <a:t>, Tsoukalas, N., </a:t>
            </a:r>
            <a:r>
              <a:rPr lang="en-GB" sz="1400" err="1">
                <a:latin typeface="Calibri"/>
                <a:ea typeface="Calibri" panose="020F0502020204030204"/>
                <a:cs typeface="Times New Roman"/>
              </a:rPr>
              <a:t>Psyrri</a:t>
            </a:r>
            <a:r>
              <a:rPr lang="en-GB" sz="1400" dirty="0">
                <a:latin typeface="Calibri"/>
                <a:ea typeface="Calibri" panose="020F0502020204030204"/>
                <a:cs typeface="Times New Roman"/>
              </a:rPr>
              <a:t>, A., </a:t>
            </a:r>
            <a:r>
              <a:rPr lang="en-GB" sz="1400" err="1">
                <a:latin typeface="Calibri"/>
                <a:ea typeface="Calibri" panose="020F0502020204030204"/>
                <a:cs typeface="Times New Roman"/>
              </a:rPr>
              <a:t>Karamouzis</a:t>
            </a:r>
            <a:r>
              <a:rPr lang="en-GB" sz="1400" dirty="0">
                <a:latin typeface="Calibri"/>
                <a:ea typeface="Calibri" panose="020F0502020204030204"/>
                <a:cs typeface="Times New Roman"/>
              </a:rPr>
              <a:t>, M.V., Konstantinos Syrigos, Alexandros </a:t>
            </a:r>
            <a:r>
              <a:rPr lang="en-GB" sz="1400" err="1">
                <a:latin typeface="Calibri"/>
                <a:ea typeface="Calibri" panose="020F0502020204030204"/>
                <a:cs typeface="Times New Roman"/>
              </a:rPr>
              <a:t>Ardavanis</a:t>
            </a:r>
            <a:r>
              <a:rPr lang="en-GB" sz="1400" dirty="0">
                <a:latin typeface="Calibri"/>
                <a:ea typeface="Calibri" panose="020F0502020204030204"/>
                <a:cs typeface="Times New Roman"/>
              </a:rPr>
              <a:t>, Athanasiadis, I., E. </a:t>
            </a:r>
            <a:r>
              <a:rPr lang="en-GB" sz="1400" err="1">
                <a:latin typeface="Calibri"/>
                <a:ea typeface="Calibri" panose="020F0502020204030204"/>
                <a:cs typeface="Times New Roman"/>
              </a:rPr>
              <a:t>Arvanitou</a:t>
            </a:r>
            <a:r>
              <a:rPr lang="en-GB" sz="1400" dirty="0">
                <a:latin typeface="Calibri"/>
                <a:ea typeface="Calibri" panose="020F0502020204030204"/>
                <a:cs typeface="Times New Roman"/>
              </a:rPr>
              <a:t>, Stavroula </a:t>
            </a:r>
            <a:r>
              <a:rPr lang="en-GB" sz="1400" err="1">
                <a:latin typeface="Calibri"/>
                <a:ea typeface="Calibri" panose="020F0502020204030204"/>
                <a:cs typeface="Times New Roman"/>
              </a:rPr>
              <a:t>Sgourou</a:t>
            </a:r>
            <a:r>
              <a:rPr lang="en-GB" sz="1400" dirty="0">
                <a:latin typeface="Calibri"/>
                <a:ea typeface="Calibri" panose="020F0502020204030204"/>
                <a:cs typeface="Times New Roman"/>
              </a:rPr>
              <a:t>, Mala, A., Christos </a:t>
            </a:r>
            <a:r>
              <a:rPr lang="en-GB" sz="1400" err="1">
                <a:latin typeface="Calibri"/>
                <a:ea typeface="Calibri" panose="020F0502020204030204"/>
                <a:cs typeface="Times New Roman"/>
              </a:rPr>
              <a:t>Vallilas</a:t>
            </a:r>
            <a:r>
              <a:rPr lang="en-GB" sz="1400" dirty="0">
                <a:latin typeface="Calibri"/>
                <a:ea typeface="Calibri" panose="020F0502020204030204"/>
                <a:cs typeface="Times New Roman"/>
              </a:rPr>
              <a:t> and Ioannis </a:t>
            </a:r>
            <a:r>
              <a:rPr lang="en-GB" sz="1400" err="1">
                <a:latin typeface="Calibri"/>
                <a:ea typeface="Calibri" panose="020F0502020204030204"/>
                <a:cs typeface="Times New Roman"/>
              </a:rPr>
              <a:t>Boukovinas</a:t>
            </a:r>
            <a:r>
              <a:rPr lang="en-GB" sz="1400" dirty="0">
                <a:latin typeface="Calibri"/>
                <a:ea typeface="Calibri" panose="020F0502020204030204"/>
                <a:cs typeface="Times New Roman"/>
              </a:rPr>
              <a:t> (2023). Exploring the Use of a Digital Platform for Cancer Patients to Report Their Demographics, Disease and Therapy Characteristics, Age, and Educational Disparities: An Early-Stage Feasibility Study. </a:t>
            </a:r>
            <a:r>
              <a:rPr lang="en-GB" sz="1400" i="1" dirty="0">
                <a:latin typeface="Calibri"/>
                <a:ea typeface="Calibri" panose="020F0502020204030204"/>
                <a:cs typeface="Times New Roman"/>
              </a:rPr>
              <a:t>Current Oncology</a:t>
            </a:r>
            <a:r>
              <a:rPr lang="en-GB" sz="1400" dirty="0">
                <a:latin typeface="Calibri"/>
                <a:ea typeface="Calibri" panose="020F0502020204030204"/>
                <a:cs typeface="Times New Roman"/>
              </a:rPr>
              <a:t>, [online] 30(8), pp.7608–7619. Available at: </a:t>
            </a:r>
            <a:r>
              <a:rPr lang="en-GB" sz="1400" dirty="0">
                <a:latin typeface="Calibri"/>
                <a:ea typeface="Calibri" panose="020F0502020204030204"/>
                <a:cs typeface="Times New Roman"/>
                <a:hlinkClick r:id="rId5"/>
              </a:rPr>
              <a:t>https://doi.org/10.3390/curroncol30080551</a:t>
            </a:r>
            <a:r>
              <a:rPr lang="en-GB" sz="1400" dirty="0">
                <a:latin typeface="Calibri"/>
                <a:ea typeface="Calibri" panose="020F0502020204030204"/>
                <a:cs typeface="Times New Roman"/>
              </a:rPr>
              <a:t>. (Accessed 15 November 2023).</a:t>
            </a:r>
            <a:endParaRPr lang="en-GB" sz="1400">
              <a:latin typeface="Calibri"/>
              <a:ea typeface="Calibri" panose="020F0502020204030204"/>
              <a:cs typeface="Calibri" panose="020F0502020204030204"/>
            </a:endParaRPr>
          </a:p>
          <a:p>
            <a:r>
              <a:rPr lang="en-GB" sz="1400" dirty="0">
                <a:ea typeface="Calibri" panose="020F0502020204030204"/>
                <a:cs typeface="Calibri" panose="020F0502020204030204"/>
              </a:rPr>
              <a:t>Mesa R: Telemedicine and Cancer Care, Lessons From the COVID-19 Pandemic, 2020</a:t>
            </a:r>
          </a:p>
          <a:p>
            <a:r>
              <a:rPr lang="en-GB" sz="1400" err="1">
                <a:ea typeface="+mn-lt"/>
                <a:cs typeface="+mn-lt"/>
              </a:rPr>
              <a:t>Malasinghe</a:t>
            </a:r>
            <a:r>
              <a:rPr lang="en-GB" sz="1400" dirty="0">
                <a:ea typeface="+mn-lt"/>
                <a:cs typeface="+mn-lt"/>
              </a:rPr>
              <a:t>, L.P., Ramzan, N. and Dahal, K., 2019. Remote patient monitoring: a comprehensive study. </a:t>
            </a:r>
            <a:r>
              <a:rPr lang="en-GB" sz="1400" i="1" dirty="0">
                <a:ea typeface="+mn-lt"/>
                <a:cs typeface="+mn-lt"/>
              </a:rPr>
              <a:t>Journal of Ambient Intelligence and Humanized Computing</a:t>
            </a:r>
            <a:r>
              <a:rPr lang="en-GB" sz="1400" dirty="0">
                <a:ea typeface="+mn-lt"/>
                <a:cs typeface="+mn-lt"/>
              </a:rPr>
              <a:t>, </a:t>
            </a:r>
            <a:r>
              <a:rPr lang="en-GB" sz="1400" i="1" dirty="0">
                <a:ea typeface="+mn-lt"/>
                <a:cs typeface="+mn-lt"/>
              </a:rPr>
              <a:t>10</a:t>
            </a:r>
            <a:r>
              <a:rPr lang="en-GB" sz="1400" dirty="0">
                <a:ea typeface="+mn-lt"/>
                <a:cs typeface="+mn-lt"/>
              </a:rPr>
              <a:t>, pp.57-76. Available at: </a:t>
            </a:r>
            <a:r>
              <a:rPr lang="en-GB" sz="1400" dirty="0">
                <a:ea typeface="+mn-lt"/>
                <a:cs typeface="+mn-lt"/>
                <a:hlinkClick r:id="rId6"/>
              </a:rPr>
              <a:t>https://link.springer.com/article/10.1007/s12652-017-0598-x</a:t>
            </a:r>
            <a:r>
              <a:rPr lang="en-GB" sz="1400" dirty="0">
                <a:ea typeface="+mn-lt"/>
                <a:cs typeface="+mn-lt"/>
              </a:rPr>
              <a:t>. </a:t>
            </a:r>
          </a:p>
          <a:p>
            <a:r>
              <a:rPr lang="en-GB" sz="1400" dirty="0">
                <a:ea typeface="+mn-lt"/>
                <a:cs typeface="+mn-lt"/>
              </a:rPr>
              <a:t>Meppelink, C.S., van Weert, J.C., Haven, C.J. and Smit, E.G., 2015. The effectiveness of health animations in audiences with different health literacy levels: an experimental study. </a:t>
            </a:r>
            <a:r>
              <a:rPr lang="en-GB" sz="1400" i="1" dirty="0">
                <a:ea typeface="+mn-lt"/>
                <a:cs typeface="+mn-lt"/>
              </a:rPr>
              <a:t>Journal of medical Internet research</a:t>
            </a:r>
            <a:r>
              <a:rPr lang="en-GB" sz="1400" dirty="0">
                <a:ea typeface="+mn-lt"/>
                <a:cs typeface="+mn-lt"/>
              </a:rPr>
              <a:t>, </a:t>
            </a:r>
            <a:r>
              <a:rPr lang="en-GB" sz="1400" i="1" dirty="0">
                <a:ea typeface="+mn-lt"/>
                <a:cs typeface="+mn-lt"/>
              </a:rPr>
              <a:t>17</a:t>
            </a:r>
            <a:r>
              <a:rPr lang="en-GB" sz="1400" dirty="0">
                <a:ea typeface="+mn-lt"/>
                <a:cs typeface="+mn-lt"/>
              </a:rPr>
              <a:t>(1), p.e3979. Available at: https://www.jmir.org/2015/1/e11.</a:t>
            </a:r>
            <a:endParaRPr lang="en-GB" sz="1400">
              <a:latin typeface="Calibri"/>
              <a:ea typeface="Calibri" panose="020F0502020204030204"/>
              <a:cs typeface="Calibri"/>
            </a:endParaRPr>
          </a:p>
          <a:p>
            <a:r>
              <a:rPr lang="en-GB" sz="1400" dirty="0">
                <a:latin typeface="Calibri"/>
                <a:ea typeface="Calibri" panose="020F0502020204030204"/>
                <a:cs typeface="Times New Roman"/>
              </a:rPr>
              <a:t>NHS. (2023). </a:t>
            </a:r>
            <a:r>
              <a:rPr lang="en-GB" sz="1400" i="1" dirty="0">
                <a:latin typeface="Calibri"/>
                <a:ea typeface="Calibri" panose="020F0502020204030204"/>
                <a:cs typeface="Times New Roman"/>
              </a:rPr>
              <a:t>NHS England» Inclusive digital healthcare: a framework for NHS action on digital inclusion</a:t>
            </a:r>
            <a:r>
              <a:rPr lang="en-GB" sz="1400" dirty="0">
                <a:latin typeface="Calibri"/>
                <a:ea typeface="Calibri" panose="020F0502020204030204"/>
                <a:cs typeface="Times New Roman"/>
              </a:rPr>
              <a:t>. [online] Available at: </a:t>
            </a:r>
            <a:r>
              <a:rPr lang="en-GB" sz="1400" u="sng" dirty="0">
                <a:solidFill>
                  <a:srgbClr val="0563C1"/>
                </a:solidFill>
                <a:latin typeface="Calibri"/>
                <a:ea typeface="Calibri" panose="020F0502020204030204"/>
                <a:cs typeface="Times New Roman"/>
                <a:hlinkClick r:id="rId7"/>
              </a:rPr>
              <a:t>https://www.england.nhs.uk/long-read/inclusive-digital-healthcare-a-framework-for-nhs-action-on-digital-inclusion/</a:t>
            </a:r>
            <a:r>
              <a:rPr lang="en-GB" sz="1400" dirty="0">
                <a:latin typeface="Calibri"/>
                <a:ea typeface="Calibri" panose="020F0502020204030204"/>
                <a:cs typeface="Times New Roman"/>
              </a:rPr>
              <a:t>.</a:t>
            </a:r>
          </a:p>
          <a:p>
            <a:r>
              <a:rPr lang="en-GB" sz="1400" dirty="0">
                <a:latin typeface="Calibri"/>
                <a:ea typeface="Calibri" panose="020F0502020204030204"/>
                <a:cs typeface="Times New Roman"/>
              </a:rPr>
              <a:t>NHS Transformation Directorate. (2021). </a:t>
            </a:r>
            <a:r>
              <a:rPr lang="en-GB" sz="1400" i="1" dirty="0">
                <a:latin typeface="Calibri"/>
                <a:ea typeface="Calibri" panose="020F0502020204030204"/>
                <a:cs typeface="Times New Roman"/>
              </a:rPr>
              <a:t>A mobile platform to allow patients to track, manage, and understand their care from home</a:t>
            </a:r>
            <a:r>
              <a:rPr lang="en-GB" sz="1400" dirty="0">
                <a:latin typeface="Calibri"/>
                <a:ea typeface="Calibri" panose="020F0502020204030204"/>
                <a:cs typeface="Times New Roman"/>
              </a:rPr>
              <a:t>.  Available at: </a:t>
            </a:r>
            <a:r>
              <a:rPr lang="en-GB" sz="1400" dirty="0">
                <a:latin typeface="Calibri"/>
                <a:ea typeface="Calibri" panose="020F0502020204030204"/>
                <a:cs typeface="Times New Roman"/>
                <a:hlinkClick r:id="rId8"/>
              </a:rPr>
              <a:t>https://transform.england.nhs.uk/key-tools-and-info/digital-playbooks/cancer-digital-playbook/a-mobile-platform-to-allow-patients-to-track-manage-and-understand-their-care-from-home/</a:t>
            </a:r>
            <a:r>
              <a:rPr lang="en-GB" sz="1400" dirty="0">
                <a:latin typeface="Calibri"/>
                <a:ea typeface="Calibri" panose="020F0502020204030204"/>
                <a:cs typeface="Times New Roman"/>
              </a:rPr>
              <a:t>.</a:t>
            </a:r>
            <a:endParaRPr lang="en-GB" sz="1400">
              <a:latin typeface="Calibri"/>
              <a:ea typeface="Calibri" panose="020F0502020204030204"/>
              <a:cs typeface="Calibri" panose="020F0502020204030204"/>
            </a:endParaRPr>
          </a:p>
          <a:p>
            <a:endParaRPr lang="en-GB" sz="1200" dirty="0">
              <a:cs typeface="Times New Roman"/>
            </a:endParaRP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2760254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657AC9-315D-65A3-E289-70BB3AFB4B81}"/>
              </a:ext>
            </a:extLst>
          </p:cNvPr>
          <p:cNvSpPr>
            <a:spLocks noGrp="1"/>
          </p:cNvSpPr>
          <p:nvPr>
            <p:ph idx="1"/>
          </p:nvPr>
        </p:nvSpPr>
        <p:spPr>
          <a:xfrm>
            <a:off x="838200" y="37856"/>
            <a:ext cx="10515600" cy="6822953"/>
          </a:xfrm>
        </p:spPr>
        <p:txBody>
          <a:bodyPr vert="horz" lIns="91440" tIns="45720" rIns="91440" bIns="45720" rtlCol="0" anchor="t">
            <a:normAutofit/>
          </a:bodyPr>
          <a:lstStyle/>
          <a:p>
            <a:r>
              <a:rPr lang="en-GB" sz="1400" dirty="0">
                <a:latin typeface="Calibri"/>
                <a:ea typeface="Cambria"/>
                <a:cs typeface="Calibri"/>
              </a:rPr>
              <a:t>NHS Transformation Directorate. (2021). </a:t>
            </a:r>
            <a:r>
              <a:rPr lang="en-GB" sz="1400" i="1" dirty="0">
                <a:latin typeface="Calibri"/>
                <a:ea typeface="Cambria"/>
                <a:cs typeface="Calibri"/>
              </a:rPr>
              <a:t>Cancer digital playbook</a:t>
            </a:r>
            <a:r>
              <a:rPr lang="en-GB" sz="1400" dirty="0">
                <a:latin typeface="Calibri"/>
                <a:ea typeface="Cambria"/>
                <a:cs typeface="Calibri"/>
              </a:rPr>
              <a:t>. Available at</a:t>
            </a:r>
            <a:r>
              <a:rPr lang="en-GB" sz="1200" dirty="0">
                <a:latin typeface="Calibri"/>
                <a:ea typeface="Cambria"/>
                <a:cs typeface="Calibri"/>
              </a:rPr>
              <a:t>:</a:t>
            </a:r>
            <a:r>
              <a:rPr lang="en-GB" sz="1400" dirty="0">
                <a:latin typeface="Calibri"/>
                <a:ea typeface="Cambria"/>
                <a:cs typeface="Calibri"/>
              </a:rPr>
              <a:t> </a:t>
            </a:r>
            <a:r>
              <a:rPr lang="en-GB" sz="1400" dirty="0">
                <a:latin typeface="Calibri"/>
                <a:ea typeface="Cambria"/>
                <a:cs typeface="Calibri"/>
                <a:hlinkClick r:id="rId2"/>
              </a:rPr>
              <a:t>https://transform.england.nhs.uk/key-tools-and-info/digital-playbooks/cancer-digital-playbook/</a:t>
            </a:r>
            <a:r>
              <a:rPr lang="en-GB" sz="1400" dirty="0">
                <a:latin typeface="Calibri"/>
                <a:ea typeface="Cambria"/>
                <a:cs typeface="Calibri"/>
              </a:rPr>
              <a:t> (Accessed 13 Nov. 2023).</a:t>
            </a:r>
          </a:p>
          <a:p>
            <a:r>
              <a:rPr lang="en-GB" sz="1400" dirty="0">
                <a:latin typeface="Calibri"/>
                <a:ea typeface="Cambria"/>
                <a:cs typeface="Calibri"/>
              </a:rPr>
              <a:t>NHS Transformation Directorate. (2021b). </a:t>
            </a:r>
            <a:r>
              <a:rPr lang="en-GB" sz="1400" i="1" dirty="0">
                <a:latin typeface="Calibri"/>
                <a:ea typeface="Cambria"/>
                <a:cs typeface="Calibri"/>
              </a:rPr>
              <a:t>Monitor patients’ conditions remotely and support patients as they live with and beyond cancer</a:t>
            </a:r>
            <a:r>
              <a:rPr lang="en-GB" sz="1400" dirty="0">
                <a:latin typeface="Calibri"/>
                <a:ea typeface="Cambria"/>
                <a:cs typeface="Calibri"/>
              </a:rPr>
              <a:t>. [ Available at: </a:t>
            </a:r>
            <a:r>
              <a:rPr lang="en-GB" sz="1400" dirty="0">
                <a:latin typeface="Calibri"/>
                <a:ea typeface="Cambria"/>
                <a:cs typeface="Calibri"/>
                <a:hlinkClick r:id="rId3"/>
              </a:rPr>
              <a:t>https://transform.england.nhs.uk/key-tools-and-info/digital-playbooks/cancer-digital-playbook/monitor-patients-conditions-remotely-and-support-patients-as-they-live-with-and-beyond-cancer/</a:t>
            </a:r>
            <a:r>
              <a:rPr lang="en-GB" sz="1400" dirty="0">
                <a:latin typeface="Calibri"/>
                <a:ea typeface="Cambria"/>
                <a:cs typeface="Calibri"/>
              </a:rPr>
              <a:t> (Accessed 10 November 2023).</a:t>
            </a:r>
            <a:endParaRPr lang="en-US" sz="1400" dirty="0">
              <a:latin typeface="Calibri"/>
              <a:ea typeface="Cambria"/>
              <a:cs typeface="Calibri"/>
            </a:endParaRPr>
          </a:p>
          <a:p>
            <a:r>
              <a:rPr lang="en-GB" sz="1400" dirty="0">
                <a:latin typeface="Calibri"/>
                <a:ea typeface="Cambria"/>
                <a:cs typeface="Calibri"/>
              </a:rPr>
              <a:t>NHS (2020). </a:t>
            </a:r>
            <a:r>
              <a:rPr lang="en-GB" sz="1400" i="1" dirty="0">
                <a:latin typeface="Calibri"/>
                <a:ea typeface="Cambria"/>
                <a:cs typeface="Calibri"/>
              </a:rPr>
              <a:t>NHS England» Inclusive digital healthcare: a framework for NHS action on digital inclusion</a:t>
            </a:r>
            <a:r>
              <a:rPr lang="en-GB" sz="1400" dirty="0">
                <a:latin typeface="Calibri"/>
                <a:ea typeface="Cambria"/>
                <a:cs typeface="Calibri"/>
              </a:rPr>
              <a:t>. Available at: </a:t>
            </a:r>
            <a:r>
              <a:rPr lang="en-GB" sz="1400" dirty="0">
                <a:latin typeface="Calibri"/>
                <a:ea typeface="Cambria"/>
                <a:cs typeface="Calibri"/>
                <a:hlinkClick r:id="rId4"/>
              </a:rPr>
              <a:t>https://www.england.nhs.uk/long-read/inclusive-digital-healthcare-a-framework-for-nhs-action-on-digital-inclusion/</a:t>
            </a:r>
            <a:r>
              <a:rPr lang="en-GB" sz="1400" dirty="0">
                <a:latin typeface="Calibri"/>
                <a:ea typeface="Cambria"/>
                <a:cs typeface="Calibri"/>
              </a:rPr>
              <a:t>.</a:t>
            </a:r>
          </a:p>
          <a:p>
            <a:r>
              <a:rPr lang="en-GB" sz="1400" dirty="0">
                <a:latin typeface="Calibri"/>
                <a:ea typeface="Cambria"/>
                <a:cs typeface="Calibri"/>
              </a:rPr>
              <a:t>NICE (2017). </a:t>
            </a:r>
            <a:r>
              <a:rPr lang="en-GB" sz="1400" i="1" dirty="0">
                <a:latin typeface="Calibri"/>
                <a:ea typeface="Cambria"/>
                <a:cs typeface="Calibri"/>
              </a:rPr>
              <a:t>Quality statement 1: Identifying local priorities | Community engagement: improving health and wellbeing | Quality standards | NICE</a:t>
            </a:r>
            <a:r>
              <a:rPr lang="en-GB" sz="1400" dirty="0">
                <a:latin typeface="Calibri"/>
                <a:ea typeface="Cambria"/>
                <a:cs typeface="Calibri"/>
              </a:rPr>
              <a:t>.  Available at: </a:t>
            </a:r>
            <a:r>
              <a:rPr lang="en-GB" sz="1400" dirty="0">
                <a:latin typeface="Calibri"/>
                <a:ea typeface="Cambria"/>
                <a:cs typeface="Calibri"/>
                <a:hlinkClick r:id="rId5"/>
              </a:rPr>
              <a:t>https://www.nice.org.uk/guidance/qs148/chapter/Quality-statement-1-Identifying-local-priorities#definitions-of-terms-used-in-this-quality-statement%20%E2%80%8B%20%E2%80%8B</a:t>
            </a:r>
            <a:r>
              <a:rPr lang="en-GB" sz="1400" dirty="0">
                <a:latin typeface="Calibri"/>
                <a:ea typeface="Cambria"/>
                <a:cs typeface="Calibri"/>
              </a:rPr>
              <a:t> (Accessed 15 November 2023).</a:t>
            </a:r>
          </a:p>
          <a:p>
            <a:r>
              <a:rPr lang="en-GB" sz="1400" dirty="0">
                <a:latin typeface="Calibri"/>
                <a:ea typeface="Calibri"/>
                <a:cs typeface="Calibri"/>
              </a:rPr>
              <a:t>Sell, E., Chao, T., Shah, M. and Rajasekaran, K., (2020). Creation of educational videos for patients undergoing nonelective surgery: tools for the COVID-19 era. </a:t>
            </a:r>
            <a:r>
              <a:rPr lang="en-GB" sz="1400" i="1" dirty="0">
                <a:latin typeface="Calibri"/>
                <a:ea typeface="Calibri"/>
                <a:cs typeface="Calibri"/>
              </a:rPr>
              <a:t>Otolaryngology–Head and Neck Surgery</a:t>
            </a:r>
            <a:r>
              <a:rPr lang="en-GB" sz="1400" dirty="0">
                <a:latin typeface="Calibri"/>
                <a:ea typeface="Calibri"/>
                <a:cs typeface="Calibri"/>
              </a:rPr>
              <a:t>, </a:t>
            </a:r>
            <a:r>
              <a:rPr lang="en-GB" sz="1400" i="1" dirty="0">
                <a:latin typeface="Calibri"/>
                <a:ea typeface="Calibri"/>
                <a:cs typeface="Calibri"/>
              </a:rPr>
              <a:t>163</a:t>
            </a:r>
            <a:r>
              <a:rPr lang="en-GB" sz="1400" dirty="0">
                <a:latin typeface="Calibri"/>
                <a:ea typeface="Calibri"/>
                <a:cs typeface="Calibri"/>
              </a:rPr>
              <a:t>(1), pp.83-85. Available at: </a:t>
            </a:r>
            <a:r>
              <a:rPr lang="en-GB" sz="1400" u="sng" dirty="0">
                <a:solidFill>
                  <a:srgbClr val="0563C1"/>
                </a:solidFill>
                <a:latin typeface="Calibri"/>
                <a:ea typeface="Calibri"/>
                <a:cs typeface="Calibri"/>
                <a:hlinkClick r:id="rId6"/>
              </a:rPr>
              <a:t>https://doi.org/10.1177/0194599820925043</a:t>
            </a:r>
            <a:r>
              <a:rPr lang="en-GB" sz="1400" dirty="0">
                <a:latin typeface="Calibri"/>
                <a:ea typeface="Calibri"/>
                <a:cs typeface="Calibri"/>
              </a:rPr>
              <a:t>. (accessed 14 November 2023).</a:t>
            </a:r>
            <a:endParaRPr lang="en-GB" sz="1400" dirty="0">
              <a:latin typeface="Calibri"/>
              <a:ea typeface="Cambria"/>
              <a:cs typeface="Calibri"/>
            </a:endParaRPr>
          </a:p>
          <a:p>
            <a:r>
              <a:rPr lang="en-GB" sz="1400" dirty="0">
                <a:latin typeface="Calibri"/>
                <a:ea typeface="Calibri"/>
                <a:cs typeface="Calibri"/>
              </a:rPr>
              <a:t>Sun, V., Raz, D.J., Ruel, N., Chang, W., </a:t>
            </a:r>
            <a:r>
              <a:rPr lang="en-GB" sz="1400" dirty="0" err="1">
                <a:latin typeface="Calibri"/>
                <a:ea typeface="Calibri"/>
                <a:cs typeface="Calibri"/>
              </a:rPr>
              <a:t>Erhunmwunsee</a:t>
            </a:r>
            <a:r>
              <a:rPr lang="en-GB" sz="1400" dirty="0">
                <a:latin typeface="Calibri"/>
                <a:ea typeface="Calibri"/>
                <a:cs typeface="Calibri"/>
              </a:rPr>
              <a:t>, L., Reckamp, K., Tiep, B., Ferrell, B., McCorkle, R. and Kim, J.Y., (2017). A multimedia self-management intervention to prepare cancer patients and family caregivers for lung surgery and postoperative recovery. </a:t>
            </a:r>
            <a:r>
              <a:rPr lang="en-GB" sz="1400" i="1" dirty="0">
                <a:latin typeface="Calibri"/>
                <a:ea typeface="Calibri"/>
                <a:cs typeface="Calibri"/>
              </a:rPr>
              <a:t>Clinical lung cancer</a:t>
            </a:r>
            <a:r>
              <a:rPr lang="en-GB" sz="1400" dirty="0">
                <a:latin typeface="Calibri"/>
                <a:ea typeface="Calibri"/>
                <a:cs typeface="Calibri"/>
              </a:rPr>
              <a:t>, </a:t>
            </a:r>
            <a:r>
              <a:rPr lang="en-GB" sz="1400" i="1" dirty="0">
                <a:latin typeface="Calibri"/>
                <a:ea typeface="Calibri"/>
                <a:cs typeface="Calibri"/>
              </a:rPr>
              <a:t>18</a:t>
            </a:r>
            <a:r>
              <a:rPr lang="en-GB" sz="1400" dirty="0">
                <a:latin typeface="Calibri"/>
                <a:ea typeface="Calibri"/>
                <a:cs typeface="Calibri"/>
              </a:rPr>
              <a:t>(3), pp.e151-e159. Available at: </a:t>
            </a:r>
            <a:r>
              <a:rPr lang="en-GB" sz="1400" u="sng" dirty="0">
                <a:solidFill>
                  <a:srgbClr val="0563C1"/>
                </a:solidFill>
                <a:latin typeface="Calibri"/>
                <a:ea typeface="Calibri"/>
                <a:cs typeface="Calibri"/>
                <a:hlinkClick r:id="rId7"/>
              </a:rPr>
              <a:t>https://doi.org/10.1016/j.cllc.2017.01.010</a:t>
            </a:r>
            <a:r>
              <a:rPr lang="en-GB" sz="1400" dirty="0">
                <a:latin typeface="Calibri"/>
                <a:ea typeface="Calibri"/>
                <a:cs typeface="Calibri"/>
              </a:rPr>
              <a:t>. (Accessed 13 </a:t>
            </a:r>
            <a:r>
              <a:rPr lang="en-GB" sz="1400" dirty="0" err="1">
                <a:latin typeface="Calibri"/>
                <a:ea typeface="Calibri"/>
                <a:cs typeface="Calibri"/>
              </a:rPr>
              <a:t>Nobember</a:t>
            </a:r>
            <a:r>
              <a:rPr lang="en-GB" sz="1400" dirty="0">
                <a:latin typeface="Calibri"/>
                <a:ea typeface="Calibri"/>
                <a:cs typeface="Calibri"/>
              </a:rPr>
              <a:t> 2023).</a:t>
            </a:r>
            <a:endParaRPr lang="en-US" sz="1400">
              <a:latin typeface="Calibri"/>
              <a:ea typeface="Calibri"/>
              <a:cs typeface="Calibri"/>
            </a:endParaRPr>
          </a:p>
          <a:p>
            <a:r>
              <a:rPr lang="en-GB" sz="1400" dirty="0">
                <a:solidFill>
                  <a:srgbClr val="212121"/>
                </a:solidFill>
                <a:latin typeface="Calibri"/>
                <a:ea typeface="Cambria"/>
                <a:cs typeface="Calibri"/>
              </a:rPr>
              <a:t>The Cancer Atlas. 2020.  Available online: </a:t>
            </a:r>
            <a:r>
              <a:rPr lang="en-GB" sz="1400" u="sng" dirty="0">
                <a:solidFill>
                  <a:srgbClr val="376FAA"/>
                </a:solidFill>
                <a:latin typeface="Calibri"/>
                <a:ea typeface="Cambria"/>
                <a:cs typeface="Calibri"/>
                <a:hlinkClick r:id="rId8"/>
              </a:rPr>
              <a:t>https://canceratlas.cancer.org/the-burden/</a:t>
            </a:r>
            <a:r>
              <a:rPr lang="en-GB" sz="1400" u="sng" dirty="0">
                <a:solidFill>
                  <a:srgbClr val="376FAA"/>
                </a:solidFill>
                <a:latin typeface="Calibri"/>
                <a:ea typeface="Cambria"/>
                <a:cs typeface="Calibri"/>
              </a:rPr>
              <a:t>. </a:t>
            </a:r>
            <a:r>
              <a:rPr lang="en-GB" sz="1400" dirty="0">
                <a:solidFill>
                  <a:srgbClr val="000000"/>
                </a:solidFill>
                <a:latin typeface="Calibri"/>
                <a:ea typeface="Cambria"/>
                <a:cs typeface="Calibri"/>
              </a:rPr>
              <a:t>(</a:t>
            </a:r>
            <a:r>
              <a:rPr lang="en-GB" sz="1400" dirty="0">
                <a:latin typeface="Calibri"/>
                <a:ea typeface="Cambria"/>
                <a:cs typeface="Calibri"/>
              </a:rPr>
              <a:t>Accessed 15 November 2023).</a:t>
            </a:r>
            <a:endParaRPr lang="en-GB" sz="1400">
              <a:latin typeface="Calibri"/>
              <a:ea typeface="Calibri"/>
              <a:cs typeface="Calibri"/>
            </a:endParaRPr>
          </a:p>
          <a:p>
            <a:r>
              <a:rPr lang="en-GB" sz="1400" err="1">
                <a:latin typeface="Calibri"/>
                <a:ea typeface="Cambria"/>
                <a:cs typeface="Times New Roman"/>
              </a:rPr>
              <a:t>Turkdogan</a:t>
            </a:r>
            <a:r>
              <a:rPr lang="en-GB" sz="1400" dirty="0">
                <a:latin typeface="Calibri"/>
                <a:ea typeface="Cambria"/>
                <a:cs typeface="Times New Roman"/>
              </a:rPr>
              <a:t>, S., Schnitman, G., Wang, T., Gotlieb, R., How, J. and Gotlieb, W.H. (2021). Development of a Digital Patient Education Tool for Patients With Cancer During the COVID-19 Pandemic. </a:t>
            </a:r>
            <a:r>
              <a:rPr lang="en-GB" sz="1400" i="1" dirty="0">
                <a:latin typeface="Calibri"/>
                <a:ea typeface="Cambria"/>
                <a:cs typeface="Times New Roman"/>
              </a:rPr>
              <a:t>JMIR Cancer</a:t>
            </a:r>
            <a:r>
              <a:rPr lang="en-GB" sz="1400" dirty="0">
                <a:latin typeface="Calibri"/>
                <a:ea typeface="Cambria"/>
                <a:cs typeface="Times New Roman"/>
              </a:rPr>
              <a:t>, 7(2), p.e23637. Available at: https://doi.org/10.2196/23637. (Accessed 13 November 2023).</a:t>
            </a:r>
            <a:endParaRPr lang="en-GB" sz="1400" u="sng">
              <a:latin typeface="Calibri"/>
              <a:ea typeface="Cambria"/>
              <a:cs typeface="Calibri"/>
            </a:endParaRPr>
          </a:p>
          <a:p>
            <a:r>
              <a:rPr lang="en-GB" sz="1400" err="1">
                <a:latin typeface="Calibri"/>
                <a:ea typeface="Calibri"/>
                <a:cs typeface="Times New Roman"/>
              </a:rPr>
              <a:t>Vinehealth</a:t>
            </a:r>
            <a:r>
              <a:rPr lang="en-GB" sz="1400" dirty="0">
                <a:latin typeface="Calibri"/>
                <a:ea typeface="Calibri"/>
                <a:cs typeface="Times New Roman"/>
              </a:rPr>
              <a:t>. (2023). </a:t>
            </a:r>
            <a:r>
              <a:rPr lang="en-GB" sz="1400" i="1" err="1">
                <a:latin typeface="Calibri"/>
                <a:ea typeface="Calibri"/>
                <a:cs typeface="Times New Roman"/>
              </a:rPr>
              <a:t>Vinehealth</a:t>
            </a:r>
            <a:r>
              <a:rPr lang="en-GB" sz="1400" i="1" dirty="0">
                <a:latin typeface="Calibri"/>
                <a:ea typeface="Calibri"/>
                <a:cs typeface="Times New Roman"/>
              </a:rPr>
              <a:t> | Real-time collection of oncology PROMs data</a:t>
            </a:r>
            <a:r>
              <a:rPr lang="en-GB" sz="1400" dirty="0">
                <a:latin typeface="Calibri"/>
                <a:ea typeface="Calibri"/>
                <a:cs typeface="Times New Roman"/>
              </a:rPr>
              <a:t>.  Available at: </a:t>
            </a:r>
            <a:r>
              <a:rPr lang="en-GB" sz="1400" u="sng" dirty="0">
                <a:solidFill>
                  <a:srgbClr val="0563C1"/>
                </a:solidFill>
                <a:latin typeface="Calibri"/>
                <a:ea typeface="Calibri"/>
                <a:cs typeface="Times New Roman"/>
                <a:hlinkClick r:id="rId9"/>
              </a:rPr>
              <a:t>https://www.vinehealth.ai/</a:t>
            </a:r>
            <a:r>
              <a:rPr lang="en-GB" sz="1400" dirty="0">
                <a:latin typeface="Calibri"/>
                <a:ea typeface="Calibri"/>
                <a:cs typeface="Times New Roman"/>
              </a:rPr>
              <a:t>. (Accessed 13 November 2023).</a:t>
            </a:r>
            <a:endParaRPr lang="en-US" sz="1400">
              <a:latin typeface="Calibri"/>
              <a:ea typeface="Calibri"/>
              <a:cs typeface="Calibri"/>
            </a:endParaRPr>
          </a:p>
          <a:p>
            <a:r>
              <a:rPr lang="en-GB" sz="1400" dirty="0">
                <a:latin typeface="Calibri"/>
                <a:ea typeface="Calibri"/>
                <a:cs typeface="Calibri"/>
              </a:rPr>
              <a:t>Walker, M.S. and </a:t>
            </a:r>
            <a:r>
              <a:rPr lang="en-GB" sz="1400" dirty="0" err="1">
                <a:latin typeface="Calibri"/>
                <a:ea typeface="Calibri"/>
                <a:cs typeface="Calibri"/>
              </a:rPr>
              <a:t>Podbilewicz</a:t>
            </a:r>
            <a:r>
              <a:rPr lang="en-GB" sz="1400" dirty="0">
                <a:latin typeface="Calibri"/>
                <a:ea typeface="Calibri"/>
                <a:cs typeface="Calibri"/>
              </a:rPr>
              <a:t>‐Schuller, Y., (2005). Video preparation for breast cancer treatment planning: results of a randomized clinical trial. </a:t>
            </a:r>
            <a:r>
              <a:rPr lang="en-GB" sz="1400" i="1" dirty="0">
                <a:latin typeface="Calibri"/>
                <a:ea typeface="Calibri"/>
                <a:cs typeface="Calibri"/>
              </a:rPr>
              <a:t>Psycho‐Oncology: Journal of the Psychological, Social and </a:t>
            </a:r>
            <a:r>
              <a:rPr lang="en-GB" sz="1400" i="1" dirty="0" err="1">
                <a:latin typeface="Calibri"/>
                <a:ea typeface="Calibri"/>
                <a:cs typeface="Calibri"/>
              </a:rPr>
              <a:t>Behavioral</a:t>
            </a:r>
            <a:r>
              <a:rPr lang="en-GB" sz="1400" i="1" dirty="0">
                <a:latin typeface="Calibri"/>
                <a:ea typeface="Calibri"/>
                <a:cs typeface="Calibri"/>
              </a:rPr>
              <a:t> Dimensions of Cancer</a:t>
            </a:r>
            <a:r>
              <a:rPr lang="en-GB" sz="1400" dirty="0">
                <a:latin typeface="Calibri"/>
                <a:ea typeface="Calibri"/>
                <a:cs typeface="Calibri"/>
              </a:rPr>
              <a:t>, </a:t>
            </a:r>
            <a:r>
              <a:rPr lang="en-GB" sz="1400" i="1" dirty="0">
                <a:latin typeface="Calibri"/>
                <a:ea typeface="Calibri"/>
                <a:cs typeface="Calibri"/>
              </a:rPr>
              <a:t>14</a:t>
            </a:r>
            <a:r>
              <a:rPr lang="en-GB" sz="1400" dirty="0">
                <a:latin typeface="Calibri"/>
                <a:ea typeface="Calibri"/>
                <a:cs typeface="Calibri"/>
              </a:rPr>
              <a:t>(5), pp.408-420. Available at: </a:t>
            </a:r>
            <a:r>
              <a:rPr lang="en-GB" sz="1400" u="sng" dirty="0">
                <a:solidFill>
                  <a:srgbClr val="0563C1"/>
                </a:solidFill>
                <a:latin typeface="Calibri"/>
                <a:ea typeface="Calibri"/>
                <a:cs typeface="Calibri"/>
                <a:hlinkClick r:id="rId10"/>
              </a:rPr>
              <a:t>https://doi.org/10.1002/pon.858</a:t>
            </a:r>
            <a:r>
              <a:rPr lang="en-GB" sz="1400" dirty="0">
                <a:latin typeface="Calibri"/>
                <a:ea typeface="Calibri"/>
                <a:cs typeface="Calibri"/>
              </a:rPr>
              <a:t>. (Accessed 13 November 2023).</a:t>
            </a:r>
          </a:p>
          <a:p>
            <a:r>
              <a:rPr lang="en-GB" sz="1400" err="1">
                <a:latin typeface="Calibri"/>
                <a:ea typeface="Calibri"/>
                <a:cs typeface="Times New Roman"/>
              </a:rPr>
              <a:t>Vinehealth</a:t>
            </a:r>
            <a:r>
              <a:rPr lang="en-GB" sz="1400" dirty="0">
                <a:latin typeface="Calibri"/>
                <a:ea typeface="Calibri"/>
                <a:cs typeface="Times New Roman"/>
              </a:rPr>
              <a:t>. (n.d.). </a:t>
            </a:r>
            <a:r>
              <a:rPr lang="en-GB" sz="1400" i="1" err="1">
                <a:latin typeface="Calibri"/>
                <a:ea typeface="Calibri"/>
                <a:cs typeface="Times New Roman"/>
              </a:rPr>
              <a:t>Vinehealth</a:t>
            </a:r>
            <a:r>
              <a:rPr lang="en-GB" sz="1400" i="1" dirty="0">
                <a:latin typeface="Calibri"/>
                <a:ea typeface="Calibri"/>
                <a:cs typeface="Times New Roman"/>
              </a:rPr>
              <a:t> | Real-time collection of oncology PROMs data</a:t>
            </a:r>
            <a:r>
              <a:rPr lang="en-GB" sz="1400" dirty="0">
                <a:latin typeface="Calibri"/>
                <a:ea typeface="Calibri"/>
                <a:cs typeface="Times New Roman"/>
              </a:rPr>
              <a:t>.  Available at: </a:t>
            </a:r>
            <a:r>
              <a:rPr lang="en-GB" sz="1400" dirty="0">
                <a:latin typeface="Calibri"/>
                <a:ea typeface="Calibri"/>
                <a:cs typeface="Times New Roman"/>
                <a:hlinkClick r:id="rId9"/>
              </a:rPr>
              <a:t>https://www.vinehealth.ai/</a:t>
            </a:r>
            <a:r>
              <a:rPr lang="en-GB" sz="1400" dirty="0">
                <a:latin typeface="Calibri"/>
                <a:ea typeface="Calibri"/>
                <a:cs typeface="Times New Roman"/>
              </a:rPr>
              <a:t>. (Accessed 14 November 2023).</a:t>
            </a:r>
          </a:p>
          <a:p>
            <a:endParaRPr lang="en-GB" sz="1400" dirty="0">
              <a:latin typeface="Calibri"/>
              <a:ea typeface="Calibri"/>
              <a:cs typeface="Times New Roman"/>
            </a:endParaRPr>
          </a:p>
          <a:p>
            <a:endParaRPr lang="en-GB" sz="1400" dirty="0">
              <a:latin typeface="Calibri"/>
              <a:ea typeface="Calibri"/>
              <a:cs typeface="Calibri"/>
            </a:endParaRPr>
          </a:p>
        </p:txBody>
      </p:sp>
    </p:spTree>
    <p:extLst>
      <p:ext uri="{BB962C8B-B14F-4D97-AF65-F5344CB8AC3E}">
        <p14:creationId xmlns:p14="http://schemas.microsoft.com/office/powerpoint/2010/main" val="2298045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1746</Words>
  <Application>Microsoft Office PowerPoint</Application>
  <PresentationFormat>Widescreen</PresentationFormat>
  <Paragraphs>89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Community Care and Development</vt:lpstr>
      <vt:lpstr>Aims and Objectives</vt:lpstr>
      <vt:lpstr>What is Community?</vt:lpstr>
      <vt:lpstr>The Rise in the Use of Digital Technology.</vt:lpstr>
      <vt:lpstr>The Healthcare Community</vt:lpstr>
      <vt:lpstr>Digital Tools used in Healthcare</vt:lpstr>
      <vt:lpstr>The Cancer Community</vt:lpstr>
      <vt:lpstr>Change in Care</vt:lpstr>
      <vt:lpstr>Remote Consultations for Cancer Patients </vt:lpstr>
      <vt:lpstr>Vinehealth</vt:lpstr>
      <vt:lpstr>Digital Tools</vt:lpstr>
      <vt:lpstr> Explore their role in present community interactions and think about their potential future impact. </vt:lpstr>
      <vt:lpstr>Digital Exclusion</vt:lpstr>
      <vt:lpstr>The future and the steps required</vt:lpstr>
      <vt:lpstr>Summary</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Afifa Zaman</dc:creator>
  <cp:lastModifiedBy>Afifa Zaman</cp:lastModifiedBy>
  <cp:revision>211</cp:revision>
  <dcterms:created xsi:type="dcterms:W3CDTF">2023-11-10T13:39:20Z</dcterms:created>
  <dcterms:modified xsi:type="dcterms:W3CDTF">2023-11-17T09:59:36Z</dcterms:modified>
</cp:coreProperties>
</file>