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-62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30988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29571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80789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79769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47343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64443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47124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18259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05052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60636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13514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EBF70-390C-41DB-8A29-5C912EC9736E}" type="datetimeFigureOut">
              <a:rPr lang="en-GB" smtClean="0"/>
              <a:pPr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330D47-1B73-4943-A299-48AE164E27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69276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academic.oup.com/bjc/search-results?q=female+criminality&amp;allJournals=1&amp;fl_SiteID=5433&amp;rg_ArticleDate=01/01/2000+TO+12/31/2019&amp;page=1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93/bjc/azv11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Week 6 Task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Read one of the papers and discuss in class.</a:t>
            </a:r>
          </a:p>
          <a:p>
            <a:r>
              <a:rPr lang="en-GB" dirty="0" smtClean="0"/>
              <a:t>There will be opportunity to read in class in groups.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07727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7275"/>
          </a:xfrm>
        </p:spPr>
        <p:txBody>
          <a:bodyPr/>
          <a:lstStyle/>
          <a:p>
            <a:r>
              <a:rPr lang="en-GB" dirty="0" smtClean="0"/>
              <a:t>Library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b="1" dirty="0" smtClean="0"/>
              <a:t>THE MAIN SOCIAL RISK FACTORS IN THE FEMININ DELINQUENT BEHAVIOR </a:t>
            </a:r>
            <a:endParaRPr lang="en-GB" dirty="0" smtClean="0"/>
          </a:p>
          <a:p>
            <a:r>
              <a:rPr lang="en-GB" dirty="0" smtClean="0">
                <a:effectLst/>
              </a:rPr>
              <a:t>Mirela Cristiana Nilă Stratone </a:t>
            </a:r>
          </a:p>
          <a:p>
            <a:r>
              <a:rPr lang="en-GB" dirty="0" smtClean="0">
                <a:effectLst/>
              </a:rPr>
              <a:t>Challenges of the Knowledge Society, 01 May 2018, Vol.12(-), pp.1089-1095</a:t>
            </a:r>
          </a:p>
          <a:p>
            <a:pPr fontAlgn="base"/>
            <a:r>
              <a:rPr lang="en-GB" dirty="0" smtClean="0"/>
              <a:t>Find </a:t>
            </a:r>
            <a:r>
              <a:rPr lang="en-GB" smtClean="0"/>
              <a:t>on link in next page 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822647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https://academic.oup.com/bjc/search-results?q=female+criminality&amp;allJournals=1&amp;fl_SiteID=5433&amp;rg_ArticleDate=01%2f01%2f2000+TO+12%2f31%2f2019&amp;page=1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25079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British Journal of Criminology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 smtClean="0"/>
              <a:t>The </a:t>
            </a:r>
            <a:r>
              <a:rPr lang="en-GB" b="1" dirty="0"/>
              <a:t>Intergenerational Transmission of Criminal Offending: Exploring Gender-specific Mechanisms</a:t>
            </a:r>
          </a:p>
          <a:p>
            <a:pPr fontAlgn="base"/>
            <a:r>
              <a:rPr lang="en-GB" dirty="0"/>
              <a:t>Katherine M. </a:t>
            </a:r>
            <a:r>
              <a:rPr lang="en-GB" dirty="0" err="1"/>
              <a:t>Auty</a:t>
            </a:r>
            <a:r>
              <a:rPr lang="en-GB" dirty="0"/>
              <a:t>, David P. Farrington, Jeremy W. </a:t>
            </a:r>
            <a:r>
              <a:rPr lang="en-GB" dirty="0" err="1"/>
              <a:t>Coid</a:t>
            </a:r>
            <a:endParaRPr lang="en-GB" dirty="0"/>
          </a:p>
          <a:p>
            <a:pPr fontAlgn="base"/>
            <a:r>
              <a:rPr lang="en-GB" i="1" dirty="0"/>
              <a:t>The British Journal of Criminology</a:t>
            </a:r>
            <a:r>
              <a:rPr lang="en-GB" dirty="0"/>
              <a:t>, Volume 57, Issue 1, January 2017, Pages 215–237, </a:t>
            </a:r>
            <a:r>
              <a:rPr lang="en-GB" dirty="0">
                <a:hlinkClick r:id="rId2"/>
              </a:rPr>
              <a:t>https://doi.org/10.1093/bjc/azv115</a:t>
            </a:r>
            <a:endParaRPr lang="en-GB" dirty="0"/>
          </a:p>
          <a:p>
            <a:pPr fontAlgn="base"/>
            <a:r>
              <a:rPr lang="en-GB" b="1" dirty="0"/>
              <a:t>Published:</a:t>
            </a:r>
          </a:p>
          <a:p>
            <a:pPr fontAlgn="base"/>
            <a:r>
              <a:rPr lang="en-GB" dirty="0"/>
              <a:t> 07 December 2015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4144491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82</Words>
  <Application>Microsoft Office PowerPoint</Application>
  <PresentationFormat>Custom</PresentationFormat>
  <Paragraphs>15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Week 6 Task</vt:lpstr>
      <vt:lpstr>Library </vt:lpstr>
      <vt:lpstr>Slide 3</vt:lpstr>
      <vt:lpstr>British Journal of Criminology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 Thomas</dc:creator>
  <cp:lastModifiedBy>huw</cp:lastModifiedBy>
  <cp:revision>3</cp:revision>
  <dcterms:created xsi:type="dcterms:W3CDTF">2019-11-01T12:12:10Z</dcterms:created>
  <dcterms:modified xsi:type="dcterms:W3CDTF">2019-11-04T13:58:30Z</dcterms:modified>
</cp:coreProperties>
</file>