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9"/>
  </p:notesMasterIdLst>
  <p:sldIdLst>
    <p:sldId id="2596" r:id="rId3"/>
    <p:sldId id="2562" r:id="rId4"/>
    <p:sldId id="2567" r:id="rId5"/>
    <p:sldId id="2568" r:id="rId6"/>
    <p:sldId id="2569" r:id="rId7"/>
    <p:sldId id="2570" r:id="rId8"/>
    <p:sldId id="2571" r:id="rId9"/>
    <p:sldId id="2572" r:id="rId10"/>
    <p:sldId id="2573" r:id="rId11"/>
    <p:sldId id="2575" r:id="rId12"/>
    <p:sldId id="2576" r:id="rId13"/>
    <p:sldId id="2577" r:id="rId14"/>
    <p:sldId id="2579" r:id="rId15"/>
    <p:sldId id="2580" r:id="rId16"/>
    <p:sldId id="2581" r:id="rId17"/>
    <p:sldId id="2583" r:id="rId18"/>
    <p:sldId id="2584" r:id="rId19"/>
    <p:sldId id="2585" r:id="rId20"/>
    <p:sldId id="2587" r:id="rId21"/>
    <p:sldId id="2588" r:id="rId22"/>
    <p:sldId id="2589" r:id="rId23"/>
    <p:sldId id="2591" r:id="rId24"/>
    <p:sldId id="2592" r:id="rId25"/>
    <p:sldId id="2593" r:id="rId26"/>
    <p:sldId id="2594" r:id="rId27"/>
    <p:sldId id="259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81EE0B-AF95-4A82-9165-49A5E689726B}" v="54" dt="2026-03-08T23:06:34.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62"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ina Cozma" userId="e2a2aee5dcb7b286" providerId="LiveId" clId="{93B1D5D5-E932-4D56-B29F-12E1B38278F1}"/>
    <pc:docChg chg="undo custSel addSld delSld modSld">
      <pc:chgData name="adelina Cozma" userId="e2a2aee5dcb7b286" providerId="LiveId" clId="{93B1D5D5-E932-4D56-B29F-12E1B38278F1}" dt="2026-03-08T23:07:17.209" v="219" actId="26606"/>
      <pc:docMkLst>
        <pc:docMk/>
      </pc:docMkLst>
      <pc:sldChg chg="new del">
        <pc:chgData name="adelina Cozma" userId="e2a2aee5dcb7b286" providerId="LiveId" clId="{93B1D5D5-E932-4D56-B29F-12E1B38278F1}" dt="2026-03-08T21:48:28.173" v="3" actId="47"/>
        <pc:sldMkLst>
          <pc:docMk/>
          <pc:sldMk cId="3449920978" sldId="256"/>
        </pc:sldMkLst>
      </pc:sldChg>
      <pc:sldChg chg="addSp delSp modSp add mod setBg delDesignElem">
        <pc:chgData name="adelina Cozma" userId="e2a2aee5dcb7b286" providerId="LiveId" clId="{93B1D5D5-E932-4D56-B29F-12E1B38278F1}" dt="2026-03-08T23:07:17.209" v="219" actId="26606"/>
        <pc:sldMkLst>
          <pc:docMk/>
          <pc:sldMk cId="3781917090" sldId="2562"/>
        </pc:sldMkLst>
        <pc:spChg chg="mod">
          <ac:chgData name="adelina Cozma" userId="e2a2aee5dcb7b286" providerId="LiveId" clId="{93B1D5D5-E932-4D56-B29F-12E1B38278F1}" dt="2026-03-08T23:07:17.209" v="219" actId="26606"/>
          <ac:spMkLst>
            <pc:docMk/>
            <pc:sldMk cId="3781917090" sldId="2562"/>
            <ac:spMk id="2" creationId="{B60361DD-B5A5-05C6-6182-0E5762BCF736}"/>
          </ac:spMkLst>
        </pc:spChg>
        <pc:spChg chg="mod">
          <ac:chgData name="adelina Cozma" userId="e2a2aee5dcb7b286" providerId="LiveId" clId="{93B1D5D5-E932-4D56-B29F-12E1B38278F1}" dt="2026-03-08T23:07:17.209" v="219" actId="26606"/>
          <ac:spMkLst>
            <pc:docMk/>
            <pc:sldMk cId="3781917090" sldId="2562"/>
            <ac:spMk id="3" creationId="{D189F3CE-CE73-571B-9CA3-22739B0BEC32}"/>
          </ac:spMkLst>
        </pc:spChg>
        <pc:spChg chg="add del">
          <ac:chgData name="adelina Cozma" userId="e2a2aee5dcb7b286" providerId="LiveId" clId="{93B1D5D5-E932-4D56-B29F-12E1B38278F1}" dt="2026-03-08T23:07:17.209" v="219" actId="26606"/>
          <ac:spMkLst>
            <pc:docMk/>
            <pc:sldMk cId="3781917090" sldId="2562"/>
            <ac:spMk id="8" creationId="{4BC99CB9-DDAD-44A2-8A1C-E3AF4E72DF5C}"/>
          </ac:spMkLst>
        </pc:spChg>
        <pc:spChg chg="add del">
          <ac:chgData name="adelina Cozma" userId="e2a2aee5dcb7b286" providerId="LiveId" clId="{93B1D5D5-E932-4D56-B29F-12E1B38278F1}" dt="2026-03-08T23:07:17.209" v="219" actId="26606"/>
          <ac:spMkLst>
            <pc:docMk/>
            <pc:sldMk cId="3781917090" sldId="2562"/>
            <ac:spMk id="10" creationId="{64053CBF-3932-45FF-8285-EE5146085F3A}"/>
          </ac:spMkLst>
        </pc:spChg>
        <pc:spChg chg="add">
          <ac:chgData name="adelina Cozma" userId="e2a2aee5dcb7b286" providerId="LiveId" clId="{93B1D5D5-E932-4D56-B29F-12E1B38278F1}" dt="2026-03-08T23:07:17.209" v="219" actId="26606"/>
          <ac:spMkLst>
            <pc:docMk/>
            <pc:sldMk cId="3781917090" sldId="2562"/>
            <ac:spMk id="24" creationId="{C8D99311-F254-40F1-8AB5-EE3E7B9B6872}"/>
          </ac:spMkLst>
        </pc:spChg>
        <pc:spChg chg="add">
          <ac:chgData name="adelina Cozma" userId="e2a2aee5dcb7b286" providerId="LiveId" clId="{93B1D5D5-E932-4D56-B29F-12E1B38278F1}" dt="2026-03-08T23:07:17.209" v="219" actId="26606"/>
          <ac:spMkLst>
            <pc:docMk/>
            <pc:sldMk cId="3781917090" sldId="2562"/>
            <ac:spMk id="25" creationId="{7D89E3CB-00ED-4691-9F0F-F23EA3564705}"/>
          </ac:spMkLst>
        </pc:spChg>
        <pc:spChg chg="add">
          <ac:chgData name="adelina Cozma" userId="e2a2aee5dcb7b286" providerId="LiveId" clId="{93B1D5D5-E932-4D56-B29F-12E1B38278F1}" dt="2026-03-08T23:07:17.209" v="219" actId="26606"/>
          <ac:spMkLst>
            <pc:docMk/>
            <pc:sldMk cId="3781917090" sldId="2562"/>
            <ac:spMk id="27" creationId="{CB299CAB-C506-454B-90FC-4065728297D3}"/>
          </ac:spMkLst>
        </pc:spChg>
        <pc:spChg chg="del">
          <ac:chgData name="adelina Cozma" userId="e2a2aee5dcb7b286" providerId="LiveId" clId="{93B1D5D5-E932-4D56-B29F-12E1B38278F1}" dt="2026-03-08T21:48:45.585" v="7"/>
          <ac:spMkLst>
            <pc:docMk/>
            <pc:sldMk cId="3781917090" sldId="2562"/>
            <ac:spMk id="29" creationId="{4BC99CB9-DDAD-44A2-8A1C-E3AF4E72DF5C}"/>
          </ac:spMkLst>
        </pc:spChg>
        <pc:spChg chg="del">
          <ac:chgData name="adelina Cozma" userId="e2a2aee5dcb7b286" providerId="LiveId" clId="{93B1D5D5-E932-4D56-B29F-12E1B38278F1}" dt="2026-03-08T21:48:45.585" v="7"/>
          <ac:spMkLst>
            <pc:docMk/>
            <pc:sldMk cId="3781917090" sldId="2562"/>
            <ac:spMk id="30" creationId="{64053CBF-3932-45FF-8285-EE5146085F3A}"/>
          </ac:spMkLst>
        </pc:spChg>
        <pc:grpChg chg="add del">
          <ac:chgData name="adelina Cozma" userId="e2a2aee5dcb7b286" providerId="LiveId" clId="{93B1D5D5-E932-4D56-B29F-12E1B38278F1}" dt="2026-03-08T23:07:17.209" v="219" actId="26606"/>
          <ac:grpSpMkLst>
            <pc:docMk/>
            <pc:sldMk cId="3781917090" sldId="2562"/>
            <ac:grpSpMk id="12" creationId="{2E751C04-BEA6-446B-A678-9C74819EBD4C}"/>
          </ac:grpSpMkLst>
        </pc:grpChg>
        <pc:grpChg chg="add del">
          <ac:chgData name="adelina Cozma" userId="e2a2aee5dcb7b286" providerId="LiveId" clId="{93B1D5D5-E932-4D56-B29F-12E1B38278F1}" dt="2026-03-08T23:07:17.209" v="219" actId="26606"/>
          <ac:grpSpMkLst>
            <pc:docMk/>
            <pc:sldMk cId="3781917090" sldId="2562"/>
            <ac:grpSpMk id="18" creationId="{B63ACBA3-DEFD-4C6D-BBA0-64468FA99C2D}"/>
          </ac:grpSpMkLst>
        </pc:grpChg>
        <pc:grpChg chg="del">
          <ac:chgData name="adelina Cozma" userId="e2a2aee5dcb7b286" providerId="LiveId" clId="{93B1D5D5-E932-4D56-B29F-12E1B38278F1}" dt="2026-03-08T21:48:45.585" v="7"/>
          <ac:grpSpMkLst>
            <pc:docMk/>
            <pc:sldMk cId="3781917090" sldId="2562"/>
            <ac:grpSpMk id="31" creationId="{2E751C04-BEA6-446B-A678-9C74819EBD4C}"/>
          </ac:grpSpMkLst>
        </pc:grpChg>
        <pc:grpChg chg="del">
          <ac:chgData name="adelina Cozma" userId="e2a2aee5dcb7b286" providerId="LiveId" clId="{93B1D5D5-E932-4D56-B29F-12E1B38278F1}" dt="2026-03-08T21:48:45.585" v="7"/>
          <ac:grpSpMkLst>
            <pc:docMk/>
            <pc:sldMk cId="3781917090" sldId="2562"/>
            <ac:grpSpMk id="34" creationId="{B63ACBA3-DEFD-4C6D-BBA0-64468FA99C2D}"/>
          </ac:grpSpMkLst>
        </pc:grpChg>
      </pc:sldChg>
      <pc:sldChg chg="addSp delSp modSp add mod setBg delDesignElem">
        <pc:chgData name="adelina Cozma" userId="e2a2aee5dcb7b286" providerId="LiveId" clId="{93B1D5D5-E932-4D56-B29F-12E1B38278F1}" dt="2026-03-08T21:48:55.533" v="8" actId="26606"/>
        <pc:sldMkLst>
          <pc:docMk/>
          <pc:sldMk cId="3291256476" sldId="2567"/>
        </pc:sldMkLst>
        <pc:spChg chg="mod">
          <ac:chgData name="adelina Cozma" userId="e2a2aee5dcb7b286" providerId="LiveId" clId="{93B1D5D5-E932-4D56-B29F-12E1B38278F1}" dt="2026-03-08T21:48:55.533" v="8" actId="26606"/>
          <ac:spMkLst>
            <pc:docMk/>
            <pc:sldMk cId="3291256476" sldId="2567"/>
            <ac:spMk id="2" creationId="{C8E042D4-96EE-33AE-A065-40E3A56CFF5A}"/>
          </ac:spMkLst>
        </pc:spChg>
        <pc:spChg chg="add">
          <ac:chgData name="adelina Cozma" userId="e2a2aee5dcb7b286" providerId="LiveId" clId="{93B1D5D5-E932-4D56-B29F-12E1B38278F1}" dt="2026-03-08T21:48:55.533" v="8" actId="26606"/>
          <ac:spMkLst>
            <pc:docMk/>
            <pc:sldMk cId="3291256476" sldId="2567"/>
            <ac:spMk id="7" creationId="{EFA9B6C6-A247-48A8-9A1C-1E36FA9456B5}"/>
          </ac:spMkLst>
        </pc:spChg>
        <pc:spChg chg="add">
          <ac:chgData name="adelina Cozma" userId="e2a2aee5dcb7b286" providerId="LiveId" clId="{93B1D5D5-E932-4D56-B29F-12E1B38278F1}" dt="2026-03-08T21:48:55.533" v="8" actId="26606"/>
          <ac:spMkLst>
            <pc:docMk/>
            <pc:sldMk cId="3291256476" sldId="2567"/>
            <ac:spMk id="9" creationId="{C5CB530E-515E-412C-9DF1-5F8FFBD6F383}"/>
          </ac:spMkLst>
        </pc:spChg>
        <pc:spChg chg="add">
          <ac:chgData name="adelina Cozma" userId="e2a2aee5dcb7b286" providerId="LiveId" clId="{93B1D5D5-E932-4D56-B29F-12E1B38278F1}" dt="2026-03-08T21:48:55.533" v="8" actId="26606"/>
          <ac:spMkLst>
            <pc:docMk/>
            <pc:sldMk cId="3291256476" sldId="2567"/>
            <ac:spMk id="11" creationId="{712D4376-A578-4FF1-94FC-245E7A6A489F}"/>
          </ac:spMkLst>
        </pc:spChg>
        <pc:spChg chg="add">
          <ac:chgData name="adelina Cozma" userId="e2a2aee5dcb7b286" providerId="LiveId" clId="{93B1D5D5-E932-4D56-B29F-12E1B38278F1}" dt="2026-03-08T21:48:55.533" v="8" actId="26606"/>
          <ac:spMkLst>
            <pc:docMk/>
            <pc:sldMk cId="3291256476" sldId="2567"/>
            <ac:spMk id="13" creationId="{AEA7509D-F04F-40CB-A0B3-EEF16499CC9F}"/>
          </ac:spMkLst>
        </pc:spChg>
        <pc:spChg chg="del">
          <ac:chgData name="adelina Cozma" userId="e2a2aee5dcb7b286" providerId="LiveId" clId="{93B1D5D5-E932-4D56-B29F-12E1B38278F1}" dt="2026-03-08T21:48:45.585" v="7"/>
          <ac:spMkLst>
            <pc:docMk/>
            <pc:sldMk cId="3291256476" sldId="2567"/>
            <ac:spMk id="27" creationId="{712D4376-A578-4FF1-94FC-245E7A6A489F}"/>
          </ac:spMkLst>
        </pc:spChg>
        <pc:spChg chg="del">
          <ac:chgData name="adelina Cozma" userId="e2a2aee5dcb7b286" providerId="LiveId" clId="{93B1D5D5-E932-4D56-B29F-12E1B38278F1}" dt="2026-03-08T21:48:45.585" v="7"/>
          <ac:spMkLst>
            <pc:docMk/>
            <pc:sldMk cId="3291256476" sldId="2567"/>
            <ac:spMk id="29" creationId="{AEA7509D-F04F-40CB-A0B3-EEF16499CC9F}"/>
          </ac:spMkLst>
        </pc:spChg>
        <pc:spChg chg="del">
          <ac:chgData name="adelina Cozma" userId="e2a2aee5dcb7b286" providerId="LiveId" clId="{93B1D5D5-E932-4D56-B29F-12E1B38278F1}" dt="2026-03-08T21:48:45.585" v="7"/>
          <ac:spMkLst>
            <pc:docMk/>
            <pc:sldMk cId="3291256476" sldId="2567"/>
            <ac:spMk id="33" creationId="{508BEF50-7B1E-49A4-BC19-5F4F1D755E64}"/>
          </ac:spMkLst>
        </pc:spChg>
        <pc:spChg chg="del">
          <ac:chgData name="adelina Cozma" userId="e2a2aee5dcb7b286" providerId="LiveId" clId="{93B1D5D5-E932-4D56-B29F-12E1B38278F1}" dt="2026-03-08T21:48:45.585" v="7"/>
          <ac:spMkLst>
            <pc:docMk/>
            <pc:sldMk cId="3291256476" sldId="2567"/>
            <ac:spMk id="35" creationId="{3FBAD350-5664-4811-A208-657FB882D350}"/>
          </ac:spMkLst>
        </pc:spChg>
        <pc:spChg chg="del">
          <ac:chgData name="adelina Cozma" userId="e2a2aee5dcb7b286" providerId="LiveId" clId="{93B1D5D5-E932-4D56-B29F-12E1B38278F1}" dt="2026-03-08T21:48:45.585" v="7"/>
          <ac:spMkLst>
            <pc:docMk/>
            <pc:sldMk cId="3291256476" sldId="2567"/>
            <ac:spMk id="37" creationId="{C39ADB8F-D187-49D7-BDCF-C1B6DC727068}"/>
          </ac:spMkLst>
        </pc:spChg>
        <pc:spChg chg="del">
          <ac:chgData name="adelina Cozma" userId="e2a2aee5dcb7b286" providerId="LiveId" clId="{93B1D5D5-E932-4D56-B29F-12E1B38278F1}" dt="2026-03-08T21:48:45.585" v="7"/>
          <ac:spMkLst>
            <pc:docMk/>
            <pc:sldMk cId="3291256476" sldId="2567"/>
            <ac:spMk id="39" creationId="{1A3C89F8-0D2F-47FF-B903-151248265F47}"/>
          </ac:spMkLst>
        </pc:spChg>
        <pc:spChg chg="del">
          <ac:chgData name="adelina Cozma" userId="e2a2aee5dcb7b286" providerId="LiveId" clId="{93B1D5D5-E932-4D56-B29F-12E1B38278F1}" dt="2026-03-08T21:48:45.585" v="7"/>
          <ac:spMkLst>
            <pc:docMk/>
            <pc:sldMk cId="3291256476" sldId="2567"/>
            <ac:spMk id="41" creationId="{C5CB530E-515E-412C-9DF1-5F8FFBD6F383}"/>
          </ac:spMkLst>
        </pc:spChg>
        <pc:cxnChg chg="add">
          <ac:chgData name="adelina Cozma" userId="e2a2aee5dcb7b286" providerId="LiveId" clId="{93B1D5D5-E932-4D56-B29F-12E1B38278F1}" dt="2026-03-08T21:48:55.533" v="8" actId="26606"/>
          <ac:cxnSpMkLst>
            <pc:docMk/>
            <pc:sldMk cId="3291256476" sldId="2567"/>
            <ac:cxnSpMk id="15" creationId="{56020367-4FD5-4596-8E10-C5F095CD8DBF}"/>
          </ac:cxnSpMkLst>
        </pc:cxnChg>
        <pc:cxnChg chg="del">
          <ac:chgData name="adelina Cozma" userId="e2a2aee5dcb7b286" providerId="LiveId" clId="{93B1D5D5-E932-4D56-B29F-12E1B38278F1}" dt="2026-03-08T21:48:45.585" v="7"/>
          <ac:cxnSpMkLst>
            <pc:docMk/>
            <pc:sldMk cId="3291256476" sldId="2567"/>
            <ac:cxnSpMk id="31" creationId="{56020367-4FD5-4596-8E10-C5F095CD8DBF}"/>
          </ac:cxnSpMkLst>
        </pc:cxnChg>
      </pc:sldChg>
      <pc:sldChg chg="delSp add setBg delDesignElem">
        <pc:chgData name="adelina Cozma" userId="e2a2aee5dcb7b286" providerId="LiveId" clId="{93B1D5D5-E932-4D56-B29F-12E1B38278F1}" dt="2026-03-08T21:48:45.585" v="7"/>
        <pc:sldMkLst>
          <pc:docMk/>
          <pc:sldMk cId="2308750375" sldId="2568"/>
        </pc:sldMkLst>
        <pc:spChg chg="del">
          <ac:chgData name="adelina Cozma" userId="e2a2aee5dcb7b286" providerId="LiveId" clId="{93B1D5D5-E932-4D56-B29F-12E1B38278F1}" dt="2026-03-08T21:48:45.585" v="7"/>
          <ac:spMkLst>
            <pc:docMk/>
            <pc:sldMk cId="2308750375" sldId="2568"/>
            <ac:spMk id="10" creationId="{5E8D3B17-7638-DFD3-18E4-8A6D611749CF}"/>
          </ac:spMkLst>
        </pc:spChg>
      </pc:sldChg>
      <pc:sldChg chg="delSp add setBg delDesignElem">
        <pc:chgData name="adelina Cozma" userId="e2a2aee5dcb7b286" providerId="LiveId" clId="{93B1D5D5-E932-4D56-B29F-12E1B38278F1}" dt="2026-03-08T21:49:41.374" v="13"/>
        <pc:sldMkLst>
          <pc:docMk/>
          <pc:sldMk cId="3278903068" sldId="2569"/>
        </pc:sldMkLst>
        <pc:spChg chg="del">
          <ac:chgData name="adelina Cozma" userId="e2a2aee5dcb7b286" providerId="LiveId" clId="{93B1D5D5-E932-4D56-B29F-12E1B38278F1}" dt="2026-03-08T21:49:41.374" v="13"/>
          <ac:spMkLst>
            <pc:docMk/>
            <pc:sldMk cId="3278903068" sldId="2569"/>
            <ac:spMk id="10" creationId="{2961259D-605E-E200-FF9F-7C8C71D7C8E4}"/>
          </ac:spMkLst>
        </pc:spChg>
      </pc:sldChg>
      <pc:sldChg chg="delSp add setBg delDesignElem">
        <pc:chgData name="adelina Cozma" userId="e2a2aee5dcb7b286" providerId="LiveId" clId="{93B1D5D5-E932-4D56-B29F-12E1B38278F1}" dt="2026-03-08T21:50:02.473" v="15"/>
        <pc:sldMkLst>
          <pc:docMk/>
          <pc:sldMk cId="3740879143" sldId="2570"/>
        </pc:sldMkLst>
        <pc:spChg chg="del">
          <ac:chgData name="adelina Cozma" userId="e2a2aee5dcb7b286" providerId="LiveId" clId="{93B1D5D5-E932-4D56-B29F-12E1B38278F1}" dt="2026-03-08T21:50:02.473" v="15"/>
          <ac:spMkLst>
            <pc:docMk/>
            <pc:sldMk cId="3740879143" sldId="2570"/>
            <ac:spMk id="10" creationId="{5E8D3B17-7638-DFD3-18E4-8A6D611749CF}"/>
          </ac:spMkLst>
        </pc:spChg>
      </pc:sldChg>
      <pc:sldChg chg="addSp delSp modSp add mod setBg delDesignElem">
        <pc:chgData name="adelina Cozma" userId="e2a2aee5dcb7b286" providerId="LiveId" clId="{93B1D5D5-E932-4D56-B29F-12E1B38278F1}" dt="2026-03-08T21:50:41.428" v="27" actId="26606"/>
        <pc:sldMkLst>
          <pc:docMk/>
          <pc:sldMk cId="1064113221" sldId="2571"/>
        </pc:sldMkLst>
        <pc:spChg chg="mod">
          <ac:chgData name="adelina Cozma" userId="e2a2aee5dcb7b286" providerId="LiveId" clId="{93B1D5D5-E932-4D56-B29F-12E1B38278F1}" dt="2026-03-08T21:50:41.428" v="27" actId="26606"/>
          <ac:spMkLst>
            <pc:docMk/>
            <pc:sldMk cId="1064113221" sldId="2571"/>
            <ac:spMk id="2" creationId="{B9C6878F-08F9-1C35-73D6-AA7952E6C535}"/>
          </ac:spMkLst>
        </pc:spChg>
        <pc:spChg chg="add del">
          <ac:chgData name="adelina Cozma" userId="e2a2aee5dcb7b286" providerId="LiveId" clId="{93B1D5D5-E932-4D56-B29F-12E1B38278F1}" dt="2026-03-08T21:50:34.945" v="20" actId="26606"/>
          <ac:spMkLst>
            <pc:docMk/>
            <pc:sldMk cId="1064113221" sldId="2571"/>
            <ac:spMk id="7" creationId="{EFA9B6C6-A247-48A8-9A1C-1E36FA9456B5}"/>
          </ac:spMkLst>
        </pc:spChg>
        <pc:spChg chg="add del">
          <ac:chgData name="adelina Cozma" userId="e2a2aee5dcb7b286" providerId="LiveId" clId="{93B1D5D5-E932-4D56-B29F-12E1B38278F1}" dt="2026-03-08T21:50:34.945" v="20" actId="26606"/>
          <ac:spMkLst>
            <pc:docMk/>
            <pc:sldMk cId="1064113221" sldId="2571"/>
            <ac:spMk id="9" creationId="{C5CB530E-515E-412C-9DF1-5F8FFBD6F383}"/>
          </ac:spMkLst>
        </pc:spChg>
        <pc:spChg chg="add del">
          <ac:chgData name="adelina Cozma" userId="e2a2aee5dcb7b286" providerId="LiveId" clId="{93B1D5D5-E932-4D56-B29F-12E1B38278F1}" dt="2026-03-08T21:50:34.945" v="20" actId="26606"/>
          <ac:spMkLst>
            <pc:docMk/>
            <pc:sldMk cId="1064113221" sldId="2571"/>
            <ac:spMk id="11" creationId="{712D4376-A578-4FF1-94FC-245E7A6A489F}"/>
          </ac:spMkLst>
        </pc:spChg>
        <pc:spChg chg="del">
          <ac:chgData name="adelina Cozma" userId="e2a2aee5dcb7b286" providerId="LiveId" clId="{93B1D5D5-E932-4D56-B29F-12E1B38278F1}" dt="2026-03-08T21:50:29.081" v="18"/>
          <ac:spMkLst>
            <pc:docMk/>
            <pc:sldMk cId="1064113221" sldId="2571"/>
            <ac:spMk id="12" creationId="{934F1179-B481-4F9E-BCA3-AFB972070F83}"/>
          </ac:spMkLst>
        </pc:spChg>
        <pc:spChg chg="add del">
          <ac:chgData name="adelina Cozma" userId="e2a2aee5dcb7b286" providerId="LiveId" clId="{93B1D5D5-E932-4D56-B29F-12E1B38278F1}" dt="2026-03-08T21:50:34.945" v="20" actId="26606"/>
          <ac:spMkLst>
            <pc:docMk/>
            <pc:sldMk cId="1064113221" sldId="2571"/>
            <ac:spMk id="13" creationId="{AEA7509D-F04F-40CB-A0B3-EEF16499CC9F}"/>
          </ac:spMkLst>
        </pc:spChg>
        <pc:spChg chg="del">
          <ac:chgData name="adelina Cozma" userId="e2a2aee5dcb7b286" providerId="LiveId" clId="{93B1D5D5-E932-4D56-B29F-12E1B38278F1}" dt="2026-03-08T21:50:29.081" v="18"/>
          <ac:spMkLst>
            <pc:docMk/>
            <pc:sldMk cId="1064113221" sldId="2571"/>
            <ac:spMk id="14" creationId="{827DC2C4-B485-428A-BF4A-472D2967F47F}"/>
          </ac:spMkLst>
        </pc:spChg>
        <pc:spChg chg="del">
          <ac:chgData name="adelina Cozma" userId="e2a2aee5dcb7b286" providerId="LiveId" clId="{93B1D5D5-E932-4D56-B29F-12E1B38278F1}" dt="2026-03-08T21:50:29.081" v="18"/>
          <ac:spMkLst>
            <pc:docMk/>
            <pc:sldMk cId="1064113221" sldId="2571"/>
            <ac:spMk id="16" creationId="{EE04B5EB-F158-4507-90DD-BD23620C7CC9}"/>
          </ac:spMkLst>
        </pc:spChg>
        <pc:spChg chg="add del">
          <ac:chgData name="adelina Cozma" userId="e2a2aee5dcb7b286" providerId="LiveId" clId="{93B1D5D5-E932-4D56-B29F-12E1B38278F1}" dt="2026-03-08T21:50:36.613" v="22" actId="26606"/>
          <ac:spMkLst>
            <pc:docMk/>
            <pc:sldMk cId="1064113221" sldId="2571"/>
            <ac:spMk id="17" creationId="{508BEF50-7B1E-49A4-BC19-5F4F1D755E64}"/>
          </ac:spMkLst>
        </pc:spChg>
        <pc:spChg chg="add del">
          <ac:chgData name="adelina Cozma" userId="e2a2aee5dcb7b286" providerId="LiveId" clId="{93B1D5D5-E932-4D56-B29F-12E1B38278F1}" dt="2026-03-08T21:50:36.613" v="22" actId="26606"/>
          <ac:spMkLst>
            <pc:docMk/>
            <pc:sldMk cId="1064113221" sldId="2571"/>
            <ac:spMk id="18" creationId="{1A3C89F8-0D2F-47FF-B903-151248265F47}"/>
          </ac:spMkLst>
        </pc:spChg>
        <pc:spChg chg="add del">
          <ac:chgData name="adelina Cozma" userId="e2a2aee5dcb7b286" providerId="LiveId" clId="{93B1D5D5-E932-4D56-B29F-12E1B38278F1}" dt="2026-03-08T21:50:36.613" v="22" actId="26606"/>
          <ac:spMkLst>
            <pc:docMk/>
            <pc:sldMk cId="1064113221" sldId="2571"/>
            <ac:spMk id="19" creationId="{3FBAD350-5664-4811-A208-657FB882D350}"/>
          </ac:spMkLst>
        </pc:spChg>
        <pc:spChg chg="add del">
          <ac:chgData name="adelina Cozma" userId="e2a2aee5dcb7b286" providerId="LiveId" clId="{93B1D5D5-E932-4D56-B29F-12E1B38278F1}" dt="2026-03-08T21:50:36.613" v="22" actId="26606"/>
          <ac:spMkLst>
            <pc:docMk/>
            <pc:sldMk cId="1064113221" sldId="2571"/>
            <ac:spMk id="20" creationId="{C5CB530E-515E-412C-9DF1-5F8FFBD6F383}"/>
          </ac:spMkLst>
        </pc:spChg>
        <pc:spChg chg="add del">
          <ac:chgData name="adelina Cozma" userId="e2a2aee5dcb7b286" providerId="LiveId" clId="{93B1D5D5-E932-4D56-B29F-12E1B38278F1}" dt="2026-03-08T21:50:36.613" v="22" actId="26606"/>
          <ac:spMkLst>
            <pc:docMk/>
            <pc:sldMk cId="1064113221" sldId="2571"/>
            <ac:spMk id="21" creationId="{C39ADB8F-D187-49D7-BDCF-C1B6DC727068}"/>
          </ac:spMkLst>
        </pc:spChg>
        <pc:spChg chg="add del">
          <ac:chgData name="adelina Cozma" userId="e2a2aee5dcb7b286" providerId="LiveId" clId="{93B1D5D5-E932-4D56-B29F-12E1B38278F1}" dt="2026-03-08T21:50:36.613" v="22" actId="26606"/>
          <ac:spMkLst>
            <pc:docMk/>
            <pc:sldMk cId="1064113221" sldId="2571"/>
            <ac:spMk id="22" creationId="{712D4376-A578-4FF1-94FC-245E7A6A489F}"/>
          </ac:spMkLst>
        </pc:spChg>
        <pc:spChg chg="add del">
          <ac:chgData name="adelina Cozma" userId="e2a2aee5dcb7b286" providerId="LiveId" clId="{93B1D5D5-E932-4D56-B29F-12E1B38278F1}" dt="2026-03-08T21:50:36.613" v="22" actId="26606"/>
          <ac:spMkLst>
            <pc:docMk/>
            <pc:sldMk cId="1064113221" sldId="2571"/>
            <ac:spMk id="23" creationId="{AEA7509D-F04F-40CB-A0B3-EEF16499CC9F}"/>
          </ac:spMkLst>
        </pc:spChg>
        <pc:spChg chg="add del">
          <ac:chgData name="adelina Cozma" userId="e2a2aee5dcb7b286" providerId="LiveId" clId="{93B1D5D5-E932-4D56-B29F-12E1B38278F1}" dt="2026-03-08T21:50:40.882" v="24" actId="26606"/>
          <ac:spMkLst>
            <pc:docMk/>
            <pc:sldMk cId="1064113221" sldId="2571"/>
            <ac:spMk id="26" creationId="{EFA9B6C6-A247-48A8-9A1C-1E36FA9456B5}"/>
          </ac:spMkLst>
        </pc:spChg>
        <pc:spChg chg="add del">
          <ac:chgData name="adelina Cozma" userId="e2a2aee5dcb7b286" providerId="LiveId" clId="{93B1D5D5-E932-4D56-B29F-12E1B38278F1}" dt="2026-03-08T21:50:40.882" v="24" actId="26606"/>
          <ac:spMkLst>
            <pc:docMk/>
            <pc:sldMk cId="1064113221" sldId="2571"/>
            <ac:spMk id="27" creationId="{C5CB530E-515E-412C-9DF1-5F8FFBD6F383}"/>
          </ac:spMkLst>
        </pc:spChg>
        <pc:spChg chg="add del">
          <ac:chgData name="adelina Cozma" userId="e2a2aee5dcb7b286" providerId="LiveId" clId="{93B1D5D5-E932-4D56-B29F-12E1B38278F1}" dt="2026-03-08T21:50:40.882" v="24" actId="26606"/>
          <ac:spMkLst>
            <pc:docMk/>
            <pc:sldMk cId="1064113221" sldId="2571"/>
            <ac:spMk id="28" creationId="{712D4376-A578-4FF1-94FC-245E7A6A489F}"/>
          </ac:spMkLst>
        </pc:spChg>
        <pc:spChg chg="add del">
          <ac:chgData name="adelina Cozma" userId="e2a2aee5dcb7b286" providerId="LiveId" clId="{93B1D5D5-E932-4D56-B29F-12E1B38278F1}" dt="2026-03-08T21:50:40.882" v="24" actId="26606"/>
          <ac:spMkLst>
            <pc:docMk/>
            <pc:sldMk cId="1064113221" sldId="2571"/>
            <ac:spMk id="29" creationId="{AEA7509D-F04F-40CB-A0B3-EEF16499CC9F}"/>
          </ac:spMkLst>
        </pc:spChg>
        <pc:spChg chg="add del">
          <ac:chgData name="adelina Cozma" userId="e2a2aee5dcb7b286" providerId="LiveId" clId="{93B1D5D5-E932-4D56-B29F-12E1B38278F1}" dt="2026-03-08T21:50:41.407" v="26" actId="26606"/>
          <ac:spMkLst>
            <pc:docMk/>
            <pc:sldMk cId="1064113221" sldId="2571"/>
            <ac:spMk id="32" creationId="{74751229-0244-4FBB-BED1-407467F4C951}"/>
          </ac:spMkLst>
        </pc:spChg>
        <pc:spChg chg="add">
          <ac:chgData name="adelina Cozma" userId="e2a2aee5dcb7b286" providerId="LiveId" clId="{93B1D5D5-E932-4D56-B29F-12E1B38278F1}" dt="2026-03-08T21:50:41.428" v="27" actId="26606"/>
          <ac:spMkLst>
            <pc:docMk/>
            <pc:sldMk cId="1064113221" sldId="2571"/>
            <ac:spMk id="34" creationId="{1A3C89F8-0D2F-47FF-B903-151248265F47}"/>
          </ac:spMkLst>
        </pc:spChg>
        <pc:spChg chg="add">
          <ac:chgData name="adelina Cozma" userId="e2a2aee5dcb7b286" providerId="LiveId" clId="{93B1D5D5-E932-4D56-B29F-12E1B38278F1}" dt="2026-03-08T21:50:41.428" v="27" actId="26606"/>
          <ac:spMkLst>
            <pc:docMk/>
            <pc:sldMk cId="1064113221" sldId="2571"/>
            <ac:spMk id="35" creationId="{C5CB530E-515E-412C-9DF1-5F8FFBD6F383}"/>
          </ac:spMkLst>
        </pc:spChg>
        <pc:spChg chg="add">
          <ac:chgData name="adelina Cozma" userId="e2a2aee5dcb7b286" providerId="LiveId" clId="{93B1D5D5-E932-4D56-B29F-12E1B38278F1}" dt="2026-03-08T21:50:41.428" v="27" actId="26606"/>
          <ac:spMkLst>
            <pc:docMk/>
            <pc:sldMk cId="1064113221" sldId="2571"/>
            <ac:spMk id="36" creationId="{712D4376-A578-4FF1-94FC-245E7A6A489F}"/>
          </ac:spMkLst>
        </pc:spChg>
        <pc:spChg chg="add">
          <ac:chgData name="adelina Cozma" userId="e2a2aee5dcb7b286" providerId="LiveId" clId="{93B1D5D5-E932-4D56-B29F-12E1B38278F1}" dt="2026-03-08T21:50:41.428" v="27" actId="26606"/>
          <ac:spMkLst>
            <pc:docMk/>
            <pc:sldMk cId="1064113221" sldId="2571"/>
            <ac:spMk id="37" creationId="{AEA7509D-F04F-40CB-A0B3-EEF16499CC9F}"/>
          </ac:spMkLst>
        </pc:spChg>
        <pc:spChg chg="add">
          <ac:chgData name="adelina Cozma" userId="e2a2aee5dcb7b286" providerId="LiveId" clId="{93B1D5D5-E932-4D56-B29F-12E1B38278F1}" dt="2026-03-08T21:50:41.428" v="27" actId="26606"/>
          <ac:spMkLst>
            <pc:docMk/>
            <pc:sldMk cId="1064113221" sldId="2571"/>
            <ac:spMk id="39" creationId="{508BEF50-7B1E-49A4-BC19-5F4F1D755E64}"/>
          </ac:spMkLst>
        </pc:spChg>
        <pc:spChg chg="add">
          <ac:chgData name="adelina Cozma" userId="e2a2aee5dcb7b286" providerId="LiveId" clId="{93B1D5D5-E932-4D56-B29F-12E1B38278F1}" dt="2026-03-08T21:50:41.428" v="27" actId="26606"/>
          <ac:spMkLst>
            <pc:docMk/>
            <pc:sldMk cId="1064113221" sldId="2571"/>
            <ac:spMk id="40" creationId="{3FBAD350-5664-4811-A208-657FB882D350}"/>
          </ac:spMkLst>
        </pc:spChg>
        <pc:spChg chg="add">
          <ac:chgData name="adelina Cozma" userId="e2a2aee5dcb7b286" providerId="LiveId" clId="{93B1D5D5-E932-4D56-B29F-12E1B38278F1}" dt="2026-03-08T21:50:41.428" v="27" actId="26606"/>
          <ac:spMkLst>
            <pc:docMk/>
            <pc:sldMk cId="1064113221" sldId="2571"/>
            <ac:spMk id="41" creationId="{C39ADB8F-D187-49D7-BDCF-C1B6DC727068}"/>
          </ac:spMkLst>
        </pc:spChg>
        <pc:picChg chg="add del">
          <ac:chgData name="adelina Cozma" userId="e2a2aee5dcb7b286" providerId="LiveId" clId="{93B1D5D5-E932-4D56-B29F-12E1B38278F1}" dt="2026-03-08T21:50:41.407" v="26" actId="26606"/>
          <ac:picMkLst>
            <pc:docMk/>
            <pc:sldMk cId="1064113221" sldId="2571"/>
            <ac:picMk id="6" creationId="{0648134E-93E5-3E91-FFAB-8D7AE36F316D}"/>
          </ac:picMkLst>
        </pc:picChg>
        <pc:picChg chg="add del">
          <ac:chgData name="adelina Cozma" userId="e2a2aee5dcb7b286" providerId="LiveId" clId="{93B1D5D5-E932-4D56-B29F-12E1B38278F1}" dt="2026-03-08T21:50:41.407" v="26" actId="26606"/>
          <ac:picMkLst>
            <pc:docMk/>
            <pc:sldMk cId="1064113221" sldId="2571"/>
            <ac:picMk id="8" creationId="{F2AE1202-3008-461B-B1A2-8EE10E8AD07F}"/>
          </ac:picMkLst>
        </pc:picChg>
        <pc:cxnChg chg="add del">
          <ac:chgData name="adelina Cozma" userId="e2a2aee5dcb7b286" providerId="LiveId" clId="{93B1D5D5-E932-4D56-B29F-12E1B38278F1}" dt="2026-03-08T21:50:34.945" v="20" actId="26606"/>
          <ac:cxnSpMkLst>
            <pc:docMk/>
            <pc:sldMk cId="1064113221" sldId="2571"/>
            <ac:cxnSpMk id="15" creationId="{56020367-4FD5-4596-8E10-C5F095CD8DBF}"/>
          </ac:cxnSpMkLst>
        </pc:cxnChg>
        <pc:cxnChg chg="add del">
          <ac:chgData name="adelina Cozma" userId="e2a2aee5dcb7b286" providerId="LiveId" clId="{93B1D5D5-E932-4D56-B29F-12E1B38278F1}" dt="2026-03-08T21:50:36.613" v="22" actId="26606"/>
          <ac:cxnSpMkLst>
            <pc:docMk/>
            <pc:sldMk cId="1064113221" sldId="2571"/>
            <ac:cxnSpMk id="24" creationId="{56020367-4FD5-4596-8E10-C5F095CD8DBF}"/>
          </ac:cxnSpMkLst>
        </pc:cxnChg>
        <pc:cxnChg chg="add del">
          <ac:chgData name="adelina Cozma" userId="e2a2aee5dcb7b286" providerId="LiveId" clId="{93B1D5D5-E932-4D56-B29F-12E1B38278F1}" dt="2026-03-08T21:50:40.882" v="24" actId="26606"/>
          <ac:cxnSpMkLst>
            <pc:docMk/>
            <pc:sldMk cId="1064113221" sldId="2571"/>
            <ac:cxnSpMk id="30" creationId="{56020367-4FD5-4596-8E10-C5F095CD8DBF}"/>
          </ac:cxnSpMkLst>
        </pc:cxnChg>
        <pc:cxnChg chg="add">
          <ac:chgData name="adelina Cozma" userId="e2a2aee5dcb7b286" providerId="LiveId" clId="{93B1D5D5-E932-4D56-B29F-12E1B38278F1}" dt="2026-03-08T21:50:41.428" v="27" actId="26606"/>
          <ac:cxnSpMkLst>
            <pc:docMk/>
            <pc:sldMk cId="1064113221" sldId="2571"/>
            <ac:cxnSpMk id="38" creationId="{56020367-4FD5-4596-8E10-C5F095CD8DBF}"/>
          </ac:cxnSpMkLst>
        </pc:cxnChg>
      </pc:sldChg>
      <pc:sldChg chg="modSp add mod setBg">
        <pc:chgData name="adelina Cozma" userId="e2a2aee5dcb7b286" providerId="LiveId" clId="{93B1D5D5-E932-4D56-B29F-12E1B38278F1}" dt="2026-03-08T21:51:01.553" v="29" actId="1076"/>
        <pc:sldMkLst>
          <pc:docMk/>
          <pc:sldMk cId="2682431228" sldId="2572"/>
        </pc:sldMkLst>
        <pc:spChg chg="mod">
          <ac:chgData name="adelina Cozma" userId="e2a2aee5dcb7b286" providerId="LiveId" clId="{93B1D5D5-E932-4D56-B29F-12E1B38278F1}" dt="2026-03-08T21:51:01.553" v="29" actId="1076"/>
          <ac:spMkLst>
            <pc:docMk/>
            <pc:sldMk cId="2682431228" sldId="2572"/>
            <ac:spMk id="4" creationId="{A965B27A-C7A9-8092-42F8-92018D6B31A6}"/>
          </ac:spMkLst>
        </pc:spChg>
      </pc:sldChg>
      <pc:sldChg chg="delSp add setBg delDesignElem">
        <pc:chgData name="adelina Cozma" userId="e2a2aee5dcb7b286" providerId="LiveId" clId="{93B1D5D5-E932-4D56-B29F-12E1B38278F1}" dt="2026-03-08T21:50:29.081" v="18"/>
        <pc:sldMkLst>
          <pc:docMk/>
          <pc:sldMk cId="1837567897" sldId="2573"/>
        </pc:sldMkLst>
        <pc:spChg chg="del">
          <ac:chgData name="adelina Cozma" userId="e2a2aee5dcb7b286" providerId="LiveId" clId="{93B1D5D5-E932-4D56-B29F-12E1B38278F1}" dt="2026-03-08T21:50:29.081" v="18"/>
          <ac:spMkLst>
            <pc:docMk/>
            <pc:sldMk cId="1837567897" sldId="2573"/>
            <ac:spMk id="10" creationId="{2961259D-605E-E200-FF9F-7C8C71D7C8E4}"/>
          </ac:spMkLst>
        </pc:spChg>
      </pc:sldChg>
      <pc:sldChg chg="addSp delSp modSp add mod setBg setClrOvrMap delDesignElem">
        <pc:chgData name="adelina Cozma" userId="e2a2aee5dcb7b286" providerId="LiveId" clId="{93B1D5D5-E932-4D56-B29F-12E1B38278F1}" dt="2026-03-08T21:51:38.331" v="34" actId="26606"/>
        <pc:sldMkLst>
          <pc:docMk/>
          <pc:sldMk cId="1944177582" sldId="2575"/>
        </pc:sldMkLst>
        <pc:spChg chg="del">
          <ac:chgData name="adelina Cozma" userId="e2a2aee5dcb7b286" providerId="LiveId" clId="{93B1D5D5-E932-4D56-B29F-12E1B38278F1}" dt="2026-03-08T21:51:34.215" v="33"/>
          <ac:spMkLst>
            <pc:docMk/>
            <pc:sldMk cId="1944177582" sldId="2575"/>
            <ac:spMk id="13" creationId="{71B2258F-86CA-4D4D-8270-BC05FCDEBFB3}"/>
          </ac:spMkLst>
        </pc:spChg>
        <pc:spChg chg="add">
          <ac:chgData name="adelina Cozma" userId="e2a2aee5dcb7b286" providerId="LiveId" clId="{93B1D5D5-E932-4D56-B29F-12E1B38278F1}" dt="2026-03-08T21:51:38.331" v="34" actId="26606"/>
          <ac:spMkLst>
            <pc:docMk/>
            <pc:sldMk cId="1944177582" sldId="2575"/>
            <ac:spMk id="14" creationId="{71B2258F-86CA-4D4D-8270-BC05FCDEBFB3}"/>
          </ac:spMkLst>
        </pc:spChg>
        <pc:picChg chg="mod">
          <ac:chgData name="adelina Cozma" userId="e2a2aee5dcb7b286" providerId="LiveId" clId="{93B1D5D5-E932-4D56-B29F-12E1B38278F1}" dt="2026-03-08T21:51:38.331" v="34" actId="26606"/>
          <ac:picMkLst>
            <pc:docMk/>
            <pc:sldMk cId="1944177582" sldId="2575"/>
            <ac:picMk id="9" creationId="{0930A07F-3089-C62C-59B6-6B3C1CB4F012}"/>
          </ac:picMkLst>
        </pc:picChg>
      </pc:sldChg>
      <pc:sldChg chg="delSp add setBg delDesignElem">
        <pc:chgData name="adelina Cozma" userId="e2a2aee5dcb7b286" providerId="LiveId" clId="{93B1D5D5-E932-4D56-B29F-12E1B38278F1}" dt="2026-03-08T21:51:34.215" v="33"/>
        <pc:sldMkLst>
          <pc:docMk/>
          <pc:sldMk cId="2646705229" sldId="2576"/>
        </pc:sldMkLst>
        <pc:spChg chg="del">
          <ac:chgData name="adelina Cozma" userId="e2a2aee5dcb7b286" providerId="LiveId" clId="{93B1D5D5-E932-4D56-B29F-12E1B38278F1}" dt="2026-03-08T21:51:34.215" v="33"/>
          <ac:spMkLst>
            <pc:docMk/>
            <pc:sldMk cId="2646705229" sldId="2576"/>
            <ac:spMk id="10" creationId="{9D905D5B-81A8-A5BA-F070-2788B26E0FA0}"/>
          </ac:spMkLst>
        </pc:spChg>
      </pc:sldChg>
      <pc:sldChg chg="delSp modSp add mod setBg delDesignElem">
        <pc:chgData name="adelina Cozma" userId="e2a2aee5dcb7b286" providerId="LiveId" clId="{93B1D5D5-E932-4D56-B29F-12E1B38278F1}" dt="2026-03-08T21:52:36.697" v="46" actId="1076"/>
        <pc:sldMkLst>
          <pc:docMk/>
          <pc:sldMk cId="1509341551" sldId="2577"/>
        </pc:sldMkLst>
        <pc:spChg chg="mod">
          <ac:chgData name="adelina Cozma" userId="e2a2aee5dcb7b286" providerId="LiveId" clId="{93B1D5D5-E932-4D56-B29F-12E1B38278F1}" dt="2026-03-08T21:52:32.904" v="45" actId="122"/>
          <ac:spMkLst>
            <pc:docMk/>
            <pc:sldMk cId="1509341551" sldId="2577"/>
            <ac:spMk id="2" creationId="{8E5B135B-DEE3-B7C7-5E34-31E8EB67DEAC}"/>
          </ac:spMkLst>
        </pc:spChg>
        <pc:spChg chg="mod">
          <ac:chgData name="adelina Cozma" userId="e2a2aee5dcb7b286" providerId="LiveId" clId="{93B1D5D5-E932-4D56-B29F-12E1B38278F1}" dt="2026-03-08T21:52:36.697" v="46" actId="1076"/>
          <ac:spMkLst>
            <pc:docMk/>
            <pc:sldMk cId="1509341551" sldId="2577"/>
            <ac:spMk id="4" creationId="{87F27962-4E50-C8E3-6193-819A855ABEA6}"/>
          </ac:spMkLst>
        </pc:spChg>
        <pc:spChg chg="del">
          <ac:chgData name="adelina Cozma" userId="e2a2aee5dcb7b286" providerId="LiveId" clId="{93B1D5D5-E932-4D56-B29F-12E1B38278F1}" dt="2026-03-08T21:51:34.215" v="33"/>
          <ac:spMkLst>
            <pc:docMk/>
            <pc:sldMk cId="1509341551" sldId="2577"/>
            <ac:spMk id="10" creationId="{2961259D-605E-E200-FF9F-7C8C71D7C8E4}"/>
          </ac:spMkLst>
        </pc:spChg>
      </pc:sldChg>
      <pc:sldChg chg="addSp delSp add del setBg delDesignElem">
        <pc:chgData name="adelina Cozma" userId="e2a2aee5dcb7b286" providerId="LiveId" clId="{93B1D5D5-E932-4D56-B29F-12E1B38278F1}" dt="2026-03-08T21:53:59.436" v="63"/>
        <pc:sldMkLst>
          <pc:docMk/>
          <pc:sldMk cId="893330717" sldId="2579"/>
        </pc:sldMkLst>
        <pc:spChg chg="add del">
          <ac:chgData name="adelina Cozma" userId="e2a2aee5dcb7b286" providerId="LiveId" clId="{93B1D5D5-E932-4D56-B29F-12E1B38278F1}" dt="2026-03-08T21:53:59.254" v="62"/>
          <ac:spMkLst>
            <pc:docMk/>
            <pc:sldMk cId="893330717" sldId="2579"/>
            <ac:spMk id="12" creationId="{EFA9B6C6-A247-48A8-9A1C-1E36FA9456B5}"/>
          </ac:spMkLst>
        </pc:spChg>
        <pc:spChg chg="add del">
          <ac:chgData name="adelina Cozma" userId="e2a2aee5dcb7b286" providerId="LiveId" clId="{93B1D5D5-E932-4D56-B29F-12E1B38278F1}" dt="2026-03-08T21:53:59.254" v="62"/>
          <ac:spMkLst>
            <pc:docMk/>
            <pc:sldMk cId="893330717" sldId="2579"/>
            <ac:spMk id="14" creationId="{C5CB530E-515E-412C-9DF1-5F8FFBD6F383}"/>
          </ac:spMkLst>
        </pc:spChg>
        <pc:spChg chg="add del">
          <ac:chgData name="adelina Cozma" userId="e2a2aee5dcb7b286" providerId="LiveId" clId="{93B1D5D5-E932-4D56-B29F-12E1B38278F1}" dt="2026-03-08T21:53:59.254" v="62"/>
          <ac:spMkLst>
            <pc:docMk/>
            <pc:sldMk cId="893330717" sldId="2579"/>
            <ac:spMk id="16" creationId="{712D4376-A578-4FF1-94FC-245E7A6A489F}"/>
          </ac:spMkLst>
        </pc:spChg>
        <pc:spChg chg="add del">
          <ac:chgData name="adelina Cozma" userId="e2a2aee5dcb7b286" providerId="LiveId" clId="{93B1D5D5-E932-4D56-B29F-12E1B38278F1}" dt="2026-03-08T21:53:59.254" v="62"/>
          <ac:spMkLst>
            <pc:docMk/>
            <pc:sldMk cId="893330717" sldId="2579"/>
            <ac:spMk id="18" creationId="{AEA7509D-F04F-40CB-A0B3-EEF16499CC9F}"/>
          </ac:spMkLst>
        </pc:spChg>
        <pc:cxnChg chg="add del">
          <ac:chgData name="adelina Cozma" userId="e2a2aee5dcb7b286" providerId="LiveId" clId="{93B1D5D5-E932-4D56-B29F-12E1B38278F1}" dt="2026-03-08T21:53:59.254" v="62"/>
          <ac:cxnSpMkLst>
            <pc:docMk/>
            <pc:sldMk cId="893330717" sldId="2579"/>
            <ac:cxnSpMk id="20" creationId="{56020367-4FD5-4596-8E10-C5F095CD8DBF}"/>
          </ac:cxnSpMkLst>
        </pc:cxnChg>
      </pc:sldChg>
      <pc:sldChg chg="addSp delSp modSp add del setBg delDesignElem">
        <pc:chgData name="adelina Cozma" userId="e2a2aee5dcb7b286" providerId="LiveId" clId="{93B1D5D5-E932-4D56-B29F-12E1B38278F1}" dt="2026-03-08T21:54:10.314" v="64" actId="255"/>
        <pc:sldMkLst>
          <pc:docMk/>
          <pc:sldMk cId="440587674" sldId="2580"/>
        </pc:sldMkLst>
        <pc:spChg chg="mod">
          <ac:chgData name="adelina Cozma" userId="e2a2aee5dcb7b286" providerId="LiveId" clId="{93B1D5D5-E932-4D56-B29F-12E1B38278F1}" dt="2026-03-08T21:54:10.314" v="64" actId="255"/>
          <ac:spMkLst>
            <pc:docMk/>
            <pc:sldMk cId="440587674" sldId="2580"/>
            <ac:spMk id="4" creationId="{24F4CE3C-78A0-F3A2-F46E-0C63610C7A76}"/>
          </ac:spMkLst>
        </pc:spChg>
        <pc:spChg chg="add del">
          <ac:chgData name="adelina Cozma" userId="e2a2aee5dcb7b286" providerId="LiveId" clId="{93B1D5D5-E932-4D56-B29F-12E1B38278F1}" dt="2026-03-08T21:53:59.254" v="62"/>
          <ac:spMkLst>
            <pc:docMk/>
            <pc:sldMk cId="440587674" sldId="2580"/>
            <ac:spMk id="22" creationId="{D1D34770-47A8-402C-AF23-2B653F2D88C1}"/>
          </ac:spMkLst>
        </pc:spChg>
      </pc:sldChg>
      <pc:sldChg chg="addSp delSp add del setBg delDesignElem modNotesTx">
        <pc:chgData name="adelina Cozma" userId="e2a2aee5dcb7b286" providerId="LiveId" clId="{93B1D5D5-E932-4D56-B29F-12E1B38278F1}" dt="2026-03-08T23:01:51.205" v="215" actId="20577"/>
        <pc:sldMkLst>
          <pc:docMk/>
          <pc:sldMk cId="1513040106" sldId="2581"/>
        </pc:sldMkLst>
        <pc:spChg chg="add del">
          <ac:chgData name="adelina Cozma" userId="e2a2aee5dcb7b286" providerId="LiveId" clId="{93B1D5D5-E932-4D56-B29F-12E1B38278F1}" dt="2026-03-08T21:53:59.254" v="62"/>
          <ac:spMkLst>
            <pc:docMk/>
            <pc:sldMk cId="1513040106" sldId="2581"/>
            <ac:spMk id="15" creationId="{04812C46-200A-4DEB-A05E-3ED6C68C2387}"/>
          </ac:spMkLst>
        </pc:spChg>
        <pc:spChg chg="add del">
          <ac:chgData name="adelina Cozma" userId="e2a2aee5dcb7b286" providerId="LiveId" clId="{93B1D5D5-E932-4D56-B29F-12E1B38278F1}" dt="2026-03-08T21:53:59.254" v="62"/>
          <ac:spMkLst>
            <pc:docMk/>
            <pc:sldMk cId="1513040106" sldId="2581"/>
            <ac:spMk id="17" creationId="{D1EA859B-E555-4109-94F3-6700E046E008}"/>
          </ac:spMkLst>
        </pc:spChg>
      </pc:sldChg>
      <pc:sldChg chg="addSp delSp add del setBg delDesignElem">
        <pc:chgData name="adelina Cozma" userId="e2a2aee5dcb7b286" providerId="LiveId" clId="{93B1D5D5-E932-4D56-B29F-12E1B38278F1}" dt="2026-03-08T21:53:59.436" v="63"/>
        <pc:sldMkLst>
          <pc:docMk/>
          <pc:sldMk cId="3181451135" sldId="2583"/>
        </pc:sldMkLst>
        <pc:spChg chg="add del">
          <ac:chgData name="adelina Cozma" userId="e2a2aee5dcb7b286" providerId="LiveId" clId="{93B1D5D5-E932-4D56-B29F-12E1B38278F1}" dt="2026-03-08T21:53:59.254" v="62"/>
          <ac:spMkLst>
            <pc:docMk/>
            <pc:sldMk cId="3181451135" sldId="2583"/>
            <ac:spMk id="12" creationId="{EFA9B6C6-A247-48A8-9A1C-1E36FA9456B5}"/>
          </ac:spMkLst>
        </pc:spChg>
        <pc:spChg chg="add del">
          <ac:chgData name="adelina Cozma" userId="e2a2aee5dcb7b286" providerId="LiveId" clId="{93B1D5D5-E932-4D56-B29F-12E1B38278F1}" dt="2026-03-08T21:53:59.254" v="62"/>
          <ac:spMkLst>
            <pc:docMk/>
            <pc:sldMk cId="3181451135" sldId="2583"/>
            <ac:spMk id="14" creationId="{C5CB530E-515E-412C-9DF1-5F8FFBD6F383}"/>
          </ac:spMkLst>
        </pc:spChg>
        <pc:spChg chg="add del">
          <ac:chgData name="adelina Cozma" userId="e2a2aee5dcb7b286" providerId="LiveId" clId="{93B1D5D5-E932-4D56-B29F-12E1B38278F1}" dt="2026-03-08T21:53:59.254" v="62"/>
          <ac:spMkLst>
            <pc:docMk/>
            <pc:sldMk cId="3181451135" sldId="2583"/>
            <ac:spMk id="16" creationId="{712D4376-A578-4FF1-94FC-245E7A6A489F}"/>
          </ac:spMkLst>
        </pc:spChg>
        <pc:spChg chg="add del">
          <ac:chgData name="adelina Cozma" userId="e2a2aee5dcb7b286" providerId="LiveId" clId="{93B1D5D5-E932-4D56-B29F-12E1B38278F1}" dt="2026-03-08T21:53:59.254" v="62"/>
          <ac:spMkLst>
            <pc:docMk/>
            <pc:sldMk cId="3181451135" sldId="2583"/>
            <ac:spMk id="18" creationId="{AEA7509D-F04F-40CB-A0B3-EEF16499CC9F}"/>
          </ac:spMkLst>
        </pc:spChg>
        <pc:cxnChg chg="add del">
          <ac:chgData name="adelina Cozma" userId="e2a2aee5dcb7b286" providerId="LiveId" clId="{93B1D5D5-E932-4D56-B29F-12E1B38278F1}" dt="2026-03-08T21:53:59.254" v="62"/>
          <ac:cxnSpMkLst>
            <pc:docMk/>
            <pc:sldMk cId="3181451135" sldId="2583"/>
            <ac:cxnSpMk id="20" creationId="{56020367-4FD5-4596-8E10-C5F095CD8DBF}"/>
          </ac:cxnSpMkLst>
        </pc:cxnChg>
      </pc:sldChg>
      <pc:sldChg chg="addSp delSp modSp add del setBg delDesignElem">
        <pc:chgData name="adelina Cozma" userId="e2a2aee5dcb7b286" providerId="LiveId" clId="{93B1D5D5-E932-4D56-B29F-12E1B38278F1}" dt="2026-03-08T22:50:05.942" v="202" actId="14826"/>
        <pc:sldMkLst>
          <pc:docMk/>
          <pc:sldMk cId="2665534472" sldId="2584"/>
        </pc:sldMkLst>
        <pc:spChg chg="add del">
          <ac:chgData name="adelina Cozma" userId="e2a2aee5dcb7b286" providerId="LiveId" clId="{93B1D5D5-E932-4D56-B29F-12E1B38278F1}" dt="2026-03-08T21:53:59.254" v="62"/>
          <ac:spMkLst>
            <pc:docMk/>
            <pc:sldMk cId="2665534472" sldId="2584"/>
            <ac:spMk id="10" creationId="{6ACA6F80-D392-A64E-3CF8-F28F1CCEE67B}"/>
          </ac:spMkLst>
        </pc:spChg>
        <pc:picChg chg="mod">
          <ac:chgData name="adelina Cozma" userId="e2a2aee5dcb7b286" providerId="LiveId" clId="{93B1D5D5-E932-4D56-B29F-12E1B38278F1}" dt="2026-03-08T22:50:05.942" v="202" actId="14826"/>
          <ac:picMkLst>
            <pc:docMk/>
            <pc:sldMk cId="2665534472" sldId="2584"/>
            <ac:picMk id="5" creationId="{803480F1-23E7-4539-8DDD-9BECF8BD335A}"/>
          </ac:picMkLst>
        </pc:picChg>
      </pc:sldChg>
      <pc:sldChg chg="addSp delSp add del setBg delDesignElem">
        <pc:chgData name="adelina Cozma" userId="e2a2aee5dcb7b286" providerId="LiveId" clId="{93B1D5D5-E932-4D56-B29F-12E1B38278F1}" dt="2026-03-08T21:53:59.436" v="63"/>
        <pc:sldMkLst>
          <pc:docMk/>
          <pc:sldMk cId="1010582590" sldId="2585"/>
        </pc:sldMkLst>
        <pc:spChg chg="add del">
          <ac:chgData name="adelina Cozma" userId="e2a2aee5dcb7b286" providerId="LiveId" clId="{93B1D5D5-E932-4D56-B29F-12E1B38278F1}" dt="2026-03-08T21:53:59.254" v="62"/>
          <ac:spMkLst>
            <pc:docMk/>
            <pc:sldMk cId="1010582590" sldId="2585"/>
            <ac:spMk id="10" creationId="{9D905D5B-81A8-A5BA-F070-2788B26E0FA0}"/>
          </ac:spMkLst>
        </pc:spChg>
      </pc:sldChg>
      <pc:sldChg chg="addSp delSp add del setBg delDesignElem">
        <pc:chgData name="adelina Cozma" userId="e2a2aee5dcb7b286" providerId="LiveId" clId="{93B1D5D5-E932-4D56-B29F-12E1B38278F1}" dt="2026-03-08T21:53:59.436" v="63"/>
        <pc:sldMkLst>
          <pc:docMk/>
          <pc:sldMk cId="1435625867" sldId="2587"/>
        </pc:sldMkLst>
        <pc:spChg chg="add del">
          <ac:chgData name="adelina Cozma" userId="e2a2aee5dcb7b286" providerId="LiveId" clId="{93B1D5D5-E932-4D56-B29F-12E1B38278F1}" dt="2026-03-08T21:53:59.254" v="62"/>
          <ac:spMkLst>
            <pc:docMk/>
            <pc:sldMk cId="1435625867" sldId="2587"/>
            <ac:spMk id="12" creationId="{EFA9B6C6-A247-48A8-9A1C-1E36FA9456B5}"/>
          </ac:spMkLst>
        </pc:spChg>
        <pc:spChg chg="add del">
          <ac:chgData name="adelina Cozma" userId="e2a2aee5dcb7b286" providerId="LiveId" clId="{93B1D5D5-E932-4D56-B29F-12E1B38278F1}" dt="2026-03-08T21:53:59.254" v="62"/>
          <ac:spMkLst>
            <pc:docMk/>
            <pc:sldMk cId="1435625867" sldId="2587"/>
            <ac:spMk id="14" creationId="{C5CB530E-515E-412C-9DF1-5F8FFBD6F383}"/>
          </ac:spMkLst>
        </pc:spChg>
        <pc:spChg chg="add del">
          <ac:chgData name="adelina Cozma" userId="e2a2aee5dcb7b286" providerId="LiveId" clId="{93B1D5D5-E932-4D56-B29F-12E1B38278F1}" dt="2026-03-08T21:53:59.254" v="62"/>
          <ac:spMkLst>
            <pc:docMk/>
            <pc:sldMk cId="1435625867" sldId="2587"/>
            <ac:spMk id="16" creationId="{712D4376-A578-4FF1-94FC-245E7A6A489F}"/>
          </ac:spMkLst>
        </pc:spChg>
        <pc:spChg chg="add del">
          <ac:chgData name="adelina Cozma" userId="e2a2aee5dcb7b286" providerId="LiveId" clId="{93B1D5D5-E932-4D56-B29F-12E1B38278F1}" dt="2026-03-08T21:53:59.254" v="62"/>
          <ac:spMkLst>
            <pc:docMk/>
            <pc:sldMk cId="1435625867" sldId="2587"/>
            <ac:spMk id="18" creationId="{AEA7509D-F04F-40CB-A0B3-EEF16499CC9F}"/>
          </ac:spMkLst>
        </pc:spChg>
        <pc:cxnChg chg="add del">
          <ac:chgData name="adelina Cozma" userId="e2a2aee5dcb7b286" providerId="LiveId" clId="{93B1D5D5-E932-4D56-B29F-12E1B38278F1}" dt="2026-03-08T21:53:59.254" v="62"/>
          <ac:cxnSpMkLst>
            <pc:docMk/>
            <pc:sldMk cId="1435625867" sldId="2587"/>
            <ac:cxnSpMk id="20" creationId="{56020367-4FD5-4596-8E10-C5F095CD8DBF}"/>
          </ac:cxnSpMkLst>
        </pc:cxnChg>
      </pc:sldChg>
      <pc:sldChg chg="addSp delSp modSp add del mod setBg delDesignElem">
        <pc:chgData name="adelina Cozma" userId="e2a2aee5dcb7b286" providerId="LiveId" clId="{93B1D5D5-E932-4D56-B29F-12E1B38278F1}" dt="2026-03-08T22:48:06.570" v="200" actId="14826"/>
        <pc:sldMkLst>
          <pc:docMk/>
          <pc:sldMk cId="4241224713" sldId="2588"/>
        </pc:sldMkLst>
        <pc:spChg chg="mod">
          <ac:chgData name="adelina Cozma" userId="e2a2aee5dcb7b286" providerId="LiveId" clId="{93B1D5D5-E932-4D56-B29F-12E1B38278F1}" dt="2026-03-08T22:44:56.511" v="192" actId="27636"/>
          <ac:spMkLst>
            <pc:docMk/>
            <pc:sldMk cId="4241224713" sldId="2588"/>
            <ac:spMk id="2" creationId="{5708D7D2-0F14-BAA3-1CFE-90258CA535F4}"/>
          </ac:spMkLst>
        </pc:spChg>
        <pc:spChg chg="add del">
          <ac:chgData name="adelina Cozma" userId="e2a2aee5dcb7b286" providerId="LiveId" clId="{93B1D5D5-E932-4D56-B29F-12E1B38278F1}" dt="2026-03-08T21:53:59.254" v="62"/>
          <ac:spMkLst>
            <pc:docMk/>
            <pc:sldMk cId="4241224713" sldId="2588"/>
            <ac:spMk id="10" creationId="{9D905D5B-81A8-A5BA-F070-2788B26E0FA0}"/>
          </ac:spMkLst>
        </pc:spChg>
        <pc:picChg chg="mod">
          <ac:chgData name="adelina Cozma" userId="e2a2aee5dcb7b286" providerId="LiveId" clId="{93B1D5D5-E932-4D56-B29F-12E1B38278F1}" dt="2026-03-08T22:45:58.134" v="198" actId="14100"/>
          <ac:picMkLst>
            <pc:docMk/>
            <pc:sldMk cId="4241224713" sldId="2588"/>
            <ac:picMk id="3" creationId="{23ADC48C-21A7-629B-5B3B-F9F2AD465993}"/>
          </ac:picMkLst>
        </pc:picChg>
        <pc:picChg chg="mod">
          <ac:chgData name="adelina Cozma" userId="e2a2aee5dcb7b286" providerId="LiveId" clId="{93B1D5D5-E932-4D56-B29F-12E1B38278F1}" dt="2026-03-08T22:48:06.570" v="200" actId="14826"/>
          <ac:picMkLst>
            <pc:docMk/>
            <pc:sldMk cId="4241224713" sldId="2588"/>
            <ac:picMk id="5" creationId="{5A118234-8001-4C64-AF07-30968323A02D}"/>
          </ac:picMkLst>
        </pc:picChg>
      </pc:sldChg>
      <pc:sldChg chg="addSp delSp modSp add del mod setBg delDesignElem">
        <pc:chgData name="adelina Cozma" userId="e2a2aee5dcb7b286" providerId="LiveId" clId="{93B1D5D5-E932-4D56-B29F-12E1B38278F1}" dt="2026-03-08T22:07:13.201" v="134" actId="255"/>
        <pc:sldMkLst>
          <pc:docMk/>
          <pc:sldMk cId="1900165039" sldId="2589"/>
        </pc:sldMkLst>
        <pc:spChg chg="mod ord">
          <ac:chgData name="adelina Cozma" userId="e2a2aee5dcb7b286" providerId="LiveId" clId="{93B1D5D5-E932-4D56-B29F-12E1B38278F1}" dt="2026-03-08T22:05:10.450" v="104" actId="26606"/>
          <ac:spMkLst>
            <pc:docMk/>
            <pc:sldMk cId="1900165039" sldId="2589"/>
            <ac:spMk id="2" creationId="{9F7CD693-356A-A213-C7A2-9BA9471F75FE}"/>
          </ac:spMkLst>
        </pc:spChg>
        <pc:spChg chg="mod ord">
          <ac:chgData name="adelina Cozma" userId="e2a2aee5dcb7b286" providerId="LiveId" clId="{93B1D5D5-E932-4D56-B29F-12E1B38278F1}" dt="2026-03-08T22:07:13.201" v="134" actId="255"/>
          <ac:spMkLst>
            <pc:docMk/>
            <pc:sldMk cId="1900165039" sldId="2589"/>
            <ac:spMk id="4" creationId="{5FC18235-2856-B365-A6D8-6DC3A6D8794C}"/>
          </ac:spMkLst>
        </pc:spChg>
        <pc:spChg chg="add del">
          <ac:chgData name="adelina Cozma" userId="e2a2aee5dcb7b286" providerId="LiveId" clId="{93B1D5D5-E932-4D56-B29F-12E1B38278F1}" dt="2026-03-08T22:05:10.450" v="104" actId="26606"/>
          <ac:spMkLst>
            <pc:docMk/>
            <pc:sldMk cId="1900165039" sldId="2589"/>
            <ac:spMk id="10" creationId="{9D905D5B-81A8-A5BA-F070-2788B26E0FA0}"/>
          </ac:spMkLst>
        </pc:spChg>
        <pc:spChg chg="add del">
          <ac:chgData name="adelina Cozma" userId="e2a2aee5dcb7b286" providerId="LiveId" clId="{93B1D5D5-E932-4D56-B29F-12E1B38278F1}" dt="2026-03-08T22:04:42.407" v="95" actId="26606"/>
          <ac:spMkLst>
            <pc:docMk/>
            <pc:sldMk cId="1900165039" sldId="2589"/>
            <ac:spMk id="15" creationId="{B3684CCF-CEBB-4D8E-A366-95E43D4C790B}"/>
          </ac:spMkLst>
        </pc:spChg>
        <pc:spChg chg="add del">
          <ac:chgData name="adelina Cozma" userId="e2a2aee5dcb7b286" providerId="LiveId" clId="{93B1D5D5-E932-4D56-B29F-12E1B38278F1}" dt="2026-03-08T22:04:42.407" v="95" actId="26606"/>
          <ac:spMkLst>
            <pc:docMk/>
            <pc:sldMk cId="1900165039" sldId="2589"/>
            <ac:spMk id="17" creationId="{70BEB1E7-2F88-40BC-B73D-42E5B6F80BFC}"/>
          </ac:spMkLst>
        </pc:spChg>
        <pc:spChg chg="add del">
          <ac:chgData name="adelina Cozma" userId="e2a2aee5dcb7b286" providerId="LiveId" clId="{93B1D5D5-E932-4D56-B29F-12E1B38278F1}" dt="2026-03-08T22:04:45.231" v="97" actId="26606"/>
          <ac:spMkLst>
            <pc:docMk/>
            <pc:sldMk cId="1900165039" sldId="2589"/>
            <ac:spMk id="19" creationId="{7586665A-47B3-4AEE-BC94-15D89FF706B3}"/>
          </ac:spMkLst>
        </pc:spChg>
        <pc:spChg chg="add del">
          <ac:chgData name="adelina Cozma" userId="e2a2aee5dcb7b286" providerId="LiveId" clId="{93B1D5D5-E932-4D56-B29F-12E1B38278F1}" dt="2026-03-08T22:04:45.231" v="97" actId="26606"/>
          <ac:spMkLst>
            <pc:docMk/>
            <pc:sldMk cId="1900165039" sldId="2589"/>
            <ac:spMk id="20" creationId="{1A8F098D-B94D-40E0-8503-87036AD43077}"/>
          </ac:spMkLst>
        </pc:spChg>
        <pc:spChg chg="add del">
          <ac:chgData name="adelina Cozma" userId="e2a2aee5dcb7b286" providerId="LiveId" clId="{93B1D5D5-E932-4D56-B29F-12E1B38278F1}" dt="2026-03-08T22:04:45.231" v="97" actId="26606"/>
          <ac:spMkLst>
            <pc:docMk/>
            <pc:sldMk cId="1900165039" sldId="2589"/>
            <ac:spMk id="21" creationId="{87D932BD-20C1-4F82-986C-BED2C354D033}"/>
          </ac:spMkLst>
        </pc:spChg>
        <pc:spChg chg="add del">
          <ac:chgData name="adelina Cozma" userId="e2a2aee5dcb7b286" providerId="LiveId" clId="{93B1D5D5-E932-4D56-B29F-12E1B38278F1}" dt="2026-03-08T22:04:56.903" v="99" actId="26606"/>
          <ac:spMkLst>
            <pc:docMk/>
            <pc:sldMk cId="1900165039" sldId="2589"/>
            <ac:spMk id="23" creationId="{6804CCDD-88C7-4B43-A381-F2D8DAF62BE3}"/>
          </ac:spMkLst>
        </pc:spChg>
        <pc:spChg chg="add del">
          <ac:chgData name="adelina Cozma" userId="e2a2aee5dcb7b286" providerId="LiveId" clId="{93B1D5D5-E932-4D56-B29F-12E1B38278F1}" dt="2026-03-08T22:04:56.903" v="99" actId="26606"/>
          <ac:spMkLst>
            <pc:docMk/>
            <pc:sldMk cId="1900165039" sldId="2589"/>
            <ac:spMk id="24" creationId="{BBECEAC1-4BBC-4815-B44E-D9B231A3FC16}"/>
          </ac:spMkLst>
        </pc:spChg>
        <pc:spChg chg="add del">
          <ac:chgData name="adelina Cozma" userId="e2a2aee5dcb7b286" providerId="LiveId" clId="{93B1D5D5-E932-4D56-B29F-12E1B38278F1}" dt="2026-03-08T22:04:58.732" v="101" actId="26606"/>
          <ac:spMkLst>
            <pc:docMk/>
            <pc:sldMk cId="1900165039" sldId="2589"/>
            <ac:spMk id="26" creationId="{BC84AE2F-44F4-4DB9-AA52-F1DF1D835033}"/>
          </ac:spMkLst>
        </pc:spChg>
        <pc:spChg chg="add del">
          <ac:chgData name="adelina Cozma" userId="e2a2aee5dcb7b286" providerId="LiveId" clId="{93B1D5D5-E932-4D56-B29F-12E1B38278F1}" dt="2026-03-08T22:04:58.732" v="101" actId="26606"/>
          <ac:spMkLst>
            <pc:docMk/>
            <pc:sldMk cId="1900165039" sldId="2589"/>
            <ac:spMk id="27" creationId="{B9D38F80-A0D0-4062-8B61-16440AC9D81D}"/>
          </ac:spMkLst>
        </pc:spChg>
        <pc:spChg chg="add del">
          <ac:chgData name="adelina Cozma" userId="e2a2aee5dcb7b286" providerId="LiveId" clId="{93B1D5D5-E932-4D56-B29F-12E1B38278F1}" dt="2026-03-08T22:04:58.732" v="101" actId="26606"/>
          <ac:spMkLst>
            <pc:docMk/>
            <pc:sldMk cId="1900165039" sldId="2589"/>
            <ac:spMk id="28" creationId="{90B6B893-A22E-3404-0752-819EE7049D96}"/>
          </ac:spMkLst>
        </pc:spChg>
        <pc:spChg chg="add del">
          <ac:chgData name="adelina Cozma" userId="e2a2aee5dcb7b286" providerId="LiveId" clId="{93B1D5D5-E932-4D56-B29F-12E1B38278F1}" dt="2026-03-08T22:05:10.439" v="103" actId="26606"/>
          <ac:spMkLst>
            <pc:docMk/>
            <pc:sldMk cId="1900165039" sldId="2589"/>
            <ac:spMk id="30" creationId="{33C7AB05-19D2-4FCD-8019-B11EC6435AA1}"/>
          </ac:spMkLst>
        </pc:spChg>
        <pc:spChg chg="add del">
          <ac:chgData name="adelina Cozma" userId="e2a2aee5dcb7b286" providerId="LiveId" clId="{93B1D5D5-E932-4D56-B29F-12E1B38278F1}" dt="2026-03-08T22:05:10.439" v="103" actId="26606"/>
          <ac:spMkLst>
            <pc:docMk/>
            <pc:sldMk cId="1900165039" sldId="2589"/>
            <ac:spMk id="33" creationId="{CBC4F608-B4B8-48C3-9572-C0F061B1CD99}"/>
          </ac:spMkLst>
        </pc:spChg>
        <pc:spChg chg="add del">
          <ac:chgData name="adelina Cozma" userId="e2a2aee5dcb7b286" providerId="LiveId" clId="{93B1D5D5-E932-4D56-B29F-12E1B38278F1}" dt="2026-03-08T22:05:10.439" v="103" actId="26606"/>
          <ac:spMkLst>
            <pc:docMk/>
            <pc:sldMk cId="1900165039" sldId="2589"/>
            <ac:spMk id="34" creationId="{1382A32C-5B0C-4B1C-A074-76C6DBCC9F87}"/>
          </ac:spMkLst>
        </pc:spChg>
        <pc:spChg chg="add">
          <ac:chgData name="adelina Cozma" userId="e2a2aee5dcb7b286" providerId="LiveId" clId="{93B1D5D5-E932-4D56-B29F-12E1B38278F1}" dt="2026-03-08T22:05:10.450" v="104" actId="26606"/>
          <ac:spMkLst>
            <pc:docMk/>
            <pc:sldMk cId="1900165039" sldId="2589"/>
            <ac:spMk id="36" creationId="{6804CCDD-88C7-4B43-A381-F2D8DAF62BE3}"/>
          </ac:spMkLst>
        </pc:spChg>
        <pc:spChg chg="add">
          <ac:chgData name="adelina Cozma" userId="e2a2aee5dcb7b286" providerId="LiveId" clId="{93B1D5D5-E932-4D56-B29F-12E1B38278F1}" dt="2026-03-08T22:05:10.450" v="104" actId="26606"/>
          <ac:spMkLst>
            <pc:docMk/>
            <pc:sldMk cId="1900165039" sldId="2589"/>
            <ac:spMk id="37" creationId="{BBECEAC1-4BBC-4815-B44E-D9B231A3FC16}"/>
          </ac:spMkLst>
        </pc:spChg>
        <pc:grpChg chg="add del">
          <ac:chgData name="adelina Cozma" userId="e2a2aee5dcb7b286" providerId="LiveId" clId="{93B1D5D5-E932-4D56-B29F-12E1B38278F1}" dt="2026-03-08T22:05:10.439" v="103" actId="26606"/>
          <ac:grpSpMkLst>
            <pc:docMk/>
            <pc:sldMk cId="1900165039" sldId="2589"/>
            <ac:grpSpMk id="31" creationId="{A9270323-9616-4384-857D-E86B78272EFE}"/>
          </ac:grpSpMkLst>
        </pc:grpChg>
        <pc:picChg chg="mod ord">
          <ac:chgData name="adelina Cozma" userId="e2a2aee5dcb7b286" providerId="LiveId" clId="{93B1D5D5-E932-4D56-B29F-12E1B38278F1}" dt="2026-03-08T22:05:10.450" v="104" actId="26606"/>
          <ac:picMkLst>
            <pc:docMk/>
            <pc:sldMk cId="1900165039" sldId="2589"/>
            <ac:picMk id="5" creationId="{63002CC2-B474-493F-8450-E6CE82A21488}"/>
          </ac:picMkLst>
        </pc:picChg>
        <pc:picChg chg="add mod ord">
          <ac:chgData name="adelina Cozma" userId="e2a2aee5dcb7b286" providerId="LiveId" clId="{93B1D5D5-E932-4D56-B29F-12E1B38278F1}" dt="2026-03-08T22:05:10.450" v="104" actId="26606"/>
          <ac:picMkLst>
            <pc:docMk/>
            <pc:sldMk cId="1900165039" sldId="2589"/>
            <ac:picMk id="6" creationId="{35C9D26A-322F-3EE3-AFDF-817297F22109}"/>
          </ac:picMkLst>
        </pc:picChg>
        <pc:picChg chg="add mod ord">
          <ac:chgData name="adelina Cozma" userId="e2a2aee5dcb7b286" providerId="LiveId" clId="{93B1D5D5-E932-4D56-B29F-12E1B38278F1}" dt="2026-03-08T22:05:10.450" v="104" actId="26606"/>
          <ac:picMkLst>
            <pc:docMk/>
            <pc:sldMk cId="1900165039" sldId="2589"/>
            <ac:picMk id="8" creationId="{0F753AD6-3B5C-3680-5F3D-4A7AFB711182}"/>
          </ac:picMkLst>
        </pc:picChg>
      </pc:sldChg>
      <pc:sldChg chg="addSp delSp add del setBg delDesignElem">
        <pc:chgData name="adelina Cozma" userId="e2a2aee5dcb7b286" providerId="LiveId" clId="{93B1D5D5-E932-4D56-B29F-12E1B38278F1}" dt="2026-03-08T21:53:59.436" v="63"/>
        <pc:sldMkLst>
          <pc:docMk/>
          <pc:sldMk cId="1341888405" sldId="2591"/>
        </pc:sldMkLst>
        <pc:spChg chg="add del">
          <ac:chgData name="adelina Cozma" userId="e2a2aee5dcb7b286" providerId="LiveId" clId="{93B1D5D5-E932-4D56-B29F-12E1B38278F1}" dt="2026-03-08T21:53:59.254" v="62"/>
          <ac:spMkLst>
            <pc:docMk/>
            <pc:sldMk cId="1341888405" sldId="2591"/>
            <ac:spMk id="12" creationId="{EFA9B6C6-A247-48A8-9A1C-1E36FA9456B5}"/>
          </ac:spMkLst>
        </pc:spChg>
        <pc:spChg chg="add del">
          <ac:chgData name="adelina Cozma" userId="e2a2aee5dcb7b286" providerId="LiveId" clId="{93B1D5D5-E932-4D56-B29F-12E1B38278F1}" dt="2026-03-08T21:53:59.254" v="62"/>
          <ac:spMkLst>
            <pc:docMk/>
            <pc:sldMk cId="1341888405" sldId="2591"/>
            <ac:spMk id="14" creationId="{C5CB530E-515E-412C-9DF1-5F8FFBD6F383}"/>
          </ac:spMkLst>
        </pc:spChg>
        <pc:spChg chg="add del">
          <ac:chgData name="adelina Cozma" userId="e2a2aee5dcb7b286" providerId="LiveId" clId="{93B1D5D5-E932-4D56-B29F-12E1B38278F1}" dt="2026-03-08T21:53:59.254" v="62"/>
          <ac:spMkLst>
            <pc:docMk/>
            <pc:sldMk cId="1341888405" sldId="2591"/>
            <ac:spMk id="16" creationId="{712D4376-A578-4FF1-94FC-245E7A6A489F}"/>
          </ac:spMkLst>
        </pc:spChg>
        <pc:spChg chg="add del">
          <ac:chgData name="adelina Cozma" userId="e2a2aee5dcb7b286" providerId="LiveId" clId="{93B1D5D5-E932-4D56-B29F-12E1B38278F1}" dt="2026-03-08T21:53:59.254" v="62"/>
          <ac:spMkLst>
            <pc:docMk/>
            <pc:sldMk cId="1341888405" sldId="2591"/>
            <ac:spMk id="18" creationId="{AEA7509D-F04F-40CB-A0B3-EEF16499CC9F}"/>
          </ac:spMkLst>
        </pc:spChg>
        <pc:cxnChg chg="add del">
          <ac:chgData name="adelina Cozma" userId="e2a2aee5dcb7b286" providerId="LiveId" clId="{93B1D5D5-E932-4D56-B29F-12E1B38278F1}" dt="2026-03-08T21:53:59.254" v="62"/>
          <ac:cxnSpMkLst>
            <pc:docMk/>
            <pc:sldMk cId="1341888405" sldId="2591"/>
            <ac:cxnSpMk id="20" creationId="{56020367-4FD5-4596-8E10-C5F095CD8DBF}"/>
          </ac:cxnSpMkLst>
        </pc:cxnChg>
      </pc:sldChg>
      <pc:sldChg chg="addSp delSp modSp add del mod setBg delDesignElem">
        <pc:chgData name="adelina Cozma" userId="e2a2aee5dcb7b286" providerId="LiveId" clId="{93B1D5D5-E932-4D56-B29F-12E1B38278F1}" dt="2026-03-08T22:07:26.660" v="138" actId="27636"/>
        <pc:sldMkLst>
          <pc:docMk/>
          <pc:sldMk cId="4137294489" sldId="2592"/>
        </pc:sldMkLst>
        <pc:spChg chg="mod ord">
          <ac:chgData name="adelina Cozma" userId="e2a2aee5dcb7b286" providerId="LiveId" clId="{93B1D5D5-E932-4D56-B29F-12E1B38278F1}" dt="2026-03-08T22:07:23.944" v="136" actId="14100"/>
          <ac:spMkLst>
            <pc:docMk/>
            <pc:sldMk cId="4137294489" sldId="2592"/>
            <ac:spMk id="2" creationId="{DB1CC9FC-30A1-69E4-5C67-640CBC9CD34B}"/>
          </ac:spMkLst>
        </pc:spChg>
        <pc:spChg chg="mod">
          <ac:chgData name="adelina Cozma" userId="e2a2aee5dcb7b286" providerId="LiveId" clId="{93B1D5D5-E932-4D56-B29F-12E1B38278F1}" dt="2026-03-08T22:07:26.660" v="138" actId="27636"/>
          <ac:spMkLst>
            <pc:docMk/>
            <pc:sldMk cId="4137294489" sldId="2592"/>
            <ac:spMk id="4" creationId="{F35273ED-174F-2BCD-0BEF-A63F330AF55E}"/>
          </ac:spMkLst>
        </pc:spChg>
        <pc:spChg chg="add del">
          <ac:chgData name="adelina Cozma" userId="e2a2aee5dcb7b286" providerId="LiveId" clId="{93B1D5D5-E932-4D56-B29F-12E1B38278F1}" dt="2026-03-08T22:06:11.151" v="110" actId="26606"/>
          <ac:spMkLst>
            <pc:docMk/>
            <pc:sldMk cId="4137294489" sldId="2592"/>
            <ac:spMk id="7" creationId="{04812C46-200A-4DEB-A05E-3ED6C68C2387}"/>
          </ac:spMkLst>
        </pc:spChg>
        <pc:spChg chg="add del">
          <ac:chgData name="adelina Cozma" userId="e2a2aee5dcb7b286" providerId="LiveId" clId="{93B1D5D5-E932-4D56-B29F-12E1B38278F1}" dt="2026-03-08T22:07:05.574" v="133" actId="26606"/>
          <ac:spMkLst>
            <pc:docMk/>
            <pc:sldMk cId="4137294489" sldId="2592"/>
            <ac:spMk id="10" creationId="{9D905D5B-81A8-A5BA-F070-2788B26E0FA0}"/>
          </ac:spMkLst>
        </pc:spChg>
        <pc:spChg chg="add del">
          <ac:chgData name="adelina Cozma" userId="e2a2aee5dcb7b286" providerId="LiveId" clId="{93B1D5D5-E932-4D56-B29F-12E1B38278F1}" dt="2026-03-08T22:06:11.151" v="110" actId="26606"/>
          <ac:spMkLst>
            <pc:docMk/>
            <pc:sldMk cId="4137294489" sldId="2592"/>
            <ac:spMk id="12" creationId="{D1EA859B-E555-4109-94F3-6700E046E008}"/>
          </ac:spMkLst>
        </pc:spChg>
        <pc:spChg chg="add del">
          <ac:chgData name="adelina Cozma" userId="e2a2aee5dcb7b286" providerId="LiveId" clId="{93B1D5D5-E932-4D56-B29F-12E1B38278F1}" dt="2026-03-08T22:06:21.424" v="112" actId="26606"/>
          <ac:spMkLst>
            <pc:docMk/>
            <pc:sldMk cId="4137294489" sldId="2592"/>
            <ac:spMk id="14" creationId="{B1595A09-E336-4D1B-9B3A-06A2287A54E2}"/>
          </ac:spMkLst>
        </pc:spChg>
        <pc:spChg chg="add del">
          <ac:chgData name="adelina Cozma" userId="e2a2aee5dcb7b286" providerId="LiveId" clId="{93B1D5D5-E932-4D56-B29F-12E1B38278F1}" dt="2026-03-08T22:06:21.424" v="112" actId="26606"/>
          <ac:spMkLst>
            <pc:docMk/>
            <pc:sldMk cId="4137294489" sldId="2592"/>
            <ac:spMk id="15" creationId="{3540989C-C7B8-473B-BF87-6F2DA6A90006}"/>
          </ac:spMkLst>
        </pc:spChg>
        <pc:spChg chg="add del">
          <ac:chgData name="adelina Cozma" userId="e2a2aee5dcb7b286" providerId="LiveId" clId="{93B1D5D5-E932-4D56-B29F-12E1B38278F1}" dt="2026-03-08T22:07:03.953" v="130" actId="26606"/>
          <ac:spMkLst>
            <pc:docMk/>
            <pc:sldMk cId="4137294489" sldId="2592"/>
            <ac:spMk id="16" creationId="{A4F3394A-A959-460A-ACF9-5FA682C76940}"/>
          </ac:spMkLst>
        </pc:spChg>
        <pc:spChg chg="add del">
          <ac:chgData name="adelina Cozma" userId="e2a2aee5dcb7b286" providerId="LiveId" clId="{93B1D5D5-E932-4D56-B29F-12E1B38278F1}" dt="2026-03-08T22:07:03.953" v="130" actId="26606"/>
          <ac:spMkLst>
            <pc:docMk/>
            <pc:sldMk cId="4137294489" sldId="2592"/>
            <ac:spMk id="17" creationId="{D5997EA8-5EFC-40CD-A85F-C3C3BC5F9EB7}"/>
          </ac:spMkLst>
        </pc:spChg>
        <pc:spChg chg="add del">
          <ac:chgData name="adelina Cozma" userId="e2a2aee5dcb7b286" providerId="LiveId" clId="{93B1D5D5-E932-4D56-B29F-12E1B38278F1}" dt="2026-03-08T22:07:03.953" v="130" actId="26606"/>
          <ac:spMkLst>
            <pc:docMk/>
            <pc:sldMk cId="4137294489" sldId="2592"/>
            <ac:spMk id="18" creationId="{1CF6A1EC-BD15-42D9-A339-A3970CF7C65A}"/>
          </ac:spMkLst>
        </pc:spChg>
        <pc:spChg chg="add del">
          <ac:chgData name="adelina Cozma" userId="e2a2aee5dcb7b286" providerId="LiveId" clId="{93B1D5D5-E932-4D56-B29F-12E1B38278F1}" dt="2026-03-08T22:07:03.953" v="130" actId="26606"/>
          <ac:spMkLst>
            <pc:docMk/>
            <pc:sldMk cId="4137294489" sldId="2592"/>
            <ac:spMk id="19" creationId="{A720C27D-5C39-492B-BD68-C220C0F838AC}"/>
          </ac:spMkLst>
        </pc:spChg>
        <pc:spChg chg="add del">
          <ac:chgData name="adelina Cozma" userId="e2a2aee5dcb7b286" providerId="LiveId" clId="{93B1D5D5-E932-4D56-B29F-12E1B38278F1}" dt="2026-03-08T22:06:42.494" v="116" actId="26606"/>
          <ac:spMkLst>
            <pc:docMk/>
            <pc:sldMk cId="4137294489" sldId="2592"/>
            <ac:spMk id="24" creationId="{B1595A09-E336-4D1B-9B3A-06A2287A54E2}"/>
          </ac:spMkLst>
        </pc:spChg>
        <pc:spChg chg="add del">
          <ac:chgData name="adelina Cozma" userId="e2a2aee5dcb7b286" providerId="LiveId" clId="{93B1D5D5-E932-4D56-B29F-12E1B38278F1}" dt="2026-03-08T22:06:42.494" v="116" actId="26606"/>
          <ac:spMkLst>
            <pc:docMk/>
            <pc:sldMk cId="4137294489" sldId="2592"/>
            <ac:spMk id="26" creationId="{3540989C-C7B8-473B-BF87-6F2DA6A90006}"/>
          </ac:spMkLst>
        </pc:spChg>
        <pc:spChg chg="add del">
          <ac:chgData name="adelina Cozma" userId="e2a2aee5dcb7b286" providerId="LiveId" clId="{93B1D5D5-E932-4D56-B29F-12E1B38278F1}" dt="2026-03-08T22:06:46.094" v="119" actId="26606"/>
          <ac:spMkLst>
            <pc:docMk/>
            <pc:sldMk cId="4137294489" sldId="2592"/>
            <ac:spMk id="28" creationId="{D1A4588A-55D5-49B8-BE41-54ACDCFF2C17}"/>
          </ac:spMkLst>
        </pc:spChg>
        <pc:spChg chg="add del">
          <ac:chgData name="adelina Cozma" userId="e2a2aee5dcb7b286" providerId="LiveId" clId="{93B1D5D5-E932-4D56-B29F-12E1B38278F1}" dt="2026-03-08T22:06:46.094" v="119" actId="26606"/>
          <ac:spMkLst>
            <pc:docMk/>
            <pc:sldMk cId="4137294489" sldId="2592"/>
            <ac:spMk id="29" creationId="{F97E7EA2-EDCD-47E9-81BC-415C606D1B58}"/>
          </ac:spMkLst>
        </pc:spChg>
        <pc:spChg chg="add del">
          <ac:chgData name="adelina Cozma" userId="e2a2aee5dcb7b286" providerId="LiveId" clId="{93B1D5D5-E932-4D56-B29F-12E1B38278F1}" dt="2026-03-08T22:06:52.974" v="123" actId="26606"/>
          <ac:spMkLst>
            <pc:docMk/>
            <pc:sldMk cId="4137294489" sldId="2592"/>
            <ac:spMk id="34" creationId="{E81BF4F6-F2CF-4984-9D14-D6966D92F99F}"/>
          </ac:spMkLst>
        </pc:spChg>
        <pc:spChg chg="add del">
          <ac:chgData name="adelina Cozma" userId="e2a2aee5dcb7b286" providerId="LiveId" clId="{93B1D5D5-E932-4D56-B29F-12E1B38278F1}" dt="2026-03-08T22:06:55.360" v="125" actId="26606"/>
          <ac:spMkLst>
            <pc:docMk/>
            <pc:sldMk cId="4137294489" sldId="2592"/>
            <ac:spMk id="36" creationId="{8B3A2D1A-45FC-4F95-B150-1C13EF2F6D09}"/>
          </ac:spMkLst>
        </pc:spChg>
        <pc:spChg chg="add del">
          <ac:chgData name="adelina Cozma" userId="e2a2aee5dcb7b286" providerId="LiveId" clId="{93B1D5D5-E932-4D56-B29F-12E1B38278F1}" dt="2026-03-08T22:06:55.360" v="125" actId="26606"/>
          <ac:spMkLst>
            <pc:docMk/>
            <pc:sldMk cId="4137294489" sldId="2592"/>
            <ac:spMk id="37" creationId="{F3768FD5-DD7A-43C7-8DEA-1F5DB3CB5B95}"/>
          </ac:spMkLst>
        </pc:spChg>
        <pc:spChg chg="add del">
          <ac:chgData name="adelina Cozma" userId="e2a2aee5dcb7b286" providerId="LiveId" clId="{93B1D5D5-E932-4D56-B29F-12E1B38278F1}" dt="2026-03-08T22:06:58.291" v="127" actId="26606"/>
          <ac:spMkLst>
            <pc:docMk/>
            <pc:sldMk cId="4137294489" sldId="2592"/>
            <ac:spMk id="39" creationId="{7C432AFE-B3D2-4BFF-BF8F-96C27AFF1AC7}"/>
          </ac:spMkLst>
        </pc:spChg>
        <pc:spChg chg="add del">
          <ac:chgData name="adelina Cozma" userId="e2a2aee5dcb7b286" providerId="LiveId" clId="{93B1D5D5-E932-4D56-B29F-12E1B38278F1}" dt="2026-03-08T22:06:58.291" v="127" actId="26606"/>
          <ac:spMkLst>
            <pc:docMk/>
            <pc:sldMk cId="4137294489" sldId="2592"/>
            <ac:spMk id="40" creationId="{AF2F604E-43BE-4DC3-B983-E071523364F8}"/>
          </ac:spMkLst>
        </pc:spChg>
        <pc:spChg chg="add del">
          <ac:chgData name="adelina Cozma" userId="e2a2aee5dcb7b286" providerId="LiveId" clId="{93B1D5D5-E932-4D56-B29F-12E1B38278F1}" dt="2026-03-08T22:06:58.291" v="127" actId="26606"/>
          <ac:spMkLst>
            <pc:docMk/>
            <pc:sldMk cId="4137294489" sldId="2592"/>
            <ac:spMk id="41" creationId="{08C9B587-E65E-4B52-B37C-ABEBB6E87928}"/>
          </ac:spMkLst>
        </pc:spChg>
        <pc:spChg chg="add del">
          <ac:chgData name="adelina Cozma" userId="e2a2aee5dcb7b286" providerId="LiveId" clId="{93B1D5D5-E932-4D56-B29F-12E1B38278F1}" dt="2026-03-08T22:07:03.032" v="129" actId="26606"/>
          <ac:spMkLst>
            <pc:docMk/>
            <pc:sldMk cId="4137294489" sldId="2592"/>
            <ac:spMk id="43" creationId="{3BA513B0-82FF-4F41-8178-885375D1CFB5}"/>
          </ac:spMkLst>
        </pc:spChg>
        <pc:grpChg chg="add del">
          <ac:chgData name="adelina Cozma" userId="e2a2aee5dcb7b286" providerId="LiveId" clId="{93B1D5D5-E932-4D56-B29F-12E1B38278F1}" dt="2026-03-08T22:06:48.317" v="121" actId="26606"/>
          <ac:grpSpMkLst>
            <pc:docMk/>
            <pc:sldMk cId="4137294489" sldId="2592"/>
            <ac:grpSpMk id="31" creationId="{7D2D829D-2830-5F07-E40B-C351944AB1E1}"/>
          </ac:grpSpMkLst>
        </pc:grpChg>
        <pc:grpChg chg="add del">
          <ac:chgData name="adelina Cozma" userId="e2a2aee5dcb7b286" providerId="LiveId" clId="{93B1D5D5-E932-4D56-B29F-12E1B38278F1}" dt="2026-03-08T22:07:03.032" v="129" actId="26606"/>
          <ac:grpSpMkLst>
            <pc:docMk/>
            <pc:sldMk cId="4137294489" sldId="2592"/>
            <ac:grpSpMk id="44" creationId="{93DB8501-F9F2-4ACD-B56A-9019CD5006D6}"/>
          </ac:grpSpMkLst>
        </pc:grpChg>
        <pc:picChg chg="mod ord">
          <ac:chgData name="adelina Cozma" userId="e2a2aee5dcb7b286" providerId="LiveId" clId="{93B1D5D5-E932-4D56-B29F-12E1B38278F1}" dt="2026-03-08T22:07:05.574" v="133" actId="26606"/>
          <ac:picMkLst>
            <pc:docMk/>
            <pc:sldMk cId="4137294489" sldId="2592"/>
            <ac:picMk id="5" creationId="{8F45B0F1-7A28-401A-A3EB-14598BAD0C40}"/>
          </ac:picMkLst>
        </pc:picChg>
      </pc:sldChg>
      <pc:sldChg chg="addSp delSp modSp add del mod setBg delDesignElem modNotesTx">
        <pc:chgData name="adelina Cozma" userId="e2a2aee5dcb7b286" providerId="LiveId" clId="{93B1D5D5-E932-4D56-B29F-12E1B38278F1}" dt="2026-03-08T23:05:33.394" v="217" actId="20577"/>
        <pc:sldMkLst>
          <pc:docMk/>
          <pc:sldMk cId="2722529333" sldId="2593"/>
        </pc:sldMkLst>
        <pc:spChg chg="mod">
          <ac:chgData name="adelina Cozma" userId="e2a2aee5dcb7b286" providerId="LiveId" clId="{93B1D5D5-E932-4D56-B29F-12E1B38278F1}" dt="2026-03-08T22:13:03.528" v="149" actId="14100"/>
          <ac:spMkLst>
            <pc:docMk/>
            <pc:sldMk cId="2722529333" sldId="2593"/>
            <ac:spMk id="2" creationId="{A6AF1F2B-BD46-A75A-13AA-A34654D8F525}"/>
          </ac:spMkLst>
        </pc:spChg>
        <pc:spChg chg="mod">
          <ac:chgData name="adelina Cozma" userId="e2a2aee5dcb7b286" providerId="LiveId" clId="{93B1D5D5-E932-4D56-B29F-12E1B38278F1}" dt="2026-03-08T22:13:33.081" v="153" actId="1076"/>
          <ac:spMkLst>
            <pc:docMk/>
            <pc:sldMk cId="2722529333" sldId="2593"/>
            <ac:spMk id="4" creationId="{D94F1631-7C4A-A3D6-5FB7-4CE08D1DBED3}"/>
          </ac:spMkLst>
        </pc:spChg>
        <pc:spChg chg="add del">
          <ac:chgData name="adelina Cozma" userId="e2a2aee5dcb7b286" providerId="LiveId" clId="{93B1D5D5-E932-4D56-B29F-12E1B38278F1}" dt="2026-03-08T22:12:19.732" v="144" actId="26606"/>
          <ac:spMkLst>
            <pc:docMk/>
            <pc:sldMk cId="2722529333" sldId="2593"/>
            <ac:spMk id="10" creationId="{9D905D5B-81A8-A5BA-F070-2788B26E0FA0}"/>
          </ac:spMkLst>
        </pc:spChg>
        <pc:spChg chg="add">
          <ac:chgData name="adelina Cozma" userId="e2a2aee5dcb7b286" providerId="LiveId" clId="{93B1D5D5-E932-4D56-B29F-12E1B38278F1}" dt="2026-03-08T22:12:19.732" v="144" actId="26606"/>
          <ac:spMkLst>
            <pc:docMk/>
            <pc:sldMk cId="2722529333" sldId="2593"/>
            <ac:spMk id="15" creationId="{F13C74B1-5B17-4795-BED0-7140497B445A}"/>
          </ac:spMkLst>
        </pc:spChg>
        <pc:spChg chg="add">
          <ac:chgData name="adelina Cozma" userId="e2a2aee5dcb7b286" providerId="LiveId" clId="{93B1D5D5-E932-4D56-B29F-12E1B38278F1}" dt="2026-03-08T22:12:19.732" v="144" actId="26606"/>
          <ac:spMkLst>
            <pc:docMk/>
            <pc:sldMk cId="2722529333" sldId="2593"/>
            <ac:spMk id="17" creationId="{D4974D33-8DC5-464E-8C6D-BE58F0669C17}"/>
          </ac:spMkLst>
        </pc:spChg>
        <pc:picChg chg="mod ord">
          <ac:chgData name="adelina Cozma" userId="e2a2aee5dcb7b286" providerId="LiveId" clId="{93B1D5D5-E932-4D56-B29F-12E1B38278F1}" dt="2026-03-08T22:14:51.166" v="154" actId="14826"/>
          <ac:picMkLst>
            <pc:docMk/>
            <pc:sldMk cId="2722529333" sldId="2593"/>
            <ac:picMk id="5" creationId="{CCEADD25-F67A-47BD-A9DD-6DC5F2E9A02A}"/>
          </ac:picMkLst>
        </pc:picChg>
      </pc:sldChg>
      <pc:sldChg chg="addSp delSp modSp add del mod setBg delDesignElem">
        <pc:chgData name="adelina Cozma" userId="e2a2aee5dcb7b286" providerId="LiveId" clId="{93B1D5D5-E932-4D56-B29F-12E1B38278F1}" dt="2026-03-08T22:23:08.099" v="182" actId="14826"/>
        <pc:sldMkLst>
          <pc:docMk/>
          <pc:sldMk cId="3104110554" sldId="2594"/>
        </pc:sldMkLst>
        <pc:spChg chg="mod">
          <ac:chgData name="adelina Cozma" userId="e2a2aee5dcb7b286" providerId="LiveId" clId="{93B1D5D5-E932-4D56-B29F-12E1B38278F1}" dt="2026-03-08T22:16:12.152" v="168" actId="1076"/>
          <ac:spMkLst>
            <pc:docMk/>
            <pc:sldMk cId="3104110554" sldId="2594"/>
            <ac:spMk id="4" creationId="{279A5A09-3F70-E368-62E4-F1F2DB0B92B9}"/>
          </ac:spMkLst>
        </pc:spChg>
        <pc:spChg chg="add del">
          <ac:chgData name="adelina Cozma" userId="e2a2aee5dcb7b286" providerId="LiveId" clId="{93B1D5D5-E932-4D56-B29F-12E1B38278F1}" dt="2026-03-08T22:15:53.946" v="165" actId="26606"/>
          <ac:spMkLst>
            <pc:docMk/>
            <pc:sldMk cId="3104110554" sldId="2594"/>
            <ac:spMk id="10" creationId="{92CC1E4F-F1F0-B945-BE50-C72A7103E8AC}"/>
          </ac:spMkLst>
        </pc:spChg>
        <pc:spChg chg="add del">
          <ac:chgData name="adelina Cozma" userId="e2a2aee5dcb7b286" providerId="LiveId" clId="{93B1D5D5-E932-4D56-B29F-12E1B38278F1}" dt="2026-03-08T22:15:44.517" v="156" actId="26606"/>
          <ac:spMkLst>
            <pc:docMk/>
            <pc:sldMk cId="3104110554" sldId="2594"/>
            <ac:spMk id="15" creationId="{5C8908E2-EE49-44D2-9428-A28D2312A8D5}"/>
          </ac:spMkLst>
        </pc:spChg>
        <pc:spChg chg="add del">
          <ac:chgData name="adelina Cozma" userId="e2a2aee5dcb7b286" providerId="LiveId" clId="{93B1D5D5-E932-4D56-B29F-12E1B38278F1}" dt="2026-03-08T22:15:50.523" v="162" actId="26606"/>
          <ac:spMkLst>
            <pc:docMk/>
            <pc:sldMk cId="3104110554" sldId="2594"/>
            <ac:spMk id="19" creationId="{3F0BE7ED-7814-4273-B18A-F26CC0380380}"/>
          </ac:spMkLst>
        </pc:spChg>
        <pc:spChg chg="add del">
          <ac:chgData name="adelina Cozma" userId="e2a2aee5dcb7b286" providerId="LiveId" clId="{93B1D5D5-E932-4D56-B29F-12E1B38278F1}" dt="2026-03-08T22:15:44.517" v="156" actId="26606"/>
          <ac:spMkLst>
            <pc:docMk/>
            <pc:sldMk cId="3104110554" sldId="2594"/>
            <ac:spMk id="21" creationId="{8B88B599-C539-4F18-A32A-40207EC6E21A}"/>
          </ac:spMkLst>
        </pc:spChg>
        <pc:spChg chg="add del">
          <ac:chgData name="adelina Cozma" userId="e2a2aee5dcb7b286" providerId="LiveId" clId="{93B1D5D5-E932-4D56-B29F-12E1B38278F1}" dt="2026-03-08T22:15:44.517" v="156" actId="26606"/>
          <ac:spMkLst>
            <pc:docMk/>
            <pc:sldMk cId="3104110554" sldId="2594"/>
            <ac:spMk id="23" creationId="{ED888B23-07FA-482A-96DF-47E31AF1A603}"/>
          </ac:spMkLst>
        </pc:spChg>
        <pc:spChg chg="add del">
          <ac:chgData name="adelina Cozma" userId="e2a2aee5dcb7b286" providerId="LiveId" clId="{93B1D5D5-E932-4D56-B29F-12E1B38278F1}" dt="2026-03-08T22:15:45.451" v="158" actId="26606"/>
          <ac:spMkLst>
            <pc:docMk/>
            <pc:sldMk cId="3104110554" sldId="2594"/>
            <ac:spMk id="25" creationId="{9D25F302-27C5-414F-97F8-6EA0A6C028BA}"/>
          </ac:spMkLst>
        </pc:spChg>
        <pc:spChg chg="add del">
          <ac:chgData name="adelina Cozma" userId="e2a2aee5dcb7b286" providerId="LiveId" clId="{93B1D5D5-E932-4D56-B29F-12E1B38278F1}" dt="2026-03-08T22:15:45.451" v="158" actId="26606"/>
          <ac:spMkLst>
            <pc:docMk/>
            <pc:sldMk cId="3104110554" sldId="2594"/>
            <ac:spMk id="26" creationId="{830A36F8-48C2-4842-A87B-8CE8DF4E7FD2}"/>
          </ac:spMkLst>
        </pc:spChg>
        <pc:spChg chg="add del">
          <ac:chgData name="adelina Cozma" userId="e2a2aee5dcb7b286" providerId="LiveId" clId="{93B1D5D5-E932-4D56-B29F-12E1B38278F1}" dt="2026-03-08T22:15:45.451" v="158" actId="26606"/>
          <ac:spMkLst>
            <pc:docMk/>
            <pc:sldMk cId="3104110554" sldId="2594"/>
            <ac:spMk id="27" creationId="{086A5A31-B10A-4793-84D4-D785959AE5B8}"/>
          </ac:spMkLst>
        </pc:spChg>
        <pc:spChg chg="add del">
          <ac:chgData name="adelina Cozma" userId="e2a2aee5dcb7b286" providerId="LiveId" clId="{93B1D5D5-E932-4D56-B29F-12E1B38278F1}" dt="2026-03-08T22:15:48.396" v="160" actId="26606"/>
          <ac:spMkLst>
            <pc:docMk/>
            <pc:sldMk cId="3104110554" sldId="2594"/>
            <ac:spMk id="29" creationId="{04812C46-200A-4DEB-A05E-3ED6C68C2387}"/>
          </ac:spMkLst>
        </pc:spChg>
        <pc:spChg chg="add del">
          <ac:chgData name="adelina Cozma" userId="e2a2aee5dcb7b286" providerId="LiveId" clId="{93B1D5D5-E932-4D56-B29F-12E1B38278F1}" dt="2026-03-08T22:15:48.396" v="160" actId="26606"/>
          <ac:spMkLst>
            <pc:docMk/>
            <pc:sldMk cId="3104110554" sldId="2594"/>
            <ac:spMk id="30" creationId="{D1EA859B-E555-4109-94F3-6700E046E008}"/>
          </ac:spMkLst>
        </pc:spChg>
        <pc:spChg chg="add del">
          <ac:chgData name="adelina Cozma" userId="e2a2aee5dcb7b286" providerId="LiveId" clId="{93B1D5D5-E932-4D56-B29F-12E1B38278F1}" dt="2026-03-08T22:15:50.523" v="162" actId="26606"/>
          <ac:spMkLst>
            <pc:docMk/>
            <pc:sldMk cId="3104110554" sldId="2594"/>
            <ac:spMk id="32" creationId="{3AFE8227-C443-417B-BA91-520EB1EF4559}"/>
          </ac:spMkLst>
        </pc:spChg>
        <pc:spChg chg="add del">
          <ac:chgData name="adelina Cozma" userId="e2a2aee5dcb7b286" providerId="LiveId" clId="{93B1D5D5-E932-4D56-B29F-12E1B38278F1}" dt="2026-03-08T22:15:50.523" v="162" actId="26606"/>
          <ac:spMkLst>
            <pc:docMk/>
            <pc:sldMk cId="3104110554" sldId="2594"/>
            <ac:spMk id="33" creationId="{907741FC-B544-4A6E-B831-6789D042333D}"/>
          </ac:spMkLst>
        </pc:spChg>
        <pc:spChg chg="add del">
          <ac:chgData name="adelina Cozma" userId="e2a2aee5dcb7b286" providerId="LiveId" clId="{93B1D5D5-E932-4D56-B29F-12E1B38278F1}" dt="2026-03-08T22:15:53.933" v="164" actId="26606"/>
          <ac:spMkLst>
            <pc:docMk/>
            <pc:sldMk cId="3104110554" sldId="2594"/>
            <ac:spMk id="35" creationId="{B1595A09-E336-4D1B-9B3A-06A2287A54E2}"/>
          </ac:spMkLst>
        </pc:spChg>
        <pc:spChg chg="add del">
          <ac:chgData name="adelina Cozma" userId="e2a2aee5dcb7b286" providerId="LiveId" clId="{93B1D5D5-E932-4D56-B29F-12E1B38278F1}" dt="2026-03-08T22:15:53.933" v="164" actId="26606"/>
          <ac:spMkLst>
            <pc:docMk/>
            <pc:sldMk cId="3104110554" sldId="2594"/>
            <ac:spMk id="36" creationId="{3540989C-C7B8-473B-BF87-6F2DA6A90006}"/>
          </ac:spMkLst>
        </pc:spChg>
        <pc:spChg chg="add">
          <ac:chgData name="adelina Cozma" userId="e2a2aee5dcb7b286" providerId="LiveId" clId="{93B1D5D5-E932-4D56-B29F-12E1B38278F1}" dt="2026-03-08T22:15:53.946" v="165" actId="26606"/>
          <ac:spMkLst>
            <pc:docMk/>
            <pc:sldMk cId="3104110554" sldId="2594"/>
            <ac:spMk id="38" creationId="{8181FC64-B306-4821-98E2-780662EFC486}"/>
          </ac:spMkLst>
        </pc:spChg>
        <pc:spChg chg="add">
          <ac:chgData name="adelina Cozma" userId="e2a2aee5dcb7b286" providerId="LiveId" clId="{93B1D5D5-E932-4D56-B29F-12E1B38278F1}" dt="2026-03-08T22:15:53.946" v="165" actId="26606"/>
          <ac:spMkLst>
            <pc:docMk/>
            <pc:sldMk cId="3104110554" sldId="2594"/>
            <ac:spMk id="39" creationId="{5871FC61-DD4E-47D4-81FD-8A7E7D12B371}"/>
          </ac:spMkLst>
        </pc:spChg>
        <pc:spChg chg="add">
          <ac:chgData name="adelina Cozma" userId="e2a2aee5dcb7b286" providerId="LiveId" clId="{93B1D5D5-E932-4D56-B29F-12E1B38278F1}" dt="2026-03-08T22:15:53.946" v="165" actId="26606"/>
          <ac:spMkLst>
            <pc:docMk/>
            <pc:sldMk cId="3104110554" sldId="2594"/>
            <ac:spMk id="40" creationId="{F9EC3F91-A75C-4F74-867E-E4C28C13546B}"/>
          </ac:spMkLst>
        </pc:spChg>
        <pc:spChg chg="add">
          <ac:chgData name="adelina Cozma" userId="e2a2aee5dcb7b286" providerId="LiveId" clId="{93B1D5D5-E932-4D56-B29F-12E1B38278F1}" dt="2026-03-08T22:15:53.946" v="165" actId="26606"/>
          <ac:spMkLst>
            <pc:docMk/>
            <pc:sldMk cId="3104110554" sldId="2594"/>
            <ac:spMk id="41" creationId="{829A1E2C-5AC8-40FC-99E9-832069D39792}"/>
          </ac:spMkLst>
        </pc:spChg>
        <pc:grpChg chg="add del">
          <ac:chgData name="adelina Cozma" userId="e2a2aee5dcb7b286" providerId="LiveId" clId="{93B1D5D5-E932-4D56-B29F-12E1B38278F1}" dt="2026-03-08T22:15:44.517" v="156" actId="26606"/>
          <ac:grpSpMkLst>
            <pc:docMk/>
            <pc:sldMk cId="3104110554" sldId="2594"/>
            <ac:grpSpMk id="17" creationId="{B29018A0-5DE6-4CC9-AB25-675616AF7225}"/>
          </ac:grpSpMkLst>
        </pc:grpChg>
        <pc:picChg chg="mod">
          <ac:chgData name="adelina Cozma" userId="e2a2aee5dcb7b286" providerId="LiveId" clId="{93B1D5D5-E932-4D56-B29F-12E1B38278F1}" dt="2026-03-08T22:23:08.099" v="182" actId="14826"/>
          <ac:picMkLst>
            <pc:docMk/>
            <pc:sldMk cId="3104110554" sldId="2594"/>
            <ac:picMk id="5" creationId="{EEC0E851-6D14-42A2-BF40-A541D608348E}"/>
          </ac:picMkLst>
        </pc:picChg>
      </pc:sldChg>
      <pc:sldChg chg="addSp delSp modSp add del mod setBg delDesignElem">
        <pc:chgData name="adelina Cozma" userId="e2a2aee5dcb7b286" providerId="LiveId" clId="{93B1D5D5-E932-4D56-B29F-12E1B38278F1}" dt="2026-03-08T22:17:40.736" v="181" actId="1076"/>
        <pc:sldMkLst>
          <pc:docMk/>
          <pc:sldMk cId="3444509414" sldId="2595"/>
        </pc:sldMkLst>
        <pc:spChg chg="mod">
          <ac:chgData name="adelina Cozma" userId="e2a2aee5dcb7b286" providerId="LiveId" clId="{93B1D5D5-E932-4D56-B29F-12E1B38278F1}" dt="2026-03-08T22:17:40.736" v="181" actId="1076"/>
          <ac:spMkLst>
            <pc:docMk/>
            <pc:sldMk cId="3444509414" sldId="2595"/>
            <ac:spMk id="2" creationId="{B418A18E-EF9D-26BB-A343-474DDAEC97F7}"/>
          </ac:spMkLst>
        </pc:spChg>
        <pc:spChg chg="mod">
          <ac:chgData name="adelina Cozma" userId="e2a2aee5dcb7b286" providerId="LiveId" clId="{93B1D5D5-E932-4D56-B29F-12E1B38278F1}" dt="2026-03-08T22:17:35.640" v="180" actId="1076"/>
          <ac:spMkLst>
            <pc:docMk/>
            <pc:sldMk cId="3444509414" sldId="2595"/>
            <ac:spMk id="7" creationId="{EA6ED86A-1BB7-750D-3D45-55B9B4A4A1D6}"/>
          </ac:spMkLst>
        </pc:spChg>
        <pc:spChg chg="add del">
          <ac:chgData name="adelina Cozma" userId="e2a2aee5dcb7b286" providerId="LiveId" clId="{93B1D5D5-E932-4D56-B29F-12E1B38278F1}" dt="2026-03-08T22:16:26.707" v="169" actId="26606"/>
          <ac:spMkLst>
            <pc:docMk/>
            <pc:sldMk cId="3444509414" sldId="2595"/>
            <ac:spMk id="16" creationId="{BACC6370-2D7E-4714-9D71-7542949D7D5D}"/>
          </ac:spMkLst>
        </pc:spChg>
        <pc:spChg chg="add del">
          <ac:chgData name="adelina Cozma" userId="e2a2aee5dcb7b286" providerId="LiveId" clId="{93B1D5D5-E932-4D56-B29F-12E1B38278F1}" dt="2026-03-08T22:16:26.707" v="169" actId="26606"/>
          <ac:spMkLst>
            <pc:docMk/>
            <pc:sldMk cId="3444509414" sldId="2595"/>
            <ac:spMk id="18" creationId="{F68B3F68-107C-434F-AA38-110D5EA91B85}"/>
          </ac:spMkLst>
        </pc:spChg>
        <pc:spChg chg="add del">
          <ac:chgData name="adelina Cozma" userId="e2a2aee5dcb7b286" providerId="LiveId" clId="{93B1D5D5-E932-4D56-B29F-12E1B38278F1}" dt="2026-03-08T22:16:26.707" v="169" actId="26606"/>
          <ac:spMkLst>
            <pc:docMk/>
            <pc:sldMk cId="3444509414" sldId="2595"/>
            <ac:spMk id="20" creationId="{AAD0DBB9-1A4B-4391-81D4-CB19F9AB918A}"/>
          </ac:spMkLst>
        </pc:spChg>
        <pc:spChg chg="add del">
          <ac:chgData name="adelina Cozma" userId="e2a2aee5dcb7b286" providerId="LiveId" clId="{93B1D5D5-E932-4D56-B29F-12E1B38278F1}" dt="2026-03-08T22:16:26.707" v="169" actId="26606"/>
          <ac:spMkLst>
            <pc:docMk/>
            <pc:sldMk cId="3444509414" sldId="2595"/>
            <ac:spMk id="22" creationId="{063BBA22-50EA-4C4D-BE05-F1CE4E63AA56}"/>
          </ac:spMkLst>
        </pc:spChg>
        <pc:spChg chg="add del">
          <ac:chgData name="adelina Cozma" userId="e2a2aee5dcb7b286" providerId="LiveId" clId="{93B1D5D5-E932-4D56-B29F-12E1B38278F1}" dt="2026-03-08T22:16:55.174" v="171" actId="26606"/>
          <ac:spMkLst>
            <pc:docMk/>
            <pc:sldMk cId="3444509414" sldId="2595"/>
            <ac:spMk id="28" creationId="{6CC7D015-0DD8-420F-A568-AC4FEDC41251}"/>
          </ac:spMkLst>
        </pc:spChg>
        <pc:spChg chg="add del">
          <ac:chgData name="adelina Cozma" userId="e2a2aee5dcb7b286" providerId="LiveId" clId="{93B1D5D5-E932-4D56-B29F-12E1B38278F1}" dt="2026-03-08T22:16:55.174" v="171" actId="26606"/>
          <ac:spMkLst>
            <pc:docMk/>
            <pc:sldMk cId="3444509414" sldId="2595"/>
            <ac:spMk id="30" creationId="{DC595556-C814-4F1F-B0E5-71812F38A8CD}"/>
          </ac:spMkLst>
        </pc:spChg>
        <pc:spChg chg="add">
          <ac:chgData name="adelina Cozma" userId="e2a2aee5dcb7b286" providerId="LiveId" clId="{93B1D5D5-E932-4D56-B29F-12E1B38278F1}" dt="2026-03-08T22:16:55.174" v="171" actId="26606"/>
          <ac:spMkLst>
            <pc:docMk/>
            <pc:sldMk cId="3444509414" sldId="2595"/>
            <ac:spMk id="35" creationId="{04812C46-200A-4DEB-A05E-3ED6C68C2387}"/>
          </ac:spMkLst>
        </pc:spChg>
        <pc:spChg chg="add">
          <ac:chgData name="adelina Cozma" userId="e2a2aee5dcb7b286" providerId="LiveId" clId="{93B1D5D5-E932-4D56-B29F-12E1B38278F1}" dt="2026-03-08T22:16:55.174" v="171" actId="26606"/>
          <ac:spMkLst>
            <pc:docMk/>
            <pc:sldMk cId="3444509414" sldId="2595"/>
            <ac:spMk id="37" creationId="{D1EA859B-E555-4109-94F3-6700E046E008}"/>
          </ac:spMkLst>
        </pc:spChg>
        <pc:picChg chg="add mod">
          <ac:chgData name="adelina Cozma" userId="e2a2aee5dcb7b286" providerId="LiveId" clId="{93B1D5D5-E932-4D56-B29F-12E1B38278F1}" dt="2026-03-08T22:17:18.200" v="176" actId="1076"/>
          <ac:picMkLst>
            <pc:docMk/>
            <pc:sldMk cId="3444509414" sldId="2595"/>
            <ac:picMk id="24" creationId="{818452B9-DE33-886D-3BA0-D24960D9266C}"/>
          </ac:picMkLst>
        </pc:picChg>
      </pc:sldChg>
      <pc:sldChg chg="addSp delSp add mod setBg delDesignElem">
        <pc:chgData name="adelina Cozma" userId="e2a2aee5dcb7b286" providerId="LiveId" clId="{93B1D5D5-E932-4D56-B29F-12E1B38278F1}" dt="2026-03-08T23:07:10.247" v="218" actId="26606"/>
        <pc:sldMkLst>
          <pc:docMk/>
          <pc:sldMk cId="2130801214" sldId="2596"/>
        </pc:sldMkLst>
        <pc:spChg chg="del">
          <ac:chgData name="adelina Cozma" userId="e2a2aee5dcb7b286" providerId="LiveId" clId="{93B1D5D5-E932-4D56-B29F-12E1B38278F1}" dt="2026-03-08T21:48:20.287" v="2"/>
          <ac:spMkLst>
            <pc:docMk/>
            <pc:sldMk cId="2130801214" sldId="2596"/>
            <ac:spMk id="8" creationId="{5AA03EDC-7067-4DFF-B672-541D016AAAB8}"/>
          </ac:spMkLst>
        </pc:spChg>
        <pc:spChg chg="del">
          <ac:chgData name="adelina Cozma" userId="e2a2aee5dcb7b286" providerId="LiveId" clId="{93B1D5D5-E932-4D56-B29F-12E1B38278F1}" dt="2026-03-08T21:48:20.287" v="2"/>
          <ac:spMkLst>
            <pc:docMk/>
            <pc:sldMk cId="2130801214" sldId="2596"/>
            <ac:spMk id="10" creationId="{0EBF3E39-B0BE-496A-8604-9007470FFA3A}"/>
          </ac:spMkLst>
        </pc:spChg>
        <pc:spChg chg="add">
          <ac:chgData name="adelina Cozma" userId="e2a2aee5dcb7b286" providerId="LiveId" clId="{93B1D5D5-E932-4D56-B29F-12E1B38278F1}" dt="2026-03-08T23:07:10.247" v="218" actId="26606"/>
          <ac:spMkLst>
            <pc:docMk/>
            <pc:sldMk cId="2130801214" sldId="2596"/>
            <ac:spMk id="17" creationId="{5AA03EDC-7067-4DFF-B672-541D016AAAB8}"/>
          </ac:spMkLst>
        </pc:spChg>
        <pc:spChg chg="add">
          <ac:chgData name="adelina Cozma" userId="e2a2aee5dcb7b286" providerId="LiveId" clId="{93B1D5D5-E932-4D56-B29F-12E1B38278F1}" dt="2026-03-08T23:07:10.247" v="218" actId="26606"/>
          <ac:spMkLst>
            <pc:docMk/>
            <pc:sldMk cId="2130801214" sldId="2596"/>
            <ac:spMk id="19" creationId="{0EBF3E39-B0BE-496A-8604-9007470FFA3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4CF635-1256-4B66-895B-41D6A1CBADC7}"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4C15D6-23BC-4386-A62B-64DB5EAB5005}" type="slidenum">
              <a:rPr lang="en-GB" smtClean="0"/>
              <a:t>‹#›</a:t>
            </a:fld>
            <a:endParaRPr lang="en-GB"/>
          </a:p>
        </p:txBody>
      </p:sp>
    </p:spTree>
    <p:extLst>
      <p:ext uri="{BB962C8B-B14F-4D97-AF65-F5344CB8AC3E}">
        <p14:creationId xmlns:p14="http://schemas.microsoft.com/office/powerpoint/2010/main" val="2278792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2</a:t>
            </a:fld>
            <a:endParaRPr lang="en-GB"/>
          </a:p>
        </p:txBody>
      </p:sp>
    </p:spTree>
    <p:extLst>
      <p:ext uri="{BB962C8B-B14F-4D97-AF65-F5344CB8AC3E}">
        <p14:creationId xmlns:p14="http://schemas.microsoft.com/office/powerpoint/2010/main" val="2434930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3</a:t>
            </a:fld>
            <a:endParaRPr lang="en-GB"/>
          </a:p>
        </p:txBody>
      </p:sp>
    </p:spTree>
    <p:extLst>
      <p:ext uri="{BB962C8B-B14F-4D97-AF65-F5344CB8AC3E}">
        <p14:creationId xmlns:p14="http://schemas.microsoft.com/office/powerpoint/2010/main" val="691049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 I’m Adelina Cozma, and I’m going to show you my business idea, Pembrokeshire Celebrations. Pembrokeshire Celebrations is a small enterprise in Haverfordwest that specialises in personalised celebration cakes. The business idea is simple. People are looking for cakes that are bespoke and special for their occasions, but locally, they’re not able to source as many. My business is there to offer unique cakes that will make the occasion even more memorable.</a:t>
            </a: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4</a:t>
            </a:fld>
            <a:endParaRPr lang="en-GB"/>
          </a:p>
        </p:txBody>
      </p:sp>
    </p:spTree>
    <p:extLst>
      <p:ext uri="{BB962C8B-B14F-4D97-AF65-F5344CB8AC3E}">
        <p14:creationId xmlns:p14="http://schemas.microsoft.com/office/powerpoint/2010/main" val="2287130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Pembrokeshire Celebrations makes cakes to order with each customer. Each cake does vary, based on what the customer expects. Available cake flavours, fillings, colours, and decorative styles abound. For instance, a birthday cake order might include a chocolate sponge with the perfect vanilla buttercream design, with their favourite hobby or theme. A further significant aspect of the business is inclusivity. We will also include gluten-free and vegan cake options, which means people with dietary requirements can eat our customised cakes for their celebrations.</a:t>
            </a: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5</a:t>
            </a:fld>
            <a:endParaRPr lang="en-GB"/>
          </a:p>
        </p:txBody>
      </p:sp>
    </p:spTree>
    <p:extLst>
      <p:ext uri="{BB962C8B-B14F-4D97-AF65-F5344CB8AC3E}">
        <p14:creationId xmlns:p14="http://schemas.microsoft.com/office/powerpoint/2010/main" val="617276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reason that is one of the key reasons I have created this is this gap in the local market. Tesco, Asda and other supermarkets offer celebration cakes at much lower prices. However, there is usually little customisation or design of these cakes. There is a demand for cakes that are more customised for your birthdays, anniversaries or whatever family you’re celebrating. Given there are very few bespoke cake businesses in Haverfordwest, this enables a new local business that focuses towards quality, creativity and personalisation.</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6</a:t>
            </a:fld>
            <a:endParaRPr lang="en-GB"/>
          </a:p>
        </p:txBody>
      </p:sp>
    </p:spTree>
    <p:extLst>
      <p:ext uri="{BB962C8B-B14F-4D97-AF65-F5344CB8AC3E}">
        <p14:creationId xmlns:p14="http://schemas.microsoft.com/office/powerpoint/2010/main" val="3000558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7</a:t>
            </a:fld>
            <a:endParaRPr lang="en-GB"/>
          </a:p>
        </p:txBody>
      </p:sp>
    </p:spTree>
    <p:extLst>
      <p:ext uri="{BB962C8B-B14F-4D97-AF65-F5344CB8AC3E}">
        <p14:creationId xmlns:p14="http://schemas.microsoft.com/office/powerpoint/2010/main" val="594844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business was created for my personal interest in baking. Baking has always been my life experience of choice. I was raised in a household where baking was and was inspiring. It’s something I have loved to do for many years, and it has been a family tradition. I like my cakes to look nice and be tasty. I have turned this into a business that makes something special for everyone with my creative mindset and entrepreneurship.</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8</a:t>
            </a:fld>
            <a:endParaRPr lang="en-GB"/>
          </a:p>
        </p:txBody>
      </p:sp>
    </p:spTree>
    <p:extLst>
      <p:ext uri="{BB962C8B-B14F-4D97-AF65-F5344CB8AC3E}">
        <p14:creationId xmlns:p14="http://schemas.microsoft.com/office/powerpoint/2010/main" val="1873073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Pembrokeshire Celebrations is out to do: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To generate beautiful, individualised cakes that elevate the celebrations while uplifting a local community. The business will concentrate on high-quality ingredients, solid service, and an inventive approach. Wherever possible, I’ll be sourcing ingredients with Pembrokeshire suppliers to support the other local companies.</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9</a:t>
            </a:fld>
            <a:endParaRPr lang="en-GB"/>
          </a:p>
        </p:txBody>
      </p:sp>
    </p:spTree>
    <p:extLst>
      <p:ext uri="{BB962C8B-B14F-4D97-AF65-F5344CB8AC3E}">
        <p14:creationId xmlns:p14="http://schemas.microsoft.com/office/powerpoint/2010/main" val="3303540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10</a:t>
            </a:fld>
            <a:endParaRPr lang="en-GB"/>
          </a:p>
        </p:txBody>
      </p:sp>
    </p:spTree>
    <p:extLst>
      <p:ext uri="{BB962C8B-B14F-4D97-AF65-F5344CB8AC3E}">
        <p14:creationId xmlns:p14="http://schemas.microsoft.com/office/powerpoint/2010/main" val="2792014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guide the new business in its first year, I’ve developed a few SMART goals. Second, by the 6th month of business, the goal is to have 30 cake sales per month. To start, the company desires to create a following and grow by at least 50 returning customers a month. Third, we place a strong emphasis on customer satisfaction, so we aim to have an annual average Google review rating of at least 4.8 stars. Finally, to put up a website and social media pages during the initial months.</a:t>
            </a: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11</a:t>
            </a:fld>
            <a:endParaRPr lang="en-GB"/>
          </a:p>
        </p:txBody>
      </p:sp>
    </p:spTree>
    <p:extLst>
      <p:ext uri="{BB962C8B-B14F-4D97-AF65-F5344CB8AC3E}">
        <p14:creationId xmlns:p14="http://schemas.microsoft.com/office/powerpoint/2010/main" val="3052947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start with my home kitchen at Haverfordwest business. I’m not going to have to rent a commercial space right away, and the business will grow in stages. The main building of Haverfordwest is also based centrally in Pembrokeshire, with convenient access to customers around the county, enabling customers throughout the county to either collect cakes or have local delivery.</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9FC43131-4902-4A8C-992B-BE09685B54C6}" type="slidenum">
              <a:rPr lang="en-GB" smtClean="0"/>
              <a:t>12</a:t>
            </a:fld>
            <a:endParaRPr lang="en-GB"/>
          </a:p>
        </p:txBody>
      </p:sp>
    </p:spTree>
    <p:extLst>
      <p:ext uri="{BB962C8B-B14F-4D97-AF65-F5344CB8AC3E}">
        <p14:creationId xmlns:p14="http://schemas.microsoft.com/office/powerpoint/2010/main" val="1214577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25269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the beginning, it will run with only a small yet strong team. I will be the owner and head baker, and my job is to design everything and then work on baking that same cake. An assistant baker will assist with preparation and baking. One person in the family will start working part-time as a delivery driver to deliver cakes around their community. At first, social media will also be managed by me as part of marketing activities.</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81621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need to get the business going for a start-up cost of around four thousand pounds. This includes an equipment cost of roughly two thousand pounds, two hundred pounds of ingredients, five hundred pounds of marketing, and three hundred pounds of insurance and licences. This initial investment will come from two thousand pounds in personal savings and a two-thousand-pound small business loan. From projected sales, they’re going to start making a profit in their first year of business.”</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232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904999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And I also did a lot of primary research, interviewing 50 households in the immediate vicinity to know and better understand the market. The outcome was particularly promising. Some 80 per cent said they prefer to have personalised cakes to supermarket cakes, especially for certain big events. There were also about 70 per cent of respondents who said they would pay between forty and one hundred pounds for a custom cake. Secondary research – the majority of the businesses prepare traditional cakes. These results indicate a strong demand for a bespoke cake business in the local area.</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902285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4702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84263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shall use an online as well as an offline marketing approach. The focus will be on visual media, such as on the internet: Instagram, Facebook, and TikTok. They are great for displaying cake designs giving feedback from customers, and gain new customer referrals. Offline marketing, including flyers, business cards and tie-ups with local event planners and party supply stores, will be an option.</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411386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57657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403290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large angel investment will enable the business to grow massively in the months 12 to 24. The first big investment would be approximately £40,000 to set up a small commercial bakery and retail space in Haverfordwest. Professional baking equipment would cost approximately £20,000, enabling them to produce on a much bigger scale. Approximately £25,000 would also be spent to recruit more staff, such as experienced bakers and a marketing assistant. And about £10,000 would go toward professional marketing: a website with online ordering and targeted social media ads. Finally, there's £5,000 to invest in a branded delivery vehicle, enabling the business to grow deliveries around Pembrokeshire.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2651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One of the goals for Pembrokeshire Celebrations’ future is to be one of the premier bespoke cake brands in Pembrokeshire. With the right investment, it could grow into wedding cakes, corporate events or team up with cafés and more events. If the local brand were to become one of creativity, quality and tailored service, it could become a well-recognised name locally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84509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end, Pembrokeshire Celebrations also brings in plenty of baking, with an obvious local market opportunity. There’s a clear growth opportunity if the business provides high-quality personalised cakes and puts customer experience at the heart of everything we do. With careful capital investment, Pembrokeshire Celebrations can be the next great cake house brand: with the right attitude, it will rise from your corner into Pembrokeshire’s largest local bakeries. I appreciate your time and attention. I am always very happy to answer any questions.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C43131-4902-4A8C-992B-BE09685B54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384670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34CD1D-6AE2-4DDD-BF4A-896A6239760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80704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AD70-F60C-B189-2583-69B8707F1E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EAF37A-78C3-EDC7-92E1-ECBD5AE5A9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D949AB-C232-5A05-6B3B-8149E74BE7AB}"/>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5" name="Footer Placeholder 4">
            <a:extLst>
              <a:ext uri="{FF2B5EF4-FFF2-40B4-BE49-F238E27FC236}">
                <a16:creationId xmlns:a16="http://schemas.microsoft.com/office/drawing/2014/main" id="{B96C5FAC-E8F3-A1F6-E43C-5DEF7BB48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43C7D5-86CE-EA28-9987-1623DC0AE3FC}"/>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4053599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42781-85BD-550B-146E-138468F2F1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D68A07-B864-4E34-AD97-206F48B212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9C867-56E2-FD36-4BE0-62926F888841}"/>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5" name="Footer Placeholder 4">
            <a:extLst>
              <a:ext uri="{FF2B5EF4-FFF2-40B4-BE49-F238E27FC236}">
                <a16:creationId xmlns:a16="http://schemas.microsoft.com/office/drawing/2014/main" id="{D34BA8E5-A8C1-AB71-79D3-E228CEDD15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5839D9-DD73-493B-C354-EE3FA2F128D0}"/>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937303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EDAC-FB34-C952-E68F-D0E2B6C99A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8373C1-9A5D-52D0-69E6-3A57304F52A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BD6071-49AC-DEE1-B5FB-1F51ECF9AFE9}"/>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5" name="Footer Placeholder 4">
            <a:extLst>
              <a:ext uri="{FF2B5EF4-FFF2-40B4-BE49-F238E27FC236}">
                <a16:creationId xmlns:a16="http://schemas.microsoft.com/office/drawing/2014/main" id="{29B5D958-CEE3-AE75-B7E1-2743C88FFD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340ED7-74B4-586A-63D3-09A4BA2131C4}"/>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70986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DB09D-C46B-A86C-A798-C411453BD4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7DFE35-DD6A-7E47-7FA8-7690C443D1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05EC37-1438-D1D2-6840-22BABA5427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81C08D-FF5D-8E2D-ED1D-7597BEFF6B2E}"/>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6" name="Footer Placeholder 5">
            <a:extLst>
              <a:ext uri="{FF2B5EF4-FFF2-40B4-BE49-F238E27FC236}">
                <a16:creationId xmlns:a16="http://schemas.microsoft.com/office/drawing/2014/main" id="{1BA3C978-EC56-8471-AD73-731B6FBCA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504034-6BB8-1C12-6CBA-2243BD9022A4}"/>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791994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8048-F40A-90C6-7A9A-ED8B777187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98561F-F300-973F-E32A-023BEE4C7A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1A664C-5CE5-6E35-6771-FAF9E5C6E9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EE6FED-D181-7209-3885-A91F641962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FAA89D-4EEB-34E8-9F84-CAEAEA521B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BE98B4-093C-7325-D136-88547DCDFD61}"/>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8" name="Footer Placeholder 7">
            <a:extLst>
              <a:ext uri="{FF2B5EF4-FFF2-40B4-BE49-F238E27FC236}">
                <a16:creationId xmlns:a16="http://schemas.microsoft.com/office/drawing/2014/main" id="{1AA3C59E-38E4-72ED-1368-1BC36306F2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E95503-F21F-9CF3-8793-9D9EEAC41B7F}"/>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2071872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35E67-E8BA-AC80-ADF2-CAD87BBE6B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B468B6-8424-E14A-D9D6-D9411A5560CC}"/>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4" name="Footer Placeholder 3">
            <a:extLst>
              <a:ext uri="{FF2B5EF4-FFF2-40B4-BE49-F238E27FC236}">
                <a16:creationId xmlns:a16="http://schemas.microsoft.com/office/drawing/2014/main" id="{986EA142-8E38-C248-1517-F4696F2649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987094-B9C6-27ED-837B-415ED7F3582C}"/>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527595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5F9567-58E3-6FCC-6B5D-B6D0A5C39E65}"/>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3" name="Footer Placeholder 2">
            <a:extLst>
              <a:ext uri="{FF2B5EF4-FFF2-40B4-BE49-F238E27FC236}">
                <a16:creationId xmlns:a16="http://schemas.microsoft.com/office/drawing/2014/main" id="{1F61A1DD-499F-BC4A-419E-2E8CC31CEA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69EBFD-A1D3-579A-D15F-3FDB39C1B17A}"/>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1431393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5EAA-9F58-E66D-E0A4-B669A58E65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870033-704F-3CA4-BE04-DFC3BAA65F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4DA70B-E3A3-76A3-7707-1B588DE383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8D254B-138F-C00E-582F-94E88F3BBDDB}"/>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6" name="Footer Placeholder 5">
            <a:extLst>
              <a:ext uri="{FF2B5EF4-FFF2-40B4-BE49-F238E27FC236}">
                <a16:creationId xmlns:a16="http://schemas.microsoft.com/office/drawing/2014/main" id="{24580C93-22C5-F620-415D-A8B80AAAA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9198D3-A198-945E-CEA9-0BBD03169541}"/>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54136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4C4A6-4808-A232-8DD4-4C9AAF73C6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07CA06-4621-591F-93B6-66A4FD2B20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4DB7FA-69AC-968D-0F0E-3EF1B5093A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7DF266-2487-5B98-7184-1285DB1BB53D}"/>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6" name="Footer Placeholder 5">
            <a:extLst>
              <a:ext uri="{FF2B5EF4-FFF2-40B4-BE49-F238E27FC236}">
                <a16:creationId xmlns:a16="http://schemas.microsoft.com/office/drawing/2014/main" id="{AEC86195-880D-3A80-AD21-A2D68F8714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9E16AE-79E2-AF0D-581A-3C7F28EEB524}"/>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391496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030BB-561B-7509-E9A7-0AAA3CA6BE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D002A2-EC4B-A213-63A2-FDCBCDA819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93B58-132A-94A5-4C41-54F5C7376BCF}"/>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5" name="Footer Placeholder 4">
            <a:extLst>
              <a:ext uri="{FF2B5EF4-FFF2-40B4-BE49-F238E27FC236}">
                <a16:creationId xmlns:a16="http://schemas.microsoft.com/office/drawing/2014/main" id="{D16BB9EE-F7B4-DD2D-F32D-9BB78D589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3960F-51F4-8863-5305-1D727B76B530}"/>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273854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34A25B-968D-1A32-F169-6E3EA49A89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9CFCC3-CCC9-1713-6BE6-EBD9122221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B3551-65F7-B7A1-2870-499DEC41A53D}"/>
              </a:ext>
            </a:extLst>
          </p:cNvPr>
          <p:cNvSpPr>
            <a:spLocks noGrp="1"/>
          </p:cNvSpPr>
          <p:nvPr>
            <p:ph type="dt" sz="half" idx="10"/>
          </p:nvPr>
        </p:nvSpPr>
        <p:spPr/>
        <p:txBody>
          <a:bodyPr/>
          <a:lstStyle/>
          <a:p>
            <a:fld id="{92B978AC-7541-441F-AA79-D09DAFD393B5}" type="datetimeFigureOut">
              <a:rPr lang="en-GB" smtClean="0"/>
              <a:t>08/03/2026</a:t>
            </a:fld>
            <a:endParaRPr lang="en-GB"/>
          </a:p>
        </p:txBody>
      </p:sp>
      <p:sp>
        <p:nvSpPr>
          <p:cNvPr id="5" name="Footer Placeholder 4">
            <a:extLst>
              <a:ext uri="{FF2B5EF4-FFF2-40B4-BE49-F238E27FC236}">
                <a16:creationId xmlns:a16="http://schemas.microsoft.com/office/drawing/2014/main" id="{13FF4B92-006E-E834-CB6D-00DD78671A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72B3EF-7AF0-8C21-7A63-08C560F85A3B}"/>
              </a:ext>
            </a:extLst>
          </p:cNvPr>
          <p:cNvSpPr>
            <a:spLocks noGrp="1"/>
          </p:cNvSpPr>
          <p:nvPr>
            <p:ph type="sldNum" sz="quarter" idx="12"/>
          </p:nvPr>
        </p:nvSpPr>
        <p:spPr/>
        <p:txBody>
          <a:bodyPr/>
          <a:lstStyle/>
          <a:p>
            <a:fld id="{DC5DA20F-A588-492A-A491-1D64F4B0B9AA}" type="slidenum">
              <a:rPr lang="en-GB" smtClean="0"/>
              <a:t>‹#›</a:t>
            </a:fld>
            <a:endParaRPr lang="en-GB"/>
          </a:p>
        </p:txBody>
      </p:sp>
    </p:spTree>
    <p:extLst>
      <p:ext uri="{BB962C8B-B14F-4D97-AF65-F5344CB8AC3E}">
        <p14:creationId xmlns:p14="http://schemas.microsoft.com/office/powerpoint/2010/main" val="484014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8C5F0-CF01-84F7-B4C3-8D2D2560C5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EA7F38-A7EF-1B90-BB54-CC28A69FA7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B9CB81-D727-9B53-70B3-15638BABF7D3}"/>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5" name="Footer Placeholder 4">
            <a:extLst>
              <a:ext uri="{FF2B5EF4-FFF2-40B4-BE49-F238E27FC236}">
                <a16:creationId xmlns:a16="http://schemas.microsoft.com/office/drawing/2014/main" id="{5AF4933E-08A8-C5A7-9228-187232327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EF4DA7-8FC7-E001-17B8-E03DE8D7770E}"/>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25563347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3E3BB-604C-2E5B-5DAF-02ED5449D6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0A0DEC-031B-0F49-66B2-69B9E872AC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10BC75-7BA7-F7EE-6ACF-4B989008C72C}"/>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5" name="Footer Placeholder 4">
            <a:extLst>
              <a:ext uri="{FF2B5EF4-FFF2-40B4-BE49-F238E27FC236}">
                <a16:creationId xmlns:a16="http://schemas.microsoft.com/office/drawing/2014/main" id="{3D840734-D5E3-1B7D-081C-629594222F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A9E26-64BD-07DA-5C12-F45B34B3D4AD}"/>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1938455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9E436-CD29-72A3-2A8B-8F5F2E9885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61A58A-4DE0-6B2B-308A-F6FD821080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92BBBB-21DC-7804-60A2-BCCA4DC7EB54}"/>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5" name="Footer Placeholder 4">
            <a:extLst>
              <a:ext uri="{FF2B5EF4-FFF2-40B4-BE49-F238E27FC236}">
                <a16:creationId xmlns:a16="http://schemas.microsoft.com/office/drawing/2014/main" id="{1CCA7CE0-F439-C67F-4FBA-4B90AC1397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1037E4-07FB-9B24-ADBB-9B9B8ACFC2F5}"/>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1433285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88ED4-1DC3-A155-B901-CC5EDE602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8CEF7E-F058-FF32-278F-D8CB7B49D8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F8853E-F79F-D120-AFEC-DD0F97CE8A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20891C-27F4-205B-6557-2D0726C665BC}"/>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6" name="Footer Placeholder 5">
            <a:extLst>
              <a:ext uri="{FF2B5EF4-FFF2-40B4-BE49-F238E27FC236}">
                <a16:creationId xmlns:a16="http://schemas.microsoft.com/office/drawing/2014/main" id="{FDD389CD-5C09-7D17-7763-03F6A76D18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72C84A-4313-590A-0D01-C5ECCCB544BE}"/>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4256314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DED80-62EF-B7B8-AA56-5EC1E86D7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5178AB-608F-22F8-4736-08176CB7CC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DD545F-B480-EA30-BEC3-74DF932654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81B480-CAC4-83B6-D6C1-8C2C94310A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CC89F8-ED01-2D83-4D66-2DD95694BE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95D5BC-276C-920C-0B6C-5A19DA7B090D}"/>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8" name="Footer Placeholder 7">
            <a:extLst>
              <a:ext uri="{FF2B5EF4-FFF2-40B4-BE49-F238E27FC236}">
                <a16:creationId xmlns:a16="http://schemas.microsoft.com/office/drawing/2014/main" id="{C2D7B970-8E2E-451A-40A7-8ACABBD6CA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691E77-A88B-609F-96A4-A1304B92277E}"/>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4087696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8ABD-2685-A7EB-70CF-DA4D69A9A4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2327F6-610F-1D1F-B762-B1093D2776B4}"/>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4" name="Footer Placeholder 3">
            <a:extLst>
              <a:ext uri="{FF2B5EF4-FFF2-40B4-BE49-F238E27FC236}">
                <a16:creationId xmlns:a16="http://schemas.microsoft.com/office/drawing/2014/main" id="{0DC15583-E367-1B6B-75FB-DF9F6F7734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0BF0FF-1164-4AFA-746C-E67D7F5E15B1}"/>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3873223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0BC620-B85E-84EB-9015-F24E79CB1D8B}"/>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3" name="Footer Placeholder 2">
            <a:extLst>
              <a:ext uri="{FF2B5EF4-FFF2-40B4-BE49-F238E27FC236}">
                <a16:creationId xmlns:a16="http://schemas.microsoft.com/office/drawing/2014/main" id="{E56FFE55-6B31-4BBD-F6C7-DD09D80D07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96F26F-9B17-88A8-08B6-5E25B7088AB1}"/>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20195354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45B8-7CCE-6F3A-8F53-4048E9509F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BA0F3B-9176-5015-AE0C-561C6155D7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F74EC8-3092-D507-CEBF-7C74B89C4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5B953E-2A23-D874-5C07-99C889C3FB2E}"/>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6" name="Footer Placeholder 5">
            <a:extLst>
              <a:ext uri="{FF2B5EF4-FFF2-40B4-BE49-F238E27FC236}">
                <a16:creationId xmlns:a16="http://schemas.microsoft.com/office/drawing/2014/main" id="{D2791D24-888A-ED3A-E37C-0F4CD8BA82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BBCBC7-B356-23EB-99B7-657B5A225073}"/>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20992692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53F9-D376-3E26-B874-E6774337D0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07FB14-ABCD-051B-83D2-F140B429F8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843A96-0B96-B286-FAD5-363DAC8DB0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51AAC4-B32D-9246-5B2C-B90572B2DAC8}"/>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6" name="Footer Placeholder 5">
            <a:extLst>
              <a:ext uri="{FF2B5EF4-FFF2-40B4-BE49-F238E27FC236}">
                <a16:creationId xmlns:a16="http://schemas.microsoft.com/office/drawing/2014/main" id="{6022DDC3-D3F9-F7B5-8692-8FBBADAC98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66749A-0AE4-A574-0D2D-2C2C57C9173A}"/>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15600037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F9D64-5608-7CE1-F90D-24D1EA617F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E206CD-F167-B256-5267-A5C30E9688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763052-9E05-4176-FAB9-C07EC1E38EEE}"/>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5" name="Footer Placeholder 4">
            <a:extLst>
              <a:ext uri="{FF2B5EF4-FFF2-40B4-BE49-F238E27FC236}">
                <a16:creationId xmlns:a16="http://schemas.microsoft.com/office/drawing/2014/main" id="{BC634720-7D04-B2B2-DCB1-D74984BBCC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6C740C-232B-905E-B7A4-FF57130058E4}"/>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39467880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851E9D-8045-6DA4-D863-EFADF80666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CA9DAC-0B53-51F9-EC1B-8B02A2A8B4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16D98-8480-0974-EDDB-599322A1233E}"/>
              </a:ext>
            </a:extLst>
          </p:cNvPr>
          <p:cNvSpPr>
            <a:spLocks noGrp="1"/>
          </p:cNvSpPr>
          <p:nvPr>
            <p:ph type="dt" sz="half" idx="10"/>
          </p:nvPr>
        </p:nvSpPr>
        <p:spPr/>
        <p:txBody>
          <a:bodyPr/>
          <a:lstStyle/>
          <a:p>
            <a:fld id="{22E135FA-9858-4D96-B721-083C4F900444}" type="datetimeFigureOut">
              <a:rPr lang="en-GB" smtClean="0"/>
              <a:t>08/03/2026</a:t>
            </a:fld>
            <a:endParaRPr lang="en-GB"/>
          </a:p>
        </p:txBody>
      </p:sp>
      <p:sp>
        <p:nvSpPr>
          <p:cNvPr id="5" name="Footer Placeholder 4">
            <a:extLst>
              <a:ext uri="{FF2B5EF4-FFF2-40B4-BE49-F238E27FC236}">
                <a16:creationId xmlns:a16="http://schemas.microsoft.com/office/drawing/2014/main" id="{A8468021-77AE-00B6-95E2-1004A29047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21666-D7F5-0AC9-E482-141DE66356BC}"/>
              </a:ext>
            </a:extLst>
          </p:cNvPr>
          <p:cNvSpPr>
            <a:spLocks noGrp="1"/>
          </p:cNvSpPr>
          <p:nvPr>
            <p:ph type="sldNum" sz="quarter" idx="12"/>
          </p:nvPr>
        </p:nvSpPr>
        <p:spPr/>
        <p:txBody>
          <a:bodyPr/>
          <a:lstStyle/>
          <a:p>
            <a:fld id="{F0B946B3-2B97-4D96-AA26-58368C8BDE5E}" type="slidenum">
              <a:rPr lang="en-GB" smtClean="0"/>
              <a:t>‹#›</a:t>
            </a:fld>
            <a:endParaRPr lang="en-GB"/>
          </a:p>
        </p:txBody>
      </p:sp>
    </p:spTree>
    <p:extLst>
      <p:ext uri="{BB962C8B-B14F-4D97-AF65-F5344CB8AC3E}">
        <p14:creationId xmlns:p14="http://schemas.microsoft.com/office/powerpoint/2010/main" val="36531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73CEF9-CC18-B409-4F21-F5D98FA07B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D97615-54DC-6C43-AE2F-5F6E98A72C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9CFE6E-B8BD-7C26-C4A5-769F465FA9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B978AC-7541-441F-AA79-D09DAFD393B5}" type="datetimeFigureOut">
              <a:rPr lang="en-GB" smtClean="0"/>
              <a:t>08/03/2026</a:t>
            </a:fld>
            <a:endParaRPr lang="en-GB"/>
          </a:p>
        </p:txBody>
      </p:sp>
      <p:sp>
        <p:nvSpPr>
          <p:cNvPr id="5" name="Footer Placeholder 4">
            <a:extLst>
              <a:ext uri="{FF2B5EF4-FFF2-40B4-BE49-F238E27FC236}">
                <a16:creationId xmlns:a16="http://schemas.microsoft.com/office/drawing/2014/main" id="{EFEC837B-BB0D-39D5-0863-A916C3EC73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B0F064-D043-96C5-3E05-966362120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5DA20F-A588-492A-A491-1D64F4B0B9AA}" type="slidenum">
              <a:rPr lang="en-GB" smtClean="0"/>
              <a:t>‹#›</a:t>
            </a:fld>
            <a:endParaRPr lang="en-GB"/>
          </a:p>
        </p:txBody>
      </p:sp>
    </p:spTree>
    <p:extLst>
      <p:ext uri="{BB962C8B-B14F-4D97-AF65-F5344CB8AC3E}">
        <p14:creationId xmlns:p14="http://schemas.microsoft.com/office/powerpoint/2010/main" val="13118904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3F8665-6452-A93F-C49E-DEEA20AF5A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709E42-ACE0-A622-C555-99EC178950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56DD24-6BC2-5FA4-3A56-1FD93C33E6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2E135FA-9858-4D96-B721-083C4F900444}" type="datetimeFigureOut">
              <a:rPr lang="en-GB" smtClean="0"/>
              <a:t>08/03/2026</a:t>
            </a:fld>
            <a:endParaRPr lang="en-GB"/>
          </a:p>
        </p:txBody>
      </p:sp>
      <p:sp>
        <p:nvSpPr>
          <p:cNvPr id="5" name="Footer Placeholder 4">
            <a:extLst>
              <a:ext uri="{FF2B5EF4-FFF2-40B4-BE49-F238E27FC236}">
                <a16:creationId xmlns:a16="http://schemas.microsoft.com/office/drawing/2014/main" id="{FAE1142D-CE58-38AF-8C14-696709B396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8364298-0A75-D4E9-1799-19BF96EB7B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B946B3-2B97-4D96-AA26-58368C8BDE5E}" type="slidenum">
              <a:rPr lang="en-GB" smtClean="0"/>
              <a:t>‹#›</a:t>
            </a:fld>
            <a:endParaRPr lang="en-GB"/>
          </a:p>
        </p:txBody>
      </p:sp>
    </p:spTree>
    <p:extLst>
      <p:ext uri="{BB962C8B-B14F-4D97-AF65-F5344CB8AC3E}">
        <p14:creationId xmlns:p14="http://schemas.microsoft.com/office/powerpoint/2010/main" val="4280717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hyperlink" Target="https://virioliciouscakes.blogspot.com/2011/05/rapunzel-mickey-n-friends-cakes-for.html" TargetMode="External"/><Relationship Id="rId3" Type="http://schemas.openxmlformats.org/officeDocument/2006/relationships/image" Target="../media/image4.jpg"/><Relationship Id="rId7"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www.pickpik.com/wedding-cake-cake-marry-sweet-love-is-all-you-need-quote-90796" TargetMode="External"/><Relationship Id="rId5" Type="http://schemas.openxmlformats.org/officeDocument/2006/relationships/image" Target="../media/image5.jpg"/><Relationship Id="rId4" Type="http://schemas.openxmlformats.org/officeDocument/2006/relationships/hyperlink" Target="https://www.thetimes.com/life-style/food-drink/article/what-is-the-best-caterpillar-cake-the-supermarket-brands-ranked-brrbjswq6" TargetMode="External"/><Relationship Id="rId9"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freepik.com/premium-ai-image/grandma-baking-easter-cakes-family-traditions_156110568.ht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alamy.com/hand-writing-sign-business-goals-and-process-conceptual-photo-company-planning-and-strategies-to-accomplish-illustration-of-partners-sharing-wonderful-ideas-for-skill-improvement-image483303894.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hyperlink" Target="https://in.pinterest.com/pin/design-photoshop-perfect-birthday-cake-recipe--26810560278715245/" TargetMode="External"/><Relationship Id="rId5" Type="http://schemas.openxmlformats.org/officeDocument/2006/relationships/image" Target="../media/image17.jpg"/><Relationship Id="rId4" Type="http://schemas.openxmlformats.org/officeDocument/2006/relationships/hyperlink" Target="https://www.pinterest.com/pin/3659243434971101/"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20.jpeg"/><Relationship Id="rId4" Type="http://schemas.openxmlformats.org/officeDocument/2006/relationships/image" Target="../media/image19.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hyperlink" Target="https://howtoiceacake.com/food-laws-and-regulations-for-cake-busines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hyperlink" Target="https://www.freepik.com/premium-ai-image/girl-presenting-delightful-birthday-cake_148057382.htm"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gov.uk/set-up-business" TargetMode="External"/><Relationship Id="rId3" Type="http://schemas.openxmlformats.org/officeDocument/2006/relationships/image" Target="../media/image24.jpeg"/><Relationship Id="rId7" Type="http://schemas.openxmlformats.org/officeDocument/2006/relationships/hyperlink" Target="https://www.facebook.com/business" TargetMode="External"/><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cpdonline.co.uk/business-guides/setting-up-bakery-business/" TargetMode="External"/><Relationship Id="rId5" Type="http://schemas.openxmlformats.org/officeDocument/2006/relationships/hyperlink" Target="https://www.businessresearchinsights.com/market-reports/birthday-cakes-market-123520" TargetMode="External"/><Relationship Id="rId4" Type="http://schemas.openxmlformats.org/officeDocument/2006/relationships/hyperlink" Target="https://bakeprofit.com/blog/how-to-price-cakes" TargetMode="External"/><Relationship Id="rId9" Type="http://schemas.openxmlformats.org/officeDocument/2006/relationships/hyperlink" Target="https://www.wikiwand.com/en/Cuisine_of_Pembrokeshi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D274D-79CD-C382-829E-76EA28387074}"/>
              </a:ext>
            </a:extLst>
          </p:cNvPr>
          <p:cNvSpPr>
            <a:spLocks noGrp="1"/>
          </p:cNvSpPr>
          <p:nvPr>
            <p:ph type="title"/>
          </p:nvPr>
        </p:nvSpPr>
        <p:spPr>
          <a:xfrm>
            <a:off x="871442" y="685800"/>
            <a:ext cx="4353116" cy="1474666"/>
          </a:xfrm>
        </p:spPr>
        <p:txBody>
          <a:bodyPr anchor="b">
            <a:normAutofit/>
          </a:bodyPr>
          <a:lstStyle/>
          <a:p>
            <a:pPr algn="ctr"/>
            <a:r>
              <a:rPr lang="en-GB" sz="3200" b="1">
                <a:solidFill>
                  <a:srgbClr val="595959"/>
                </a:solidFill>
              </a:rPr>
              <a:t>                 Employability Skills</a:t>
            </a:r>
            <a:br>
              <a:rPr lang="en-GB" sz="3200">
                <a:solidFill>
                  <a:srgbClr val="595959"/>
                </a:solidFill>
              </a:rPr>
            </a:br>
            <a:endParaRPr lang="en-GB" sz="3200">
              <a:solidFill>
                <a:srgbClr val="595959"/>
              </a:solidFill>
            </a:endParaRPr>
          </a:p>
        </p:txBody>
      </p:sp>
      <p:sp>
        <p:nvSpPr>
          <p:cNvPr id="12" name="Content Placeholder 2">
            <a:extLst>
              <a:ext uri="{FF2B5EF4-FFF2-40B4-BE49-F238E27FC236}">
                <a16:creationId xmlns:a16="http://schemas.microsoft.com/office/drawing/2014/main" id="{6AC16905-AF3E-F978-1B10-533945ED6BA2}"/>
              </a:ext>
            </a:extLst>
          </p:cNvPr>
          <p:cNvSpPr>
            <a:spLocks noGrp="1"/>
          </p:cNvSpPr>
          <p:nvPr>
            <p:ph idx="1"/>
          </p:nvPr>
        </p:nvSpPr>
        <p:spPr>
          <a:xfrm>
            <a:off x="871442" y="2447337"/>
            <a:ext cx="4353116" cy="3770434"/>
          </a:xfrm>
        </p:spPr>
        <p:txBody>
          <a:bodyPr anchor="t">
            <a:normAutofit/>
          </a:bodyPr>
          <a:lstStyle/>
          <a:p>
            <a:r>
              <a:rPr lang="en-GB" sz="2000" b="1">
                <a:solidFill>
                  <a:srgbClr val="595959"/>
                </a:solidFill>
              </a:rPr>
              <a:t>Module Name: Managing Enterprise</a:t>
            </a:r>
            <a:endParaRPr lang="en-GB" sz="2000">
              <a:solidFill>
                <a:srgbClr val="595959"/>
              </a:solidFill>
            </a:endParaRPr>
          </a:p>
          <a:p>
            <a:r>
              <a:rPr lang="en-GB" sz="2000" b="1">
                <a:solidFill>
                  <a:srgbClr val="595959"/>
                </a:solidFill>
              </a:rPr>
              <a:t>Module Code: BMSW4011</a:t>
            </a:r>
            <a:endParaRPr lang="en-GB" sz="2000">
              <a:solidFill>
                <a:srgbClr val="595959"/>
              </a:solidFill>
            </a:endParaRPr>
          </a:p>
          <a:p>
            <a:r>
              <a:rPr lang="en-GB" sz="2000" b="1">
                <a:solidFill>
                  <a:srgbClr val="595959"/>
                </a:solidFill>
              </a:rPr>
              <a:t>Assignment Name: Presentation</a:t>
            </a:r>
          </a:p>
          <a:p>
            <a:r>
              <a:rPr lang="en-GB" sz="2000" b="1">
                <a:solidFill>
                  <a:srgbClr val="595959"/>
                </a:solidFill>
              </a:rPr>
              <a:t>Student Name: Adelina Georgiana Cozma</a:t>
            </a:r>
            <a:endParaRPr lang="en-GB" sz="2000">
              <a:solidFill>
                <a:srgbClr val="595959"/>
              </a:solidFill>
            </a:endParaRPr>
          </a:p>
          <a:p>
            <a:r>
              <a:rPr lang="en-GB" sz="2000" b="1">
                <a:solidFill>
                  <a:srgbClr val="595959"/>
                </a:solidFill>
              </a:rPr>
              <a:t>Student Number: 2431275</a:t>
            </a:r>
            <a:endParaRPr lang="en-GB" sz="2000">
              <a:solidFill>
                <a:srgbClr val="595959"/>
              </a:solidFill>
            </a:endParaRPr>
          </a:p>
          <a:p>
            <a:r>
              <a:rPr lang="en-GB" sz="2000" b="1">
                <a:solidFill>
                  <a:srgbClr val="595959"/>
                </a:solidFill>
              </a:rPr>
              <a:t>Lecturer: Jaliya De Silva</a:t>
            </a:r>
            <a:br>
              <a:rPr lang="en-GB" sz="2000" b="1">
                <a:solidFill>
                  <a:srgbClr val="595959"/>
                </a:solidFill>
              </a:rPr>
            </a:br>
            <a:r>
              <a:rPr lang="en-GB" sz="2000" b="1">
                <a:solidFill>
                  <a:srgbClr val="595959"/>
                </a:solidFill>
              </a:rPr>
              <a:t>Deadline: Monday, 9</a:t>
            </a:r>
            <a:r>
              <a:rPr lang="en-GB" sz="2000" b="1" baseline="30000">
                <a:solidFill>
                  <a:srgbClr val="595959"/>
                </a:solidFill>
              </a:rPr>
              <a:t>th</a:t>
            </a:r>
            <a:r>
              <a:rPr lang="en-GB" sz="2000" b="1">
                <a:solidFill>
                  <a:srgbClr val="595959"/>
                </a:solidFill>
              </a:rPr>
              <a:t> of March, 10.00 am </a:t>
            </a:r>
            <a:endParaRPr lang="en-GB" sz="2000">
              <a:solidFill>
                <a:srgbClr val="595959"/>
              </a:solidFill>
            </a:endParaRPr>
          </a:p>
          <a:p>
            <a:endParaRPr lang="en-GB" sz="2000">
              <a:solidFill>
                <a:srgbClr val="595959"/>
              </a:solidFill>
            </a:endParaRPr>
          </a:p>
        </p:txBody>
      </p:sp>
      <p:pic>
        <p:nvPicPr>
          <p:cNvPr id="4" name="Picture 3">
            <a:extLst>
              <a:ext uri="{FF2B5EF4-FFF2-40B4-BE49-F238E27FC236}">
                <a16:creationId xmlns:a16="http://schemas.microsoft.com/office/drawing/2014/main" id="{F9D87B87-3159-D7F0-1D4D-FCB395E6F6B0}"/>
              </a:ext>
            </a:extLst>
          </p:cNvPr>
          <p:cNvPicPr>
            <a:picLocks noChangeAspect="1"/>
          </p:cNvPicPr>
          <p:nvPr/>
        </p:nvPicPr>
        <p:blipFill>
          <a:blip r:embed="rId2"/>
          <a:stretch>
            <a:fillRect/>
          </a:stretch>
        </p:blipFill>
        <p:spPr>
          <a:xfrm>
            <a:off x="6781801" y="2498370"/>
            <a:ext cx="4797056" cy="1906830"/>
          </a:xfrm>
          <a:prstGeom prst="rect">
            <a:avLst/>
          </a:prstGeom>
        </p:spPr>
      </p:pic>
    </p:spTree>
    <p:extLst>
      <p:ext uri="{BB962C8B-B14F-4D97-AF65-F5344CB8AC3E}">
        <p14:creationId xmlns:p14="http://schemas.microsoft.com/office/powerpoint/2010/main" val="213080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361DD-B5A5-05C6-6182-0E5762BCF736}"/>
              </a:ext>
            </a:extLst>
          </p:cNvPr>
          <p:cNvSpPr>
            <a:spLocks noGrp="1"/>
          </p:cNvSpPr>
          <p:nvPr>
            <p:ph type="title"/>
          </p:nvPr>
        </p:nvSpPr>
        <p:spPr>
          <a:xfrm>
            <a:off x="1616054" y="1070149"/>
            <a:ext cx="8959893" cy="1004836"/>
          </a:xfrm>
        </p:spPr>
        <p:txBody>
          <a:bodyPr anchor="ctr">
            <a:normAutofit/>
          </a:bodyPr>
          <a:lstStyle/>
          <a:p>
            <a:pPr algn="ctr"/>
            <a:r>
              <a:rPr lang="en-GB" sz="3200">
                <a:solidFill>
                  <a:srgbClr val="595959"/>
                </a:solidFill>
              </a:rPr>
              <a:t>Presentation Agenda</a:t>
            </a:r>
          </a:p>
        </p:txBody>
      </p:sp>
      <p:sp>
        <p:nvSpPr>
          <p:cNvPr id="25" name="Rectangle 24">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89F3CE-CE73-571B-9CA3-22739B0BEC32}"/>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1616054" y="2768321"/>
            <a:ext cx="8959892" cy="2828543"/>
          </a:xfrm>
        </p:spPr>
        <p:txBody>
          <a:bodyPr anchor="t">
            <a:normAutofit/>
          </a:bodyPr>
          <a:lstStyle/>
          <a:p>
            <a:pPr>
              <a:buFont typeface="Arial" panose="020B0604020202020204" pitchFamily="34" charset="0"/>
              <a:buChar char="•"/>
            </a:pPr>
            <a:r>
              <a:rPr lang="en-GB" sz="2000" b="1">
                <a:solidFill>
                  <a:schemeClr val="tx1">
                    <a:lumMod val="65000"/>
                    <a:lumOff val="35000"/>
                  </a:schemeClr>
                </a:solidFill>
              </a:rPr>
              <a:t>Business Overview and Unique Selling Points</a:t>
            </a:r>
          </a:p>
          <a:p>
            <a:pPr>
              <a:buFont typeface="Arial" panose="020B0604020202020204" pitchFamily="34" charset="0"/>
              <a:buChar char="•"/>
            </a:pPr>
            <a:r>
              <a:rPr lang="en-GB" sz="2000" b="1">
                <a:solidFill>
                  <a:schemeClr val="tx1">
                    <a:lumMod val="65000"/>
                    <a:lumOff val="35000"/>
                  </a:schemeClr>
                </a:solidFill>
              </a:rPr>
              <a:t>Personal Motivation and Mission Statement</a:t>
            </a:r>
          </a:p>
          <a:p>
            <a:pPr>
              <a:buFont typeface="Arial" panose="020B0604020202020204" pitchFamily="34" charset="0"/>
              <a:buChar char="•"/>
            </a:pPr>
            <a:r>
              <a:rPr lang="en-GB" sz="2000" b="1">
                <a:solidFill>
                  <a:schemeClr val="tx1">
                    <a:lumMod val="65000"/>
                    <a:lumOff val="35000"/>
                  </a:schemeClr>
                </a:solidFill>
              </a:rPr>
              <a:t>Business Objectives and Location Advantages</a:t>
            </a:r>
          </a:p>
          <a:p>
            <a:pPr>
              <a:buFont typeface="Arial" panose="020B0604020202020204" pitchFamily="34" charset="0"/>
              <a:buChar char="•"/>
            </a:pPr>
            <a:r>
              <a:rPr lang="en-GB" sz="2000" b="1">
                <a:solidFill>
                  <a:schemeClr val="tx1">
                    <a:lumMod val="65000"/>
                    <a:lumOff val="35000"/>
                  </a:schemeClr>
                </a:solidFill>
              </a:rPr>
              <a:t>Team Structure and Financial Overview</a:t>
            </a:r>
          </a:p>
          <a:p>
            <a:pPr>
              <a:buFont typeface="Arial" panose="020B0604020202020204" pitchFamily="34" charset="0"/>
              <a:buChar char="•"/>
            </a:pPr>
            <a:r>
              <a:rPr lang="en-GB" sz="2000" b="1">
                <a:solidFill>
                  <a:schemeClr val="tx1">
                    <a:lumMod val="65000"/>
                    <a:lumOff val="35000"/>
                  </a:schemeClr>
                </a:solidFill>
              </a:rPr>
              <a:t>Market Research and SWOT Analysis</a:t>
            </a:r>
          </a:p>
          <a:p>
            <a:pPr>
              <a:buFont typeface="Arial" panose="020B0604020202020204" pitchFamily="34" charset="0"/>
              <a:buChar char="•"/>
            </a:pPr>
            <a:r>
              <a:rPr lang="en-GB" sz="2000" b="1">
                <a:solidFill>
                  <a:schemeClr val="tx1">
                    <a:lumMod val="65000"/>
                    <a:lumOff val="35000"/>
                  </a:schemeClr>
                </a:solidFill>
              </a:rPr>
              <a:t>Marketing Strategy and Example Materials</a:t>
            </a:r>
          </a:p>
          <a:p>
            <a:pPr>
              <a:buFont typeface="Arial" panose="020B0604020202020204" pitchFamily="34" charset="0"/>
              <a:buChar char="•"/>
            </a:pPr>
            <a:r>
              <a:rPr lang="en-GB" sz="2000" b="1">
                <a:solidFill>
                  <a:schemeClr val="tx1">
                    <a:lumMod val="65000"/>
                    <a:lumOff val="35000"/>
                  </a:schemeClr>
                </a:solidFill>
              </a:rPr>
              <a:t>Expansion Plan, Future Vision</a:t>
            </a:r>
          </a:p>
        </p:txBody>
      </p:sp>
    </p:spTree>
    <p:extLst>
      <p:ext uri="{BB962C8B-B14F-4D97-AF65-F5344CB8AC3E}">
        <p14:creationId xmlns:p14="http://schemas.microsoft.com/office/powerpoint/2010/main" val="37819170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8E042D4-96EE-33AE-A065-40E3A56CFF5A}"/>
              </a:ext>
            </a:extLst>
          </p:cNvPr>
          <p:cNvSpPr>
            <a:spLocks noGrp="1"/>
          </p:cNvSpPr>
          <p:nvPr>
            <p:ph type="ctrTitle"/>
          </p:nvPr>
        </p:nvSpPr>
        <p:spPr>
          <a:xfrm>
            <a:off x="1301261" y="590062"/>
            <a:ext cx="5409655" cy="2838938"/>
          </a:xfrm>
        </p:spPr>
        <p:txBody>
          <a:bodyPr>
            <a:normAutofit/>
          </a:bodyPr>
          <a:lstStyle/>
          <a:p>
            <a:pPr algn="l"/>
            <a:r>
              <a:rPr lang="en-GB" sz="4800" b="1">
                <a:solidFill>
                  <a:srgbClr val="FFFFFF"/>
                </a:solidFill>
              </a:rPr>
              <a:t>Business Overview and Unique Selling </a:t>
            </a:r>
            <a:r>
              <a:rPr lang="en-GB" sz="4800">
                <a:solidFill>
                  <a:srgbClr val="FFFFFF"/>
                </a:solidFill>
              </a:rPr>
              <a:t>Points</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12564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2AC3C-A835-3F1E-AA9A-381C63502D49}"/>
              </a:ext>
            </a:extLst>
          </p:cNvPr>
          <p:cNvSpPr>
            <a:spLocks noGrp="1"/>
          </p:cNvSpPr>
          <p:nvPr>
            <p:ph type="title"/>
          </p:nvPr>
        </p:nvSpPr>
        <p:spPr>
          <a:xfrm>
            <a:off x="5568534" y="603504"/>
            <a:ext cx="5916169" cy="1527048"/>
          </a:xfrm>
        </p:spPr>
        <p:txBody>
          <a:bodyPr vert="horz" lIns="91440" tIns="45720" rIns="91440" bIns="45720" rtlCol="0" anchor="b">
            <a:normAutofit/>
          </a:bodyPr>
          <a:lstStyle/>
          <a:p>
            <a:r>
              <a:rPr lang="en-US" sz="3300" b="1" kern="1200" dirty="0">
                <a:solidFill>
                  <a:schemeClr val="tx1"/>
                </a:solidFill>
                <a:latin typeface="+mj-lt"/>
                <a:ea typeface="+mj-ea"/>
                <a:cs typeface="+mj-cs"/>
              </a:rPr>
              <a:t>Introduction to Pembrokeshire Celebrations and its personalised offerings</a:t>
            </a:r>
          </a:p>
        </p:txBody>
      </p:sp>
      <p:pic>
        <p:nvPicPr>
          <p:cNvPr id="5" name="Content Placeholder 4" descr="Custom decorated celebration cakes for birthdays and anniversaries on display">
            <a:extLst>
              <a:ext uri="{FF2B5EF4-FFF2-40B4-BE49-F238E27FC236}">
                <a16:creationId xmlns:a16="http://schemas.microsoft.com/office/drawing/2014/main" id="{0DCDA79A-3101-46DB-8B36-E9D33361C614}"/>
              </a:ext>
            </a:extLst>
          </p:cNvPr>
          <p:cNvPicPr>
            <a:picLocks noGrp="1" noChangeAspect="1"/>
          </p:cNvPicPr>
          <p:nvPr>
            <p:ph sz="half" idx="1"/>
          </p:nvPr>
        </p:nvPicPr>
        <p:blipFill>
          <a:blip r:embed="rId3"/>
          <a:srcRect l="15700" r="36506" b="-1"/>
          <a:stretch>
            <a:fillRect/>
          </a:stretch>
        </p:blipFill>
        <p:spPr>
          <a:xfrm>
            <a:off x="20" y="10"/>
            <a:ext cx="4910308" cy="6857990"/>
          </a:xfrm>
          <a:prstGeom prst="rect">
            <a:avLst/>
          </a:prstGeom>
        </p:spPr>
      </p:pic>
      <p:sp>
        <p:nvSpPr>
          <p:cNvPr id="4" name="Content Placeholder 3">
            <a:extLst>
              <a:ext uri="{FF2B5EF4-FFF2-40B4-BE49-F238E27FC236}">
                <a16:creationId xmlns:a16="http://schemas.microsoft.com/office/drawing/2014/main" id="{526322A0-96C0-CBC4-722C-79CDFF029513}"/>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68533" y="2214281"/>
            <a:ext cx="6179771" cy="4510609"/>
          </a:xfrm>
        </p:spPr>
        <p:txBody>
          <a:bodyPr>
            <a:noAutofit/>
          </a:bodyPr>
          <a:lstStyle/>
          <a:p>
            <a:pPr marL="0" indent="0">
              <a:spcBef>
                <a:spcPts val="2500"/>
              </a:spcBef>
              <a:buFont typeface="Arial" panose="020B0604020202020204" pitchFamily="34" charset="0"/>
              <a:buNone/>
            </a:pPr>
            <a:r>
              <a:rPr lang="en-GB" sz="2000" b="1" dirty="0"/>
              <a:t>Business Overview</a:t>
            </a:r>
          </a:p>
          <a:p>
            <a:pPr marL="0" lvl="1" indent="0">
              <a:buFont typeface="Arial" panose="020B0604020202020204" pitchFamily="34" charset="0"/>
              <a:buNone/>
            </a:pPr>
            <a:r>
              <a:rPr lang="en-GB" sz="2000" dirty="0"/>
              <a:t>Pembrokeshire Celebrations specialises in personalised cakes for special occasions such as birthdays, anniversaries, and weddings.</a:t>
            </a:r>
          </a:p>
          <a:p>
            <a:pPr marL="0" indent="0">
              <a:spcBef>
                <a:spcPts val="2500"/>
              </a:spcBef>
              <a:buFont typeface="Arial" panose="020B0604020202020204" pitchFamily="34" charset="0"/>
              <a:buNone/>
            </a:pPr>
            <a:r>
              <a:rPr lang="en-GB" sz="2000" b="1" dirty="0"/>
              <a:t>Location and Market</a:t>
            </a:r>
          </a:p>
          <a:p>
            <a:pPr marL="0" lvl="1" indent="0">
              <a:buNone/>
            </a:pPr>
            <a:r>
              <a:rPr lang="en-GB" sz="2000" dirty="0"/>
              <a:t>The business is based in Haverfordwest and targets local customers seeking unique, custom cake designs.</a:t>
            </a:r>
          </a:p>
          <a:p>
            <a:pPr marL="0" indent="0">
              <a:spcBef>
                <a:spcPts val="2500"/>
              </a:spcBef>
              <a:buFont typeface="Arial" panose="020B0604020202020204" pitchFamily="34" charset="0"/>
              <a:buNone/>
            </a:pPr>
            <a:r>
              <a:rPr lang="en-GB" sz="2000" b="1" dirty="0"/>
              <a:t>Target Occasions</a:t>
            </a:r>
          </a:p>
          <a:p>
            <a:pPr marL="0" lvl="1" indent="0">
              <a:buFont typeface="Arial" panose="020B0604020202020204" pitchFamily="34" charset="0"/>
              <a:buNone/>
            </a:pPr>
            <a:r>
              <a:rPr lang="en-GB" sz="2000" dirty="0"/>
              <a:t>Cakes are designed for a variety of celebrations, including birthdays, anniversaries, and other special events.</a:t>
            </a:r>
          </a:p>
        </p:txBody>
      </p:sp>
    </p:spTree>
    <p:extLst>
      <p:ext uri="{BB962C8B-B14F-4D97-AF65-F5344CB8AC3E}">
        <p14:creationId xmlns:p14="http://schemas.microsoft.com/office/powerpoint/2010/main" val="23087503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361A0-C2D1-C34A-8AC3-ED1CBBC4AE2D}"/>
              </a:ext>
            </a:extLst>
          </p:cNvPr>
          <p:cNvSpPr>
            <a:spLocks noGrp="1"/>
          </p:cNvSpPr>
          <p:nvPr>
            <p:ph type="title"/>
          </p:nvPr>
        </p:nvSpPr>
        <p:spPr>
          <a:xfrm>
            <a:off x="612648" y="600074"/>
            <a:ext cx="6035040" cy="1529932"/>
          </a:xfrm>
        </p:spPr>
        <p:txBody>
          <a:bodyPr vert="horz" lIns="91440" tIns="45720" rIns="91440" bIns="45720" rtlCol="0" anchor="b">
            <a:normAutofit/>
          </a:bodyPr>
          <a:lstStyle/>
          <a:p>
            <a:r>
              <a:rPr lang="en-US" sz="3300" b="1" kern="1200" dirty="0">
                <a:solidFill>
                  <a:schemeClr val="tx1"/>
                </a:solidFill>
                <a:latin typeface="+mj-lt"/>
                <a:ea typeface="+mj-ea"/>
                <a:cs typeface="+mj-cs"/>
              </a:rPr>
              <a:t>Business idea: bespoke cakes, flavours, and dietary options</a:t>
            </a:r>
          </a:p>
        </p:txBody>
      </p:sp>
      <p:sp>
        <p:nvSpPr>
          <p:cNvPr id="4" name="Content Placeholder 3">
            <a:extLst>
              <a:ext uri="{FF2B5EF4-FFF2-40B4-BE49-F238E27FC236}">
                <a16:creationId xmlns:a16="http://schemas.microsoft.com/office/drawing/2014/main" id="{2D8A77FE-0C55-0F0C-42A7-80857C1F49B4}"/>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2212848"/>
            <a:ext cx="6035041" cy="4096512"/>
          </a:xfrm>
        </p:spPr>
        <p:txBody>
          <a:bodyPr>
            <a:normAutofit/>
          </a:bodyPr>
          <a:lstStyle/>
          <a:p>
            <a:pPr marL="0" indent="0">
              <a:spcBef>
                <a:spcPts val="2500"/>
              </a:spcBef>
              <a:buFont typeface="Arial" panose="020B0604020202020204" pitchFamily="34" charset="0"/>
              <a:buNone/>
            </a:pPr>
            <a:r>
              <a:rPr lang="en-GB" sz="1800" b="1" dirty="0"/>
              <a:t>Custom-made Celebration Cakes</a:t>
            </a:r>
          </a:p>
          <a:p>
            <a:pPr marL="0" lvl="1" indent="0">
              <a:buFont typeface="Arial" panose="020B0604020202020204" pitchFamily="34" charset="0"/>
              <a:buNone/>
            </a:pPr>
            <a:r>
              <a:rPr lang="en-GB" sz="1800" dirty="0"/>
              <a:t>Pembrokeshire Celebrations creates bespoke cakes tailored to each customer's unique preferences and event.</a:t>
            </a:r>
          </a:p>
          <a:p>
            <a:pPr marL="0" indent="0">
              <a:spcBef>
                <a:spcPts val="2500"/>
              </a:spcBef>
              <a:buFont typeface="Arial" panose="020B0604020202020204" pitchFamily="34" charset="0"/>
              <a:buNone/>
            </a:pPr>
            <a:r>
              <a:rPr lang="en-GB" sz="1800" b="1" dirty="0"/>
              <a:t>Wide Flavour and Design Options</a:t>
            </a:r>
          </a:p>
          <a:p>
            <a:pPr marL="0" lvl="1" indent="0">
              <a:buFont typeface="Arial" panose="020B0604020202020204" pitchFamily="34" charset="0"/>
              <a:buNone/>
            </a:pPr>
            <a:r>
              <a:rPr lang="en-GB" sz="1800" dirty="0"/>
              <a:t>Customers can choose from a broad variety of flavours, fillings, and designs to suit their tastes and occasions.</a:t>
            </a:r>
          </a:p>
          <a:p>
            <a:pPr marL="0" indent="0">
              <a:spcBef>
                <a:spcPts val="2500"/>
              </a:spcBef>
              <a:buFont typeface="Arial" panose="020B0604020202020204" pitchFamily="34" charset="0"/>
              <a:buNone/>
            </a:pPr>
            <a:r>
              <a:rPr lang="en-GB" sz="1800" b="1" dirty="0"/>
              <a:t>Dietary-inclusive Offerings</a:t>
            </a:r>
          </a:p>
          <a:p>
            <a:pPr marL="0" lvl="1" indent="0">
              <a:buFont typeface="Arial" panose="020B0604020202020204" pitchFamily="34" charset="0"/>
              <a:buNone/>
            </a:pPr>
            <a:r>
              <a:rPr lang="en-GB" sz="1800" dirty="0"/>
              <a:t>Gluten-free and vegan cake options are available to accommodate special dietary needs without compromising taste.</a:t>
            </a:r>
          </a:p>
        </p:txBody>
      </p:sp>
      <p:pic>
        <p:nvPicPr>
          <p:cNvPr id="5" name="Content Placeholder 4" descr="Custom-made celebration cakes with variety of designs and dietary options">
            <a:extLst>
              <a:ext uri="{FF2B5EF4-FFF2-40B4-BE49-F238E27FC236}">
                <a16:creationId xmlns:a16="http://schemas.microsoft.com/office/drawing/2014/main" id="{E527A021-9732-40BA-804F-B6FB49287201}"/>
              </a:ext>
            </a:extLst>
          </p:cNvPr>
          <p:cNvPicPr>
            <a:picLocks noGrp="1" noChangeAspect="1"/>
          </p:cNvPicPr>
          <p:nvPr>
            <p:ph sz="half" idx="1"/>
          </p:nvPr>
        </p:nvPicPr>
        <p:blipFill>
          <a:blip r:embed="rId3"/>
          <a:srcRect l="16943" r="35886"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2789030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BC8EF-AA7C-55CD-60E6-7E646CDC056D}"/>
              </a:ext>
            </a:extLst>
          </p:cNvPr>
          <p:cNvSpPr>
            <a:spLocks noGrp="1"/>
          </p:cNvSpPr>
          <p:nvPr>
            <p:ph type="title"/>
          </p:nvPr>
        </p:nvSpPr>
        <p:spPr>
          <a:xfrm>
            <a:off x="5568534" y="603504"/>
            <a:ext cx="5916169" cy="1527048"/>
          </a:xfrm>
        </p:spPr>
        <p:txBody>
          <a:bodyPr vert="horz" lIns="91440" tIns="45720" rIns="91440" bIns="45720" rtlCol="0" anchor="b">
            <a:normAutofit/>
          </a:bodyPr>
          <a:lstStyle/>
          <a:p>
            <a:r>
              <a:rPr lang="en-US" sz="3600" b="1" kern="1200" dirty="0">
                <a:solidFill>
                  <a:schemeClr val="tx1"/>
                </a:solidFill>
                <a:latin typeface="+mj-lt"/>
                <a:ea typeface="+mj-ea"/>
                <a:cs typeface="+mj-cs"/>
              </a:rPr>
              <a:t>Market problem and competitor analysis</a:t>
            </a:r>
          </a:p>
        </p:txBody>
      </p:sp>
      <p:pic>
        <p:nvPicPr>
          <p:cNvPr id="5" name="Content Placeholder 4">
            <a:extLst>
              <a:ext uri="{FF2B5EF4-FFF2-40B4-BE49-F238E27FC236}">
                <a16:creationId xmlns:a16="http://schemas.microsoft.com/office/drawing/2014/main" id="{27E85C3C-3131-4045-B1F4-F678153A127E}"/>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863" r="29863"/>
          <a:stretch/>
        </p:blipFill>
        <p:spPr>
          <a:xfrm>
            <a:off x="104193" y="42784"/>
            <a:ext cx="2401726" cy="3354375"/>
          </a:xfrm>
          <a:prstGeom prst="rect">
            <a:avLst/>
          </a:prstGeom>
        </p:spPr>
      </p:pic>
      <p:sp>
        <p:nvSpPr>
          <p:cNvPr id="4" name="Content Placeholder 3">
            <a:extLst>
              <a:ext uri="{FF2B5EF4-FFF2-40B4-BE49-F238E27FC236}">
                <a16:creationId xmlns:a16="http://schemas.microsoft.com/office/drawing/2014/main" id="{0DFA543F-B7CD-EE8E-C8FF-BB794D718F55}"/>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68533" y="2214282"/>
            <a:ext cx="5916169" cy="4095078"/>
          </a:xfrm>
        </p:spPr>
        <p:txBody>
          <a:bodyPr>
            <a:normAutofit/>
          </a:bodyPr>
          <a:lstStyle/>
          <a:p>
            <a:pPr marL="0" indent="0">
              <a:spcBef>
                <a:spcPts val="2500"/>
              </a:spcBef>
              <a:buFont typeface="Arial" panose="020B0604020202020204" pitchFamily="34" charset="0"/>
              <a:buNone/>
            </a:pPr>
            <a:r>
              <a:rPr lang="en-GB" sz="2000" b="1" dirty="0"/>
              <a:t>Local Market Gap</a:t>
            </a:r>
          </a:p>
          <a:p>
            <a:pPr marL="0" lvl="1" indent="0">
              <a:buFont typeface="Arial" panose="020B0604020202020204" pitchFamily="34" charset="0"/>
              <a:buNone/>
            </a:pPr>
            <a:r>
              <a:rPr lang="en-GB" sz="2000" dirty="0"/>
              <a:t>Few bespoke cake businesses exist in Haverfordwest, creating personalised cakes.</a:t>
            </a:r>
          </a:p>
          <a:p>
            <a:pPr marL="0" indent="0">
              <a:spcBef>
                <a:spcPts val="2500"/>
              </a:spcBef>
              <a:buFont typeface="Arial" panose="020B0604020202020204" pitchFamily="34" charset="0"/>
              <a:buNone/>
            </a:pPr>
            <a:r>
              <a:rPr lang="en-GB" sz="2000" b="1" dirty="0"/>
              <a:t>Supermarket Limitations</a:t>
            </a:r>
          </a:p>
          <a:p>
            <a:pPr marL="0" lvl="1" indent="0">
              <a:buFont typeface="Arial" panose="020B0604020202020204" pitchFamily="34" charset="0"/>
              <a:buNone/>
            </a:pPr>
            <a:r>
              <a:rPr lang="en-GB" sz="2000" dirty="0"/>
              <a:t>Supermarkets like Tesco and Asda offer limited cake customisation despite low prices.</a:t>
            </a:r>
          </a:p>
          <a:p>
            <a:pPr marL="0" indent="0">
              <a:spcBef>
                <a:spcPts val="2500"/>
              </a:spcBef>
              <a:buFont typeface="Arial" panose="020B0604020202020204" pitchFamily="34" charset="0"/>
              <a:buNone/>
            </a:pPr>
            <a:r>
              <a:rPr lang="en-GB" sz="2000" b="1" dirty="0"/>
              <a:t>Customer Demand</a:t>
            </a:r>
          </a:p>
          <a:p>
            <a:pPr marL="0" lvl="1" indent="0">
              <a:buFont typeface="Arial" panose="020B0604020202020204" pitchFamily="34" charset="0"/>
              <a:buNone/>
            </a:pPr>
            <a:r>
              <a:rPr lang="en-GB" sz="2000" dirty="0"/>
              <a:t>Customers seek unique and personal cakes for birthdays, weddings, and celebrations.</a:t>
            </a:r>
          </a:p>
        </p:txBody>
      </p:sp>
      <p:pic>
        <p:nvPicPr>
          <p:cNvPr id="6" name="Picture 5">
            <a:extLst>
              <a:ext uri="{FF2B5EF4-FFF2-40B4-BE49-F238E27FC236}">
                <a16:creationId xmlns:a16="http://schemas.microsoft.com/office/drawing/2014/main" id="{251BFCF8-9E69-433D-B59D-B23017A162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p:blipFill>
        <p:spPr>
          <a:xfrm>
            <a:off x="2506159" y="559644"/>
            <a:ext cx="2957092" cy="2449774"/>
          </a:xfrm>
          <a:prstGeom prst="rect">
            <a:avLst/>
          </a:prstGeom>
        </p:spPr>
      </p:pic>
      <p:pic>
        <p:nvPicPr>
          <p:cNvPr id="8" name="Picture 7">
            <a:extLst>
              <a:ext uri="{FF2B5EF4-FFF2-40B4-BE49-F238E27FC236}">
                <a16:creationId xmlns:a16="http://schemas.microsoft.com/office/drawing/2014/main" id="{9154D9C6-B9C8-49F8-C296-0AF02F805C3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63936" y="3290389"/>
            <a:ext cx="4824752" cy="3469226"/>
          </a:xfrm>
          <a:prstGeom prst="rect">
            <a:avLst/>
          </a:prstGeom>
        </p:spPr>
      </p:pic>
      <p:sp>
        <p:nvSpPr>
          <p:cNvPr id="9" name="TextBox 8">
            <a:extLst>
              <a:ext uri="{FF2B5EF4-FFF2-40B4-BE49-F238E27FC236}">
                <a16:creationId xmlns:a16="http://schemas.microsoft.com/office/drawing/2014/main" id="{FDD7EDA6-9948-39B3-B9A9-C9A31097772B}"/>
              </a:ext>
            </a:extLst>
          </p:cNvPr>
          <p:cNvSpPr txBox="1"/>
          <p:nvPr/>
        </p:nvSpPr>
        <p:spPr>
          <a:xfrm>
            <a:off x="163936" y="6944727"/>
            <a:ext cx="4824752" cy="230832"/>
          </a:xfrm>
          <a:prstGeom prst="rect">
            <a:avLst/>
          </a:prstGeom>
          <a:noFill/>
        </p:spPr>
        <p:txBody>
          <a:bodyPr wrap="square" rtlCol="0">
            <a:spAutoFit/>
          </a:bodyPr>
          <a:lstStyle/>
          <a:p>
            <a:r>
              <a:rPr lang="en-GB" sz="900">
                <a:hlinkClick r:id="rId8" tooltip="https://virioliciouscakes.blogspot.com/2011/05/rapunzel-mickey-n-friends-cakes-for.html"/>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37408791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9C6878F-08F9-1C35-73D6-AA7952E6C535}"/>
              </a:ext>
            </a:extLst>
          </p:cNvPr>
          <p:cNvSpPr>
            <a:spLocks noGrp="1"/>
          </p:cNvSpPr>
          <p:nvPr>
            <p:ph type="ctrTitle"/>
          </p:nvPr>
        </p:nvSpPr>
        <p:spPr>
          <a:xfrm>
            <a:off x="3880430" y="583345"/>
            <a:ext cx="7160357" cy="4164820"/>
          </a:xfrm>
        </p:spPr>
        <p:txBody>
          <a:bodyPr anchor="t">
            <a:normAutofit/>
          </a:bodyPr>
          <a:lstStyle/>
          <a:p>
            <a:pPr algn="r"/>
            <a:r>
              <a:rPr lang="en-GB" sz="7400">
                <a:solidFill>
                  <a:srgbClr val="FFFFFF"/>
                </a:solidFill>
              </a:rPr>
              <a:t>Personal Motivation and Mission Statement</a:t>
            </a:r>
          </a:p>
        </p:txBody>
      </p:sp>
      <p:sp>
        <p:nvSpPr>
          <p:cNvPr id="3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8" name="Straight Connector 3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4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4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641132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969E8-1EBA-C6B8-0793-064E674EFB75}"/>
              </a:ext>
            </a:extLst>
          </p:cNvPr>
          <p:cNvSpPr>
            <a:spLocks noGrp="1"/>
          </p:cNvSpPr>
          <p:nvPr>
            <p:ph type="title"/>
          </p:nvPr>
        </p:nvSpPr>
        <p:spPr>
          <a:xfrm>
            <a:off x="6417733" y="490537"/>
            <a:ext cx="5291663" cy="1628775"/>
          </a:xfrm>
        </p:spPr>
        <p:txBody>
          <a:bodyPr vert="horz" lIns="91440" tIns="45720" rIns="91440" bIns="45720" rtlCol="0" anchor="b">
            <a:normAutofit/>
          </a:bodyPr>
          <a:lstStyle/>
          <a:p>
            <a:r>
              <a:rPr lang="en-US" sz="3700" b="1"/>
              <a:t>Inspiration for starting the business and family tradition</a:t>
            </a:r>
          </a:p>
        </p:txBody>
      </p:sp>
      <p:pic>
        <p:nvPicPr>
          <p:cNvPr id="5" name="Content Placeholder 4">
            <a:extLst>
              <a:ext uri="{FF2B5EF4-FFF2-40B4-BE49-F238E27FC236}">
                <a16:creationId xmlns:a16="http://schemas.microsoft.com/office/drawing/2014/main" id="{BAA3AC63-D66F-401B-98D6-A66CD208FD52}"/>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438" r="20438"/>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 name="Content Placeholder 3">
            <a:extLst>
              <a:ext uri="{FF2B5EF4-FFF2-40B4-BE49-F238E27FC236}">
                <a16:creationId xmlns:a16="http://schemas.microsoft.com/office/drawing/2014/main" id="{A965B27A-C7A9-8092-42F8-92018D6B31A6}"/>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94584" y="2174774"/>
            <a:ext cx="5291663" cy="3752849"/>
          </a:xfrm>
        </p:spPr>
        <p:txBody>
          <a:bodyPr>
            <a:noAutofit/>
          </a:bodyPr>
          <a:lstStyle/>
          <a:p>
            <a:pPr marL="0" indent="0">
              <a:spcBef>
                <a:spcPts val="2500"/>
              </a:spcBef>
              <a:buFont typeface="Arial" panose="020B0604020202020204" pitchFamily="34" charset="0"/>
              <a:buNone/>
            </a:pPr>
            <a:r>
              <a:rPr lang="en-GB" sz="1800" b="1" dirty="0"/>
              <a:t>Passion for Baking</a:t>
            </a:r>
          </a:p>
          <a:p>
            <a:pPr marL="0" lvl="1" indent="0">
              <a:buFont typeface="Arial" panose="020B0604020202020204" pitchFamily="34" charset="0"/>
              <a:buNone/>
            </a:pPr>
            <a:r>
              <a:rPr lang="en-GB" sz="1800" dirty="0"/>
              <a:t>A deep love for baking inspired the decision to start a business centred around creating delightful treats.</a:t>
            </a:r>
          </a:p>
          <a:p>
            <a:pPr marL="0" indent="0">
              <a:spcBef>
                <a:spcPts val="2500"/>
              </a:spcBef>
              <a:buFont typeface="Arial" panose="020B0604020202020204" pitchFamily="34" charset="0"/>
              <a:buNone/>
            </a:pPr>
            <a:r>
              <a:rPr lang="en-GB" sz="1800" b="1" dirty="0"/>
              <a:t>Family Baking Tradition</a:t>
            </a:r>
          </a:p>
          <a:p>
            <a:pPr marL="0" lvl="1" indent="0">
              <a:buFont typeface="Arial" panose="020B0604020202020204" pitchFamily="34" charset="0"/>
              <a:buNone/>
            </a:pPr>
            <a:r>
              <a:rPr lang="en-GB" sz="1800" dirty="0"/>
              <a:t>Growing up in a family with rich baking skills and creativity from an early age.</a:t>
            </a:r>
          </a:p>
          <a:p>
            <a:pPr marL="0" indent="0">
              <a:spcBef>
                <a:spcPts val="2500"/>
              </a:spcBef>
              <a:buFont typeface="Arial" panose="020B0604020202020204" pitchFamily="34" charset="0"/>
              <a:buNone/>
            </a:pPr>
            <a:r>
              <a:rPr lang="en-GB" sz="1800" b="1" dirty="0"/>
              <a:t>Turning Hobby into Business</a:t>
            </a:r>
          </a:p>
          <a:p>
            <a:pPr marL="0" lvl="1" indent="0">
              <a:buFont typeface="Arial" panose="020B0604020202020204" pitchFamily="34" charset="0"/>
              <a:buNone/>
            </a:pPr>
            <a:r>
              <a:rPr lang="en-GB" sz="1800" dirty="0"/>
              <a:t>Transforming a personal hobby into a professional business enabled the creation of special treats for celebrations.</a:t>
            </a:r>
          </a:p>
          <a:p>
            <a:pPr marL="0" lvl="1" indent="0">
              <a:buNone/>
            </a:pPr>
            <a:r>
              <a:rPr lang="en-GB" sz="1800" b="1" dirty="0"/>
              <a:t>Turning a hobby into a small business is a common path in the UK cake industry (ANNA Money, 2025).</a:t>
            </a:r>
          </a:p>
        </p:txBody>
      </p:sp>
    </p:spTree>
    <p:extLst>
      <p:ext uri="{BB962C8B-B14F-4D97-AF65-F5344CB8AC3E}">
        <p14:creationId xmlns:p14="http://schemas.microsoft.com/office/powerpoint/2010/main" val="26824312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42F9-E120-54EF-F76A-06489C14F412}"/>
              </a:ext>
            </a:extLst>
          </p:cNvPr>
          <p:cNvSpPr>
            <a:spLocks noGrp="1"/>
          </p:cNvSpPr>
          <p:nvPr>
            <p:ph type="title"/>
          </p:nvPr>
        </p:nvSpPr>
        <p:spPr>
          <a:xfrm>
            <a:off x="548987" y="316494"/>
            <a:ext cx="6035040" cy="1251876"/>
          </a:xfrm>
        </p:spPr>
        <p:txBody>
          <a:bodyPr vert="horz" lIns="91440" tIns="45720" rIns="91440" bIns="45720" rtlCol="0" anchor="b">
            <a:normAutofit fontScale="90000"/>
          </a:bodyPr>
          <a:lstStyle/>
          <a:p>
            <a:r>
              <a:rPr lang="en-US" sz="3300" b="1" kern="1200" dirty="0">
                <a:solidFill>
                  <a:schemeClr val="tx1"/>
                </a:solidFill>
                <a:latin typeface="+mj-lt"/>
                <a:ea typeface="+mj-ea"/>
                <a:cs typeface="+mj-cs"/>
              </a:rPr>
              <a:t>Mission statement and commitment to quality and community</a:t>
            </a:r>
          </a:p>
        </p:txBody>
      </p:sp>
      <p:sp>
        <p:nvSpPr>
          <p:cNvPr id="4" name="Content Placeholder 3">
            <a:extLst>
              <a:ext uri="{FF2B5EF4-FFF2-40B4-BE49-F238E27FC236}">
                <a16:creationId xmlns:a16="http://schemas.microsoft.com/office/drawing/2014/main" id="{ED40C3CB-18ED-3D71-5E3A-87E25D481AF5}"/>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5285" y="1579945"/>
            <a:ext cx="6268502" cy="5168096"/>
          </a:xfrm>
        </p:spPr>
        <p:txBody>
          <a:bodyPr>
            <a:noAutofit/>
          </a:bodyPr>
          <a:lstStyle/>
          <a:p>
            <a:pPr marL="0" indent="0">
              <a:spcBef>
                <a:spcPts val="2500"/>
              </a:spcBef>
              <a:buFont typeface="Arial" panose="020B0604020202020204" pitchFamily="34" charset="0"/>
              <a:buNone/>
            </a:pPr>
            <a:r>
              <a:rPr lang="en-GB" sz="2400" b="1" dirty="0"/>
              <a:t>Mission Statement Overview</a:t>
            </a:r>
          </a:p>
          <a:p>
            <a:pPr marL="0" lvl="1" indent="0">
              <a:buFont typeface="Arial" panose="020B0604020202020204" pitchFamily="34" charset="0"/>
              <a:buNone/>
            </a:pPr>
            <a:r>
              <a:rPr lang="en-GB" dirty="0"/>
              <a:t>Pembrokeshire Celebrations aims to create beautiful personalised cakes that enhance every celebration.</a:t>
            </a:r>
          </a:p>
          <a:p>
            <a:pPr marL="0" indent="0">
              <a:spcBef>
                <a:spcPts val="2500"/>
              </a:spcBef>
              <a:buFont typeface="Arial" panose="020B0604020202020204" pitchFamily="34" charset="0"/>
              <a:buNone/>
            </a:pPr>
            <a:r>
              <a:rPr lang="en-GB" sz="2400" b="1" dirty="0"/>
              <a:t>Quality Ingredients</a:t>
            </a:r>
          </a:p>
          <a:p>
            <a:pPr marL="0" lvl="1" indent="0">
              <a:buFont typeface="Arial" panose="020B0604020202020204" pitchFamily="34" charset="0"/>
              <a:buNone/>
            </a:pPr>
            <a:r>
              <a:rPr lang="en-GB" dirty="0"/>
              <a:t>The business commits to using high-quality ingredients to ensure the best cake experience.</a:t>
            </a:r>
          </a:p>
          <a:p>
            <a:pPr marL="0" lvl="1" indent="0">
              <a:buFont typeface="Arial" panose="020B0604020202020204" pitchFamily="34" charset="0"/>
              <a:buNone/>
            </a:pPr>
            <a:r>
              <a:rPr lang="en-GB" sz="2400" b="1" dirty="0"/>
              <a:t>Supporting Local Community</a:t>
            </a:r>
            <a:r>
              <a:rPr lang="en-GB" b="1" dirty="0"/>
              <a:t>                          </a:t>
            </a:r>
            <a:r>
              <a:rPr lang="en-GB" sz="2400" dirty="0"/>
              <a:t>Using locally-sourced ingredients not only supports the community but is also a valued selling point for today’s consumer (Wikipedia, 2026).</a:t>
            </a:r>
          </a:p>
        </p:txBody>
      </p:sp>
      <p:pic>
        <p:nvPicPr>
          <p:cNvPr id="5" name="Content Placeholder 4" descr="Personalised celebration cakes, high-quality ingredients, local community support">
            <a:extLst>
              <a:ext uri="{FF2B5EF4-FFF2-40B4-BE49-F238E27FC236}">
                <a16:creationId xmlns:a16="http://schemas.microsoft.com/office/drawing/2014/main" id="{E5D5C2FA-CF35-4C0F-B6A5-E02B72085789}"/>
              </a:ext>
            </a:extLst>
          </p:cNvPr>
          <p:cNvPicPr>
            <a:picLocks noGrp="1" noChangeAspect="1"/>
          </p:cNvPicPr>
          <p:nvPr>
            <p:ph sz="half" idx="1"/>
          </p:nvPr>
        </p:nvPicPr>
        <p:blipFill>
          <a:blip r:embed="rId3"/>
          <a:srcRect l="23862" r="28967"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8375678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930A07F-3089-C62C-59B6-6B3C1CB4F012}"/>
              </a:ext>
            </a:extLst>
          </p:cNvPr>
          <p:cNvPicPr>
            <a:picLocks noChangeAspect="1"/>
          </p:cNvPicPr>
          <p:nvPr/>
        </p:nvPicPr>
        <p:blipFill>
          <a:blip r:embed="rId3">
            <a:alphaModFix amt="50000"/>
          </a:blip>
          <a:srcRect t="1523" b="14208"/>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292EBEA-0DBE-9A94-A75A-B58D918D304A}"/>
              </a:ext>
            </a:extLst>
          </p:cNvPr>
          <p:cNvSpPr>
            <a:spLocks noGrp="1"/>
          </p:cNvSpPr>
          <p:nvPr>
            <p:ph type="ctrTitle"/>
          </p:nvPr>
        </p:nvSpPr>
        <p:spPr>
          <a:xfrm>
            <a:off x="1524000" y="1122362"/>
            <a:ext cx="9144000" cy="2900518"/>
          </a:xfrm>
        </p:spPr>
        <p:txBody>
          <a:bodyPr>
            <a:normAutofit/>
          </a:bodyPr>
          <a:lstStyle/>
          <a:p>
            <a:r>
              <a:rPr lang="en-GB">
                <a:solidFill>
                  <a:srgbClr val="FFFFFF"/>
                </a:solidFill>
              </a:rPr>
              <a:t>Business Objectives and Location Advantages</a:t>
            </a:r>
          </a:p>
        </p:txBody>
      </p:sp>
    </p:spTree>
    <p:extLst>
      <p:ext uri="{BB962C8B-B14F-4D97-AF65-F5344CB8AC3E}">
        <p14:creationId xmlns:p14="http://schemas.microsoft.com/office/powerpoint/2010/main" val="1944177582"/>
      </p:ext>
    </p:extLst>
  </p:cSld>
  <p:clrMapOvr>
    <a:overrideClrMapping bg1="dk1" tx1="lt1" bg2="dk2" tx2="lt2" accent1="accent1" accent2="accent2" accent3="accent3" accent4="accent4" accent5="accent5" accent6="accent6" hlink="hlink" folHlink="folHlink"/>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8780B-5ECF-E65D-01A0-355CF27ED45B}"/>
              </a:ext>
            </a:extLst>
          </p:cNvPr>
          <p:cNvSpPr>
            <a:spLocks noGrp="1"/>
          </p:cNvSpPr>
          <p:nvPr>
            <p:ph type="title"/>
          </p:nvPr>
        </p:nvSpPr>
        <p:spPr>
          <a:xfrm>
            <a:off x="6104834" y="163559"/>
            <a:ext cx="6031221" cy="2332799"/>
          </a:xfrm>
        </p:spPr>
        <p:txBody>
          <a:bodyPr vert="horz" lIns="91440" tIns="45720" rIns="91440" bIns="45720" rtlCol="0" anchor="t">
            <a:normAutofit/>
          </a:bodyPr>
          <a:lstStyle/>
          <a:p>
            <a:r>
              <a:rPr lang="en-US" sz="3600" b="1" kern="1200" dirty="0">
                <a:solidFill>
                  <a:schemeClr val="tx1"/>
                </a:solidFill>
                <a:latin typeface="+mj-lt"/>
                <a:ea typeface="+mj-ea"/>
                <a:cs typeface="+mj-cs"/>
              </a:rPr>
              <a:t>SMART goals for the first year</a:t>
            </a:r>
          </a:p>
        </p:txBody>
      </p:sp>
      <p:pic>
        <p:nvPicPr>
          <p:cNvPr id="5" name="Content Placeholder 4">
            <a:extLst>
              <a:ext uri="{FF2B5EF4-FFF2-40B4-BE49-F238E27FC236}">
                <a16:creationId xmlns:a16="http://schemas.microsoft.com/office/drawing/2014/main" id="{E58CA0EE-43AA-4377-B773-94C0211EFDBE}"/>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76" b="976"/>
          <a:stretch/>
        </p:blipFill>
        <p:spPr>
          <a:xfrm>
            <a:off x="713615" y="681318"/>
            <a:ext cx="4754526" cy="4984490"/>
          </a:xfrm>
          <a:prstGeom prst="rect">
            <a:avLst/>
          </a:prstGeom>
        </p:spPr>
      </p:pic>
      <p:sp>
        <p:nvSpPr>
          <p:cNvPr id="4" name="Content Placeholder 3">
            <a:extLst>
              <a:ext uri="{FF2B5EF4-FFF2-40B4-BE49-F238E27FC236}">
                <a16:creationId xmlns:a16="http://schemas.microsoft.com/office/drawing/2014/main" id="{9860D96D-9555-66B8-F41A-712ADAB777BF}"/>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30550" y="868101"/>
            <a:ext cx="5548802" cy="5476839"/>
          </a:xfrm>
        </p:spPr>
        <p:txBody>
          <a:bodyPr>
            <a:normAutofit/>
          </a:bodyPr>
          <a:lstStyle/>
          <a:p>
            <a:pPr marL="0" indent="0">
              <a:spcBef>
                <a:spcPts val="2500"/>
              </a:spcBef>
              <a:buFont typeface="Arial" panose="020B0604020202020204" pitchFamily="34" charset="0"/>
              <a:buNone/>
            </a:pPr>
            <a:r>
              <a:rPr lang="en-GB" sz="2000" b="1" dirty="0"/>
              <a:t>Sales Targets</a:t>
            </a:r>
          </a:p>
          <a:p>
            <a:pPr marL="0" lvl="1" indent="0">
              <a:buFont typeface="Arial" panose="020B0604020202020204" pitchFamily="34" charset="0"/>
              <a:buNone/>
            </a:pPr>
            <a:r>
              <a:rPr lang="en-GB" sz="2000" dirty="0"/>
              <a:t>Aim to sell 30 cakes per month by the 6</a:t>
            </a:r>
            <a:r>
              <a:rPr lang="en-GB" sz="2000" baseline="30000" dirty="0"/>
              <a:t>th</a:t>
            </a:r>
            <a:r>
              <a:rPr lang="en-GB" sz="2000" dirty="0"/>
              <a:t>  month to build steady revenue growth.</a:t>
            </a:r>
          </a:p>
          <a:p>
            <a:pPr marL="0" indent="0">
              <a:spcBef>
                <a:spcPts val="2500"/>
              </a:spcBef>
              <a:buFont typeface="Arial" panose="020B0604020202020204" pitchFamily="34" charset="0"/>
              <a:buNone/>
            </a:pPr>
            <a:r>
              <a:rPr lang="en-GB" sz="2000" b="1" dirty="0"/>
              <a:t>Customer Retention</a:t>
            </a:r>
          </a:p>
          <a:p>
            <a:pPr marL="0" lvl="1" indent="0">
              <a:buFont typeface="Arial" panose="020B0604020202020204" pitchFamily="34" charset="0"/>
              <a:buNone/>
            </a:pPr>
            <a:r>
              <a:rPr lang="en-GB" sz="2000" dirty="0"/>
              <a:t>Gain 50 returning customers each month to establish a loyal and recurring customer base.</a:t>
            </a:r>
          </a:p>
          <a:p>
            <a:pPr marL="0" indent="0">
              <a:spcBef>
                <a:spcPts val="2500"/>
              </a:spcBef>
              <a:buFont typeface="Arial" panose="020B0604020202020204" pitchFamily="34" charset="0"/>
              <a:buNone/>
            </a:pPr>
            <a:r>
              <a:rPr lang="en-GB" sz="2000" b="1" dirty="0"/>
              <a:t>Online Reputation</a:t>
            </a:r>
          </a:p>
          <a:p>
            <a:pPr marL="0" lvl="1" indent="0">
              <a:buFont typeface="Arial" panose="020B0604020202020204" pitchFamily="34" charset="0"/>
              <a:buNone/>
            </a:pPr>
            <a:r>
              <a:rPr lang="en-GB" sz="2000" dirty="0"/>
              <a:t>Achieve a 4.8    Google rating to enhance credibility and attract new customers.</a:t>
            </a:r>
          </a:p>
          <a:p>
            <a:pPr marL="0" indent="0">
              <a:spcBef>
                <a:spcPts val="2500"/>
              </a:spcBef>
              <a:buFont typeface="Arial" panose="020B0604020202020204" pitchFamily="34" charset="0"/>
              <a:buNone/>
            </a:pPr>
            <a:r>
              <a:rPr lang="en-GB" sz="2000" b="1" dirty="0"/>
              <a:t>Digital Presence</a:t>
            </a:r>
          </a:p>
          <a:p>
            <a:pPr marL="0" lvl="1" indent="0">
              <a:buFont typeface="Arial" panose="020B0604020202020204" pitchFamily="34" charset="0"/>
              <a:buNone/>
            </a:pPr>
            <a:r>
              <a:rPr lang="en-GB" sz="2000" dirty="0"/>
              <a:t>Launch a website and active social media channels to increase brand visibility and engagement.</a:t>
            </a:r>
          </a:p>
        </p:txBody>
      </p:sp>
      <p:sp>
        <p:nvSpPr>
          <p:cNvPr id="6" name="Star: 5 Points 5">
            <a:extLst>
              <a:ext uri="{FF2B5EF4-FFF2-40B4-BE49-F238E27FC236}">
                <a16:creationId xmlns:a16="http://schemas.microsoft.com/office/drawing/2014/main" id="{4EF28638-8801-3E07-B4FB-945D2DAD2556}"/>
              </a:ext>
            </a:extLst>
          </p:cNvPr>
          <p:cNvSpPr/>
          <p:nvPr/>
        </p:nvSpPr>
        <p:spPr>
          <a:xfrm>
            <a:off x="7598780" y="3732835"/>
            <a:ext cx="179407" cy="167833"/>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67052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B135B-DEE3-B7C7-5E34-31E8EB67DEAC}"/>
              </a:ext>
            </a:extLst>
          </p:cNvPr>
          <p:cNvSpPr>
            <a:spLocks noGrp="1"/>
          </p:cNvSpPr>
          <p:nvPr>
            <p:ph type="title"/>
          </p:nvPr>
        </p:nvSpPr>
        <p:spPr>
          <a:xfrm>
            <a:off x="630819" y="219918"/>
            <a:ext cx="6661231" cy="1134583"/>
          </a:xfrm>
        </p:spPr>
        <p:txBody>
          <a:bodyPr vert="horz" lIns="91440" tIns="45720" rIns="91440" bIns="45720" rtlCol="0" anchor="b">
            <a:normAutofit/>
          </a:bodyPr>
          <a:lstStyle/>
          <a:p>
            <a:pPr algn="ctr"/>
            <a:r>
              <a:rPr lang="en-US" sz="3600" b="1" kern="1200" dirty="0">
                <a:solidFill>
                  <a:schemeClr val="tx1"/>
                </a:solidFill>
                <a:latin typeface="+mj-lt"/>
                <a:ea typeface="+mj-ea"/>
                <a:cs typeface="+mj-cs"/>
              </a:rPr>
              <a:t>Business location and operational benefits</a:t>
            </a:r>
          </a:p>
        </p:txBody>
      </p:sp>
      <p:sp>
        <p:nvSpPr>
          <p:cNvPr id="4" name="Content Placeholder 3">
            <a:extLst>
              <a:ext uri="{FF2B5EF4-FFF2-40B4-BE49-F238E27FC236}">
                <a16:creationId xmlns:a16="http://schemas.microsoft.com/office/drawing/2014/main" id="{87F27962-4E50-C8E3-6193-819A855ABEA6}"/>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0561" y="1663050"/>
            <a:ext cx="6035041" cy="4096512"/>
          </a:xfrm>
        </p:spPr>
        <p:txBody>
          <a:bodyPr>
            <a:noAutofit/>
          </a:bodyPr>
          <a:lstStyle/>
          <a:p>
            <a:pPr marL="0" indent="0">
              <a:spcBef>
                <a:spcPts val="2500"/>
              </a:spcBef>
              <a:buFont typeface="Arial" panose="020B0604020202020204" pitchFamily="34" charset="0"/>
              <a:buNone/>
            </a:pPr>
            <a:r>
              <a:rPr lang="en-GB" sz="2400" b="1" dirty="0"/>
              <a:t>Home Kitchen Operations</a:t>
            </a:r>
          </a:p>
          <a:p>
            <a:pPr marL="0" lvl="1" indent="0">
              <a:buFont typeface="Arial" panose="020B0604020202020204" pitchFamily="34" charset="0"/>
              <a:buNone/>
            </a:pPr>
            <a:r>
              <a:rPr lang="en-GB" dirty="0"/>
              <a:t>Starting the business from a home kitchen reduces startup costs significantly.</a:t>
            </a:r>
          </a:p>
          <a:p>
            <a:pPr marL="0" indent="0">
              <a:spcBef>
                <a:spcPts val="2500"/>
              </a:spcBef>
              <a:buFont typeface="Arial" panose="020B0604020202020204" pitchFamily="34" charset="0"/>
              <a:buNone/>
            </a:pPr>
            <a:r>
              <a:rPr lang="en-GB" sz="2400" b="1" dirty="0"/>
              <a:t>Low Start-Up Costs</a:t>
            </a:r>
          </a:p>
          <a:p>
            <a:pPr marL="0" lvl="1" indent="0">
              <a:buFont typeface="Arial" panose="020B0604020202020204" pitchFamily="34" charset="0"/>
              <a:buNone/>
            </a:pPr>
            <a:r>
              <a:rPr lang="en-GB" dirty="0"/>
              <a:t>Operating from home eliminates rental expenses.</a:t>
            </a:r>
          </a:p>
          <a:p>
            <a:pPr marL="0" lvl="1" indent="0">
              <a:buFont typeface="Arial" panose="020B0604020202020204" pitchFamily="34" charset="0"/>
              <a:buNone/>
            </a:pPr>
            <a:endParaRPr lang="en-GB" b="1" dirty="0"/>
          </a:p>
          <a:p>
            <a:pPr marL="0" lvl="1" indent="0">
              <a:buFont typeface="Arial" panose="020B0604020202020204" pitchFamily="34" charset="0"/>
              <a:buNone/>
            </a:pPr>
            <a:r>
              <a:rPr lang="en-GB" b="1" dirty="0"/>
              <a:t>Central Location Advantage</a:t>
            </a:r>
          </a:p>
          <a:p>
            <a:pPr marL="0" lvl="1" indent="0">
              <a:buNone/>
            </a:pPr>
            <a:r>
              <a:rPr lang="en-GB" dirty="0"/>
              <a:t>Haverfordwest's central location in Pembrokeshire allows easy customer access and efficient deliveries (CPD Online, 2022).</a:t>
            </a:r>
          </a:p>
        </p:txBody>
      </p:sp>
      <p:pic>
        <p:nvPicPr>
          <p:cNvPr id="5" name="Content Placeholder 4" descr="Home kitchen setup with baking equipment and delivery vehicle in a central town location">
            <a:extLst>
              <a:ext uri="{FF2B5EF4-FFF2-40B4-BE49-F238E27FC236}">
                <a16:creationId xmlns:a16="http://schemas.microsoft.com/office/drawing/2014/main" id="{9800E1AC-5FDB-4D06-A55F-E6E49B5CB61E}"/>
              </a:ext>
            </a:extLst>
          </p:cNvPr>
          <p:cNvPicPr>
            <a:picLocks noGrp="1" noChangeAspect="1"/>
          </p:cNvPicPr>
          <p:nvPr>
            <p:ph sz="half" idx="1"/>
          </p:nvPr>
        </p:nvPicPr>
        <p:blipFill>
          <a:blip r:embed="rId3"/>
          <a:srcRect l="22115" r="30714" b="-1"/>
          <a:stretch>
            <a:fillRect/>
          </a:stretch>
        </p:blipFill>
        <p:spPr>
          <a:xfrm>
            <a:off x="7600323" y="10"/>
            <a:ext cx="4846320" cy="6857990"/>
          </a:xfrm>
          <a:prstGeom prst="rect">
            <a:avLst/>
          </a:prstGeom>
        </p:spPr>
      </p:pic>
    </p:spTree>
    <p:extLst>
      <p:ext uri="{BB962C8B-B14F-4D97-AF65-F5344CB8AC3E}">
        <p14:creationId xmlns:p14="http://schemas.microsoft.com/office/powerpoint/2010/main" val="15093415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0AC1E79-00B8-3162-0E14-9BB954DC12ED}"/>
              </a:ext>
            </a:extLst>
          </p:cNvPr>
          <p:cNvSpPr>
            <a:spLocks noGrp="1"/>
          </p:cNvSpPr>
          <p:nvPr>
            <p:ph type="ctrTitle"/>
          </p:nvPr>
        </p:nvSpPr>
        <p:spPr>
          <a:xfrm>
            <a:off x="1301261" y="590062"/>
            <a:ext cx="5409655" cy="2838938"/>
          </a:xfrm>
        </p:spPr>
        <p:txBody>
          <a:bodyPr>
            <a:normAutofit/>
          </a:bodyPr>
          <a:lstStyle/>
          <a:p>
            <a:pPr algn="l"/>
            <a:r>
              <a:rPr lang="en-GB" sz="5600">
                <a:solidFill>
                  <a:srgbClr val="FFFFFF"/>
                </a:solidFill>
              </a:rPr>
              <a:t>Team Structure and Financial Overview</a:t>
            </a:r>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cxnSp>
        <p:nvCxnSpPr>
          <p:cNvPr id="20" name="Straight Connector 1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33307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EA18BB7-74F1-BF4C-A40D-F161AA17A2CA}"/>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b="1"/>
              <a:t>Small team roles and responsibilities</a:t>
            </a:r>
          </a:p>
        </p:txBody>
      </p:sp>
      <p:sp>
        <p:nvSpPr>
          <p:cNvPr id="4" name="Content Placeholder 3">
            <a:extLst>
              <a:ext uri="{FF2B5EF4-FFF2-40B4-BE49-F238E27FC236}">
                <a16:creationId xmlns:a16="http://schemas.microsoft.com/office/drawing/2014/main" id="{24F4CE3C-78A0-F3A2-F46E-0C63610C7A76}"/>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36680" y="2405067"/>
            <a:ext cx="6002110" cy="3729034"/>
          </a:xfrm>
        </p:spPr>
        <p:txBody>
          <a:bodyPr>
            <a:normAutofit/>
          </a:bodyPr>
          <a:lstStyle/>
          <a:p>
            <a:pPr marL="0" indent="0">
              <a:spcBef>
                <a:spcPts val="2500"/>
              </a:spcBef>
              <a:buFont typeface="Arial" panose="020B0604020202020204" pitchFamily="34" charset="0"/>
              <a:buNone/>
            </a:pPr>
            <a:r>
              <a:rPr lang="en-GB" sz="2000" b="1" dirty="0"/>
              <a:t>Owner &amp; Head Baker Responsibilities</a:t>
            </a:r>
          </a:p>
          <a:p>
            <a:pPr marL="0" lvl="1" indent="0">
              <a:buFont typeface="Arial" panose="020B0604020202020204" pitchFamily="34" charset="0"/>
              <a:buNone/>
            </a:pPr>
            <a:r>
              <a:rPr lang="en-GB" sz="2000" dirty="0"/>
              <a:t>The owner handles baking and overall business management, ensuring quality and operations run smoothly.</a:t>
            </a:r>
          </a:p>
          <a:p>
            <a:pPr marL="0" indent="0">
              <a:spcBef>
                <a:spcPts val="2500"/>
              </a:spcBef>
              <a:buFont typeface="Arial" panose="020B0604020202020204" pitchFamily="34" charset="0"/>
              <a:buNone/>
            </a:pPr>
            <a:r>
              <a:rPr lang="en-GB" sz="2000" b="1" dirty="0"/>
              <a:t>Assistant Baker Role</a:t>
            </a:r>
          </a:p>
          <a:p>
            <a:pPr marL="0" lvl="1" indent="0">
              <a:buFont typeface="Arial" panose="020B0604020202020204" pitchFamily="34" charset="0"/>
              <a:buNone/>
            </a:pPr>
            <a:r>
              <a:rPr lang="en-GB" sz="2000" dirty="0"/>
              <a:t>The assistant baker supports preparation and baking tasks to maintain efficient production.</a:t>
            </a:r>
          </a:p>
          <a:p>
            <a:pPr marL="0" indent="0">
              <a:spcBef>
                <a:spcPts val="2500"/>
              </a:spcBef>
              <a:buFont typeface="Arial" panose="020B0604020202020204" pitchFamily="34" charset="0"/>
              <a:buNone/>
            </a:pPr>
            <a:r>
              <a:rPr lang="en-GB" sz="2000" b="1" dirty="0"/>
              <a:t>Part-time Delivery Support</a:t>
            </a:r>
          </a:p>
          <a:p>
            <a:pPr marL="0" lvl="1" indent="0">
              <a:buFont typeface="Arial" panose="020B0604020202020204" pitchFamily="34" charset="0"/>
              <a:buNone/>
            </a:pPr>
            <a:r>
              <a:rPr lang="en-GB" sz="2000" dirty="0"/>
              <a:t>A part-time delivery driver helps with local cake deliveries to customers, ensuring timely service.</a:t>
            </a:r>
          </a:p>
        </p:txBody>
      </p:sp>
      <p:pic>
        <p:nvPicPr>
          <p:cNvPr id="5" name="Content Placeholder 4">
            <a:extLst>
              <a:ext uri="{FF2B5EF4-FFF2-40B4-BE49-F238E27FC236}">
                <a16:creationId xmlns:a16="http://schemas.microsoft.com/office/drawing/2014/main" id="{8CB7877D-2F48-4B61-97BA-CCD5C546D0A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t="9538" r="1" b="10105"/>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4405876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descr="Business startup expenses including equipment, marketing, ingredients, savings and loan funding">
            <a:extLst>
              <a:ext uri="{FF2B5EF4-FFF2-40B4-BE49-F238E27FC236}">
                <a16:creationId xmlns:a16="http://schemas.microsoft.com/office/drawing/2014/main" id="{CA5B98AC-B346-4AFC-8924-08FAE4A33822}"/>
              </a:ext>
            </a:extLst>
          </p:cNvPr>
          <p:cNvPicPr>
            <a:picLocks noGrp="1" noChangeAspect="1"/>
          </p:cNvPicPr>
          <p:nvPr>
            <p:ph sz="half" idx="1"/>
          </p:nvPr>
        </p:nvPicPr>
        <p:blipFill>
          <a:blip r:embed="rId3"/>
          <a:srcRect l="5884" r="-1" b="-1"/>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6F7179F-E25A-25AB-077E-82565FEB4AB6}"/>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Start-up costs and funding sources</a:t>
            </a:r>
          </a:p>
        </p:txBody>
      </p:sp>
      <p:sp>
        <p:nvSpPr>
          <p:cNvPr id="4" name="Content Placeholder 3">
            <a:extLst>
              <a:ext uri="{FF2B5EF4-FFF2-40B4-BE49-F238E27FC236}">
                <a16:creationId xmlns:a16="http://schemas.microsoft.com/office/drawing/2014/main" id="{EB37C073-31F5-DCB3-F6BB-74CB092BAFDD}"/>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31610" y="2434201"/>
            <a:ext cx="4546572" cy="4464310"/>
          </a:xfrm>
        </p:spPr>
        <p:txBody>
          <a:bodyPr>
            <a:normAutofit/>
          </a:bodyPr>
          <a:lstStyle/>
          <a:p>
            <a:pPr marL="0" indent="0">
              <a:spcBef>
                <a:spcPts val="2500"/>
              </a:spcBef>
              <a:buFont typeface="Arial" panose="020B0604020202020204" pitchFamily="34" charset="0"/>
              <a:buNone/>
            </a:pPr>
            <a:r>
              <a:rPr lang="en-GB" sz="2400" b="1" dirty="0"/>
              <a:t>Breakdown of Start-up Costs</a:t>
            </a:r>
          </a:p>
          <a:p>
            <a:pPr marL="0" lvl="1" indent="0">
              <a:buFont typeface="Arial" panose="020B0604020202020204" pitchFamily="34" charset="0"/>
              <a:buNone/>
            </a:pPr>
            <a:r>
              <a:rPr lang="en-GB" dirty="0"/>
              <a:t>The business requires £4,000 covering equipment, ingredients, marketing, and insurance expenses.</a:t>
            </a:r>
          </a:p>
          <a:p>
            <a:pPr marL="0" indent="0">
              <a:spcBef>
                <a:spcPts val="2500"/>
              </a:spcBef>
              <a:buFont typeface="Arial" panose="020B0604020202020204" pitchFamily="34" charset="0"/>
              <a:buNone/>
            </a:pPr>
            <a:r>
              <a:rPr lang="en-GB" sz="2400" b="1" dirty="0"/>
              <a:t>Funding Sources</a:t>
            </a:r>
          </a:p>
          <a:p>
            <a:pPr marL="0" lvl="1" indent="0">
              <a:buFont typeface="Arial" panose="020B0604020202020204" pitchFamily="34" charset="0"/>
              <a:buNone/>
            </a:pPr>
            <a:r>
              <a:rPr lang="en-GB" dirty="0"/>
              <a:t>Funding includes £2,000 from personal savings and £2,000 from a small business loan.</a:t>
            </a:r>
          </a:p>
        </p:txBody>
      </p:sp>
    </p:spTree>
    <p:extLst>
      <p:ext uri="{BB962C8B-B14F-4D97-AF65-F5344CB8AC3E}">
        <p14:creationId xmlns:p14="http://schemas.microsoft.com/office/powerpoint/2010/main" val="15130401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FDF5508-1EA9-F006-C04B-895A0E40F00C}"/>
              </a:ext>
            </a:extLst>
          </p:cNvPr>
          <p:cNvSpPr>
            <a:spLocks noGrp="1"/>
          </p:cNvSpPr>
          <p:nvPr>
            <p:ph type="ctrTitle"/>
          </p:nvPr>
        </p:nvSpPr>
        <p:spPr>
          <a:xfrm>
            <a:off x="1301261" y="590062"/>
            <a:ext cx="5409655" cy="2838938"/>
          </a:xfrm>
        </p:spPr>
        <p:txBody>
          <a:bodyPr>
            <a:normAutofit/>
          </a:bodyPr>
          <a:lstStyle/>
          <a:p>
            <a:pPr algn="l"/>
            <a:r>
              <a:rPr lang="en-GB" sz="5600">
                <a:solidFill>
                  <a:srgbClr val="FFFFFF"/>
                </a:solidFill>
              </a:rPr>
              <a:t>Market Research and SWOT Analysis</a:t>
            </a:r>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cxnSp>
        <p:nvCxnSpPr>
          <p:cNvPr id="20" name="Straight Connector 1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14511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221EB10-39A6-E7B3-FF3E-FA3E08E7F51C}"/>
              </a:ext>
            </a:extLst>
          </p:cNvPr>
          <p:cNvSpPr>
            <a:spLocks noGrp="1"/>
          </p:cNvSpPr>
          <p:nvPr>
            <p:ph type="title"/>
          </p:nvPr>
        </p:nvSpPr>
        <p:spPr>
          <a:xfrm>
            <a:off x="612648" y="548640"/>
            <a:ext cx="4803224" cy="1298446"/>
          </a:xfrm>
        </p:spPr>
        <p:txBody>
          <a:bodyPr vert="horz" lIns="91440" tIns="45720" rIns="91440" bIns="45720" rtlCol="0" anchor="t">
            <a:normAutofit/>
          </a:bodyPr>
          <a:lstStyle/>
          <a:p>
            <a:r>
              <a:rPr lang="en-US" sz="3100" b="1" dirty="0"/>
              <a:t>R</a:t>
            </a:r>
            <a:r>
              <a:rPr lang="en-US" sz="3100" b="1" kern="1200" dirty="0">
                <a:solidFill>
                  <a:schemeClr val="tx1"/>
                </a:solidFill>
                <a:latin typeface="+mj-lt"/>
                <a:ea typeface="+mj-ea"/>
                <a:cs typeface="+mj-cs"/>
              </a:rPr>
              <a:t>esearch results and Customer preferences</a:t>
            </a:r>
          </a:p>
        </p:txBody>
      </p:sp>
      <p:pic>
        <p:nvPicPr>
          <p:cNvPr id="5" name="Content Placeholder 4" descr="Survey data visualization showing customer preferences for personalized cakes and price willingness">
            <a:extLst>
              <a:ext uri="{FF2B5EF4-FFF2-40B4-BE49-F238E27FC236}">
                <a16:creationId xmlns:a16="http://schemas.microsoft.com/office/drawing/2014/main" id="{803480F1-23E7-4539-8DDD-9BECF8BD335A}"/>
              </a:ext>
            </a:extLst>
          </p:cNvPr>
          <p:cNvPicPr>
            <a:picLocks noGrp="1" noChangeAspect="1"/>
          </p:cNvPicPr>
          <p:nvPr>
            <p:ph sz="half" idx="1"/>
          </p:nvPr>
        </p:nvPicPr>
        <p:blipFill>
          <a:blip r:embed="rId3"/>
          <a:srcRect l="9555" r="17688" b="-1"/>
          <a:stretch>
            <a:fillRect/>
          </a:stretch>
        </p:blipFill>
        <p:spPr>
          <a:xfrm>
            <a:off x="731521" y="2011679"/>
            <a:ext cx="4684352" cy="4297680"/>
          </a:xfrm>
          <a:prstGeom prst="rect">
            <a:avLst/>
          </a:prstGeom>
        </p:spPr>
      </p:pic>
      <p:sp>
        <p:nvSpPr>
          <p:cNvPr id="4" name="Content Placeholder 3">
            <a:extLst>
              <a:ext uri="{FF2B5EF4-FFF2-40B4-BE49-F238E27FC236}">
                <a16:creationId xmlns:a16="http://schemas.microsoft.com/office/drawing/2014/main" id="{DD6C01B9-A9B1-810D-E7F4-C3C81E0DA335}"/>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28520" y="548637"/>
            <a:ext cx="5546770" cy="5760723"/>
          </a:xfrm>
        </p:spPr>
        <p:txBody>
          <a:bodyPr>
            <a:normAutofit lnSpcReduction="10000"/>
          </a:bodyPr>
          <a:lstStyle/>
          <a:p>
            <a:pPr marL="0" indent="0">
              <a:spcBef>
                <a:spcPts val="2500"/>
              </a:spcBef>
              <a:buFont typeface="Arial" panose="020B0604020202020204" pitchFamily="34" charset="0"/>
              <a:buNone/>
            </a:pPr>
            <a:r>
              <a:rPr lang="en-GB" sz="2400" b="1" dirty="0"/>
              <a:t>Research Methodology</a:t>
            </a:r>
          </a:p>
          <a:p>
            <a:pPr marL="0" lvl="1" indent="0">
              <a:buFont typeface="Arial" panose="020B0604020202020204" pitchFamily="34" charset="0"/>
              <a:buNone/>
            </a:pPr>
            <a:r>
              <a:rPr lang="en-GB" dirty="0"/>
              <a:t>Primary research involved interviewing 50 local households to gather customer insights.</a:t>
            </a:r>
          </a:p>
          <a:p>
            <a:pPr marL="0" lvl="1" indent="0">
              <a:buNone/>
            </a:pPr>
            <a:r>
              <a:rPr lang="en-GB" b="1" dirty="0"/>
              <a:t>Secondary Research </a:t>
            </a:r>
            <a:r>
              <a:rPr lang="en-GB" dirty="0"/>
              <a:t>also showed reviews for other local cake businesses,  focused more on traditional cakes.</a:t>
            </a:r>
          </a:p>
          <a:p>
            <a:pPr marL="0" indent="0">
              <a:spcBef>
                <a:spcPts val="2500"/>
              </a:spcBef>
              <a:buFont typeface="Arial" panose="020B0604020202020204" pitchFamily="34" charset="0"/>
              <a:buNone/>
            </a:pPr>
            <a:r>
              <a:rPr lang="en-GB" sz="2400" b="1" dirty="0"/>
              <a:t>Preference for Personalised Cakes</a:t>
            </a:r>
          </a:p>
          <a:p>
            <a:pPr marL="0" lvl="1" indent="0">
              <a:buFont typeface="Arial" panose="020B0604020202020204" pitchFamily="34" charset="0"/>
              <a:buNone/>
            </a:pPr>
            <a:r>
              <a:rPr lang="en-GB" dirty="0"/>
              <a:t>80% of respondents expressed a preference for personalised cakes over supermarket options.</a:t>
            </a:r>
          </a:p>
          <a:p>
            <a:pPr marL="0" indent="0">
              <a:spcBef>
                <a:spcPts val="2500"/>
              </a:spcBef>
              <a:buFont typeface="Arial" panose="020B0604020202020204" pitchFamily="34" charset="0"/>
              <a:buNone/>
            </a:pPr>
            <a:r>
              <a:rPr lang="en-GB" sz="2400" b="1" dirty="0"/>
              <a:t>Price Willingness</a:t>
            </a:r>
          </a:p>
          <a:p>
            <a:pPr marL="0" lvl="1" indent="0">
              <a:buFont typeface="Arial" panose="020B0604020202020204" pitchFamily="34" charset="0"/>
              <a:buNone/>
            </a:pPr>
            <a:r>
              <a:rPr lang="en-GB" dirty="0"/>
              <a:t>70% of customers are willing to pay between £40 and £100 for custom cakes.</a:t>
            </a:r>
          </a:p>
        </p:txBody>
      </p:sp>
    </p:spTree>
    <p:extLst>
      <p:ext uri="{BB962C8B-B14F-4D97-AF65-F5344CB8AC3E}">
        <p14:creationId xmlns:p14="http://schemas.microsoft.com/office/powerpoint/2010/main" val="26655344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3E42C93-A02C-372C-F32F-3C098ACE4A8D}"/>
              </a:ext>
            </a:extLst>
          </p:cNvPr>
          <p:cNvSpPr>
            <a:spLocks noGrp="1"/>
          </p:cNvSpPr>
          <p:nvPr>
            <p:ph type="title"/>
          </p:nvPr>
        </p:nvSpPr>
        <p:spPr>
          <a:xfrm>
            <a:off x="595286" y="128834"/>
            <a:ext cx="4891114" cy="1607369"/>
          </a:xfrm>
        </p:spPr>
        <p:txBody>
          <a:bodyPr vert="horz" lIns="91440" tIns="45720" rIns="91440" bIns="45720" rtlCol="0" anchor="t">
            <a:normAutofit/>
          </a:bodyPr>
          <a:lstStyle/>
          <a:p>
            <a:r>
              <a:rPr lang="en-US" sz="3600" b="1" kern="1200" dirty="0">
                <a:solidFill>
                  <a:schemeClr val="tx1"/>
                </a:solidFill>
                <a:latin typeface="+mj-lt"/>
                <a:ea typeface="+mj-ea"/>
                <a:cs typeface="+mj-cs"/>
              </a:rPr>
              <a:t>SWOT analysis: strengths, weaknesses, opportunities, threats</a:t>
            </a:r>
          </a:p>
        </p:txBody>
      </p:sp>
      <p:pic>
        <p:nvPicPr>
          <p:cNvPr id="5" name="Content Placeholder 4" descr="Diagram showing SWOT analysis elements with icons representing strengths, weaknesses, opportunities, and threats">
            <a:extLst>
              <a:ext uri="{FF2B5EF4-FFF2-40B4-BE49-F238E27FC236}">
                <a16:creationId xmlns:a16="http://schemas.microsoft.com/office/drawing/2014/main" id="{BF37CE43-FA6F-4604-9D6C-53509ED8210E}"/>
              </a:ext>
            </a:extLst>
          </p:cNvPr>
          <p:cNvPicPr>
            <a:picLocks noGrp="1" noChangeAspect="1"/>
          </p:cNvPicPr>
          <p:nvPr>
            <p:ph sz="half" idx="1"/>
          </p:nvPr>
        </p:nvPicPr>
        <p:blipFill>
          <a:blip r:embed="rId3"/>
          <a:srcRect r="3" b="1299"/>
          <a:stretch>
            <a:fillRect/>
          </a:stretch>
        </p:blipFill>
        <p:spPr>
          <a:xfrm>
            <a:off x="626805" y="1867722"/>
            <a:ext cx="4680637" cy="4127964"/>
          </a:xfrm>
          <a:prstGeom prst="rect">
            <a:avLst/>
          </a:prstGeom>
        </p:spPr>
      </p:pic>
      <p:sp>
        <p:nvSpPr>
          <p:cNvPr id="4" name="Content Placeholder 3">
            <a:extLst>
              <a:ext uri="{FF2B5EF4-FFF2-40B4-BE49-F238E27FC236}">
                <a16:creationId xmlns:a16="http://schemas.microsoft.com/office/drawing/2014/main" id="{D941D334-0611-005E-5AFD-09195CAD7EFA}"/>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30550" y="548639"/>
            <a:ext cx="5548802" cy="5796301"/>
          </a:xfrm>
        </p:spPr>
        <p:txBody>
          <a:bodyPr>
            <a:normAutofit/>
          </a:bodyPr>
          <a:lstStyle/>
          <a:p>
            <a:pPr marL="0" indent="0">
              <a:spcBef>
                <a:spcPts val="2500"/>
              </a:spcBef>
              <a:buFont typeface="Arial" panose="020B0604020202020204" pitchFamily="34" charset="0"/>
              <a:buNone/>
            </a:pPr>
            <a:r>
              <a:rPr lang="en-GB" sz="2400" b="1" dirty="0"/>
              <a:t>Strengths Overview</a:t>
            </a:r>
          </a:p>
          <a:p>
            <a:pPr marL="0" lvl="1" indent="0">
              <a:buFont typeface="Arial" panose="020B0604020202020204" pitchFamily="34" charset="0"/>
              <a:buNone/>
            </a:pPr>
            <a:r>
              <a:rPr lang="en-GB" dirty="0"/>
              <a:t>Unique products and a flexible small business model provide a competitive advantage.</a:t>
            </a:r>
          </a:p>
          <a:p>
            <a:pPr marL="0" indent="0">
              <a:spcBef>
                <a:spcPts val="2500"/>
              </a:spcBef>
              <a:buFont typeface="Arial" panose="020B0604020202020204" pitchFamily="34" charset="0"/>
              <a:buNone/>
            </a:pPr>
            <a:r>
              <a:rPr lang="en-GB" sz="2400" b="1" dirty="0"/>
              <a:t>Weaknesses Identified</a:t>
            </a:r>
          </a:p>
          <a:p>
            <a:pPr marL="0" lvl="1" indent="0">
              <a:buFont typeface="Arial" panose="020B0604020202020204" pitchFamily="34" charset="0"/>
              <a:buNone/>
            </a:pPr>
            <a:r>
              <a:rPr lang="en-GB" dirty="0"/>
              <a:t>Limited starting funds pose challenges for growth and operations.</a:t>
            </a:r>
          </a:p>
          <a:p>
            <a:pPr marL="0" indent="0">
              <a:spcBef>
                <a:spcPts val="2500"/>
              </a:spcBef>
              <a:buFont typeface="Arial" panose="020B0604020202020204" pitchFamily="34" charset="0"/>
              <a:buNone/>
            </a:pPr>
            <a:r>
              <a:rPr lang="en-GB" sz="2400" b="1" dirty="0"/>
              <a:t>Opportunities Ahead</a:t>
            </a:r>
          </a:p>
          <a:p>
            <a:pPr marL="0" lvl="1" indent="0">
              <a:buFont typeface="Arial" panose="020B0604020202020204" pitchFamily="34" charset="0"/>
              <a:buNone/>
            </a:pPr>
            <a:r>
              <a:rPr lang="en-GB" dirty="0"/>
              <a:t>Growing demand for bespoke cakes presents expansion potential.</a:t>
            </a:r>
          </a:p>
          <a:p>
            <a:pPr marL="0" indent="0">
              <a:spcBef>
                <a:spcPts val="2500"/>
              </a:spcBef>
              <a:buFont typeface="Arial" panose="020B0604020202020204" pitchFamily="34" charset="0"/>
              <a:buNone/>
            </a:pPr>
            <a:r>
              <a:rPr lang="en-GB" sz="2400" b="1" dirty="0"/>
              <a:t>Threats to Consider</a:t>
            </a:r>
          </a:p>
          <a:p>
            <a:pPr marL="0" lvl="1" indent="0">
              <a:buFont typeface="Arial" panose="020B0604020202020204" pitchFamily="34" charset="0"/>
              <a:buNone/>
            </a:pPr>
            <a:r>
              <a:rPr lang="en-GB" dirty="0"/>
              <a:t>Future competition and rising ingredient costs threaten profitability.</a:t>
            </a:r>
          </a:p>
        </p:txBody>
      </p:sp>
    </p:spTree>
    <p:extLst>
      <p:ext uri="{BB962C8B-B14F-4D97-AF65-F5344CB8AC3E}">
        <p14:creationId xmlns:p14="http://schemas.microsoft.com/office/powerpoint/2010/main" val="10105825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D78FB92-5242-C149-550E-D9A4FA8B7026}"/>
              </a:ext>
            </a:extLst>
          </p:cNvPr>
          <p:cNvSpPr>
            <a:spLocks noGrp="1"/>
          </p:cNvSpPr>
          <p:nvPr>
            <p:ph type="ctrTitle"/>
          </p:nvPr>
        </p:nvSpPr>
        <p:spPr>
          <a:xfrm>
            <a:off x="1301261" y="590062"/>
            <a:ext cx="5409655" cy="2838938"/>
          </a:xfrm>
        </p:spPr>
        <p:txBody>
          <a:bodyPr>
            <a:normAutofit/>
          </a:bodyPr>
          <a:lstStyle/>
          <a:p>
            <a:pPr algn="l"/>
            <a:r>
              <a:rPr lang="en-GB" sz="5200">
                <a:solidFill>
                  <a:srgbClr val="FFFFFF"/>
                </a:solidFill>
              </a:rPr>
              <a:t>Marketing Strategy and Example Materials</a:t>
            </a:r>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cxnSp>
        <p:nvCxnSpPr>
          <p:cNvPr id="20" name="Straight Connector 1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6258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708D7D2-0F14-BAA3-1CFE-90258CA535F4}"/>
              </a:ext>
            </a:extLst>
          </p:cNvPr>
          <p:cNvSpPr>
            <a:spLocks noGrp="1"/>
          </p:cNvSpPr>
          <p:nvPr>
            <p:ph type="title"/>
          </p:nvPr>
        </p:nvSpPr>
        <p:spPr>
          <a:xfrm>
            <a:off x="457201" y="-937549"/>
            <a:ext cx="3848581" cy="1250065"/>
          </a:xfrm>
        </p:spPr>
        <p:txBody>
          <a:bodyPr vert="horz" lIns="91440" tIns="45720" rIns="91440" bIns="45720" rtlCol="0" anchor="t">
            <a:normAutofit fontScale="90000"/>
          </a:bodyPr>
          <a:lstStyle/>
          <a:p>
            <a:br>
              <a:rPr lang="en-US" sz="3600" b="1" kern="1200" dirty="0">
                <a:solidFill>
                  <a:schemeClr val="tx1"/>
                </a:solidFill>
                <a:latin typeface="+mj-lt"/>
                <a:ea typeface="+mj-ea"/>
                <a:cs typeface="+mj-cs"/>
              </a:rPr>
            </a:br>
            <a:br>
              <a:rPr lang="en-US" sz="3600" b="1" kern="1200" dirty="0">
                <a:solidFill>
                  <a:schemeClr val="tx1"/>
                </a:solidFill>
                <a:latin typeface="+mj-lt"/>
                <a:ea typeface="+mj-ea"/>
                <a:cs typeface="+mj-cs"/>
              </a:rPr>
            </a:br>
            <a:r>
              <a:rPr lang="en-US" sz="3600" b="1" kern="1200" dirty="0">
                <a:solidFill>
                  <a:schemeClr val="tx1"/>
                </a:solidFill>
                <a:latin typeface="+mj-lt"/>
                <a:ea typeface="+mj-ea"/>
                <a:cs typeface="+mj-cs"/>
              </a:rPr>
              <a:t>Online and offline marketing channels</a:t>
            </a:r>
          </a:p>
        </p:txBody>
      </p:sp>
      <p:pic>
        <p:nvPicPr>
          <p:cNvPr id="5" name="Content Placeholder 4">
            <a:extLst>
              <a:ext uri="{FF2B5EF4-FFF2-40B4-BE49-F238E27FC236}">
                <a16:creationId xmlns:a16="http://schemas.microsoft.com/office/drawing/2014/main" id="{5A118234-8001-4C64-AF07-30968323A02D}"/>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1361" b="21361"/>
          <a:stretch/>
        </p:blipFill>
        <p:spPr>
          <a:xfrm>
            <a:off x="300942" y="868100"/>
            <a:ext cx="3918031" cy="2789985"/>
          </a:xfrm>
          <a:prstGeom prst="rect">
            <a:avLst/>
          </a:prstGeom>
        </p:spPr>
      </p:pic>
      <p:sp>
        <p:nvSpPr>
          <p:cNvPr id="4" name="Content Placeholder 3">
            <a:extLst>
              <a:ext uri="{FF2B5EF4-FFF2-40B4-BE49-F238E27FC236}">
                <a16:creationId xmlns:a16="http://schemas.microsoft.com/office/drawing/2014/main" id="{3650DB46-3A9A-B0FF-70F1-DFC626078BE9}"/>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30550" y="548639"/>
            <a:ext cx="5548802" cy="5796301"/>
          </a:xfrm>
        </p:spPr>
        <p:txBody>
          <a:bodyPr>
            <a:normAutofit/>
          </a:bodyPr>
          <a:lstStyle/>
          <a:p>
            <a:pPr marL="0" indent="0">
              <a:spcBef>
                <a:spcPts val="2500"/>
              </a:spcBef>
              <a:buFont typeface="Arial" panose="020B0604020202020204" pitchFamily="34" charset="0"/>
              <a:buNone/>
            </a:pPr>
            <a:r>
              <a:rPr lang="en-GB" sz="3200" b="1" dirty="0"/>
              <a:t>Online Marketing Platforms</a:t>
            </a:r>
          </a:p>
          <a:p>
            <a:pPr marL="0" lvl="1" indent="0">
              <a:buFont typeface="Arial" panose="020B0604020202020204" pitchFamily="34" charset="0"/>
              <a:buNone/>
            </a:pPr>
            <a:r>
              <a:rPr lang="en-GB" sz="3200" dirty="0"/>
              <a:t>Key online marketing channels include Instagram, Facebook, and TikTok for digital audience engagement.</a:t>
            </a:r>
          </a:p>
          <a:p>
            <a:pPr marL="0" indent="0">
              <a:spcBef>
                <a:spcPts val="2500"/>
              </a:spcBef>
              <a:buFont typeface="Arial" panose="020B0604020202020204" pitchFamily="34" charset="0"/>
              <a:buNone/>
            </a:pPr>
            <a:r>
              <a:rPr lang="en-GB" sz="3200" b="1" dirty="0"/>
              <a:t>Offline Marketing Methods</a:t>
            </a:r>
          </a:p>
          <a:p>
            <a:pPr marL="0" lvl="1" indent="0">
              <a:buFont typeface="Arial" panose="020B0604020202020204" pitchFamily="34" charset="0"/>
              <a:buNone/>
            </a:pPr>
            <a:r>
              <a:rPr lang="en-GB" sz="3200" dirty="0"/>
              <a:t>Offline marketing utilises flyers, business cards, and local partnerships to reach target communities.</a:t>
            </a:r>
          </a:p>
        </p:txBody>
      </p:sp>
      <p:pic>
        <p:nvPicPr>
          <p:cNvPr id="3" name="Content Placeholder 4">
            <a:extLst>
              <a:ext uri="{FF2B5EF4-FFF2-40B4-BE49-F238E27FC236}">
                <a16:creationId xmlns:a16="http://schemas.microsoft.com/office/drawing/2014/main" id="{23ADC48C-21A7-629B-5B3B-F9F2AD46599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6372" b="16372"/>
          <a:stretch/>
        </p:blipFill>
        <p:spPr>
          <a:xfrm>
            <a:off x="416689" y="3698112"/>
            <a:ext cx="3923817" cy="2845790"/>
          </a:xfrm>
          <a:prstGeom prst="rect">
            <a:avLst/>
          </a:prstGeom>
        </p:spPr>
      </p:pic>
    </p:spTree>
    <p:extLst>
      <p:ext uri="{BB962C8B-B14F-4D97-AF65-F5344CB8AC3E}">
        <p14:creationId xmlns:p14="http://schemas.microsoft.com/office/powerpoint/2010/main" val="42412247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CD693-356A-A213-C7A2-9BA9471F75FE}"/>
              </a:ext>
            </a:extLst>
          </p:cNvPr>
          <p:cNvSpPr>
            <a:spLocks noGrp="1"/>
          </p:cNvSpPr>
          <p:nvPr>
            <p:ph type="title"/>
          </p:nvPr>
        </p:nvSpPr>
        <p:spPr>
          <a:xfrm>
            <a:off x="612648" y="365124"/>
            <a:ext cx="5221224" cy="2066544"/>
          </a:xfrm>
        </p:spPr>
        <p:txBody>
          <a:bodyPr vert="horz" lIns="91440" tIns="45720" rIns="91440" bIns="45720" rtlCol="0" anchor="b">
            <a:normAutofit/>
          </a:bodyPr>
          <a:lstStyle/>
          <a:p>
            <a:r>
              <a:rPr lang="en-US" sz="4600" b="1" kern="1200">
                <a:solidFill>
                  <a:schemeClr val="tx1"/>
                </a:solidFill>
                <a:latin typeface="+mj-lt"/>
                <a:ea typeface="+mj-ea"/>
                <a:cs typeface="+mj-cs"/>
              </a:rPr>
              <a:t>Example Instagram post, flyer, and business card</a:t>
            </a:r>
          </a:p>
        </p:txBody>
      </p:sp>
      <p:pic>
        <p:nvPicPr>
          <p:cNvPr id="5" name="Content Placeholder 4">
            <a:extLst>
              <a:ext uri="{FF2B5EF4-FFF2-40B4-BE49-F238E27FC236}">
                <a16:creationId xmlns:a16="http://schemas.microsoft.com/office/drawing/2014/main" id="{63002CC2-B474-493F-8450-E6CE82A2148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t="7226" r="-5" b="1222"/>
          <a:stretch>
            <a:fillRect/>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8" name="Picture 7">
            <a:extLst>
              <a:ext uri="{FF2B5EF4-FFF2-40B4-BE49-F238E27FC236}">
                <a16:creationId xmlns:a16="http://schemas.microsoft.com/office/drawing/2014/main" id="{0F753AD6-3B5C-3680-5F3D-4A7AFB711182}"/>
              </a:ext>
            </a:extLst>
          </p:cNvPr>
          <p:cNvPicPr>
            <a:picLocks noChangeAspect="1"/>
          </p:cNvPicPr>
          <p:nvPr/>
        </p:nvPicPr>
        <p:blipFill>
          <a:blip r:embed="rId4">
            <a:extLst>
              <a:ext uri="{28A0092B-C50C-407E-A947-70E740481C1C}">
                <a14:useLocalDpi xmlns:a14="http://schemas.microsoft.com/office/drawing/2010/main" val="0"/>
              </a:ext>
            </a:extLst>
          </a:blip>
          <a:srcRect t="11654" r="6" b="6"/>
          <a:stretch>
            <a:fillRect/>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37"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FC18235-2856-B365-A6D8-6DC3A6D8794C}"/>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8" y="2843784"/>
            <a:ext cx="5221224" cy="3328416"/>
          </a:xfrm>
        </p:spPr>
        <p:txBody>
          <a:bodyPr>
            <a:noAutofit/>
          </a:bodyPr>
          <a:lstStyle/>
          <a:p>
            <a:pPr marL="0" indent="0">
              <a:spcBef>
                <a:spcPts val="2500"/>
              </a:spcBef>
              <a:buFont typeface="Arial" panose="020B0604020202020204" pitchFamily="34" charset="0"/>
              <a:buNone/>
            </a:pPr>
            <a:r>
              <a:rPr lang="en-GB" sz="1800" b="1" dirty="0"/>
              <a:t>Instagram Post Example</a:t>
            </a:r>
          </a:p>
          <a:p>
            <a:pPr marL="0" lvl="1" indent="0">
              <a:buFont typeface="Arial" panose="020B0604020202020204" pitchFamily="34" charset="0"/>
              <a:buNone/>
            </a:pPr>
            <a:r>
              <a:rPr lang="en-GB" sz="1800" dirty="0"/>
              <a:t>Showcases a promotional cake post with a personalised design and engaging caption to attract customers.</a:t>
            </a:r>
          </a:p>
          <a:p>
            <a:pPr marL="0" indent="0">
              <a:spcBef>
                <a:spcPts val="2500"/>
              </a:spcBef>
              <a:buFont typeface="Arial" panose="020B0604020202020204" pitchFamily="34" charset="0"/>
              <a:buNone/>
            </a:pPr>
            <a:r>
              <a:rPr lang="en-GB" sz="1800" b="1" dirty="0"/>
              <a:t>Flyer Design Example</a:t>
            </a:r>
          </a:p>
          <a:p>
            <a:pPr marL="0" lvl="1" indent="0">
              <a:buFont typeface="Arial" panose="020B0604020202020204" pitchFamily="34" charset="0"/>
              <a:buNone/>
            </a:pPr>
            <a:r>
              <a:rPr lang="en-GB" sz="1800" dirty="0"/>
              <a:t>Flyer highlights personalised cakes for occasions with contact info and gluten-free options.</a:t>
            </a:r>
          </a:p>
          <a:p>
            <a:pPr marL="0" indent="0">
              <a:spcBef>
                <a:spcPts val="2500"/>
              </a:spcBef>
              <a:buFont typeface="Arial" panose="020B0604020202020204" pitchFamily="34" charset="0"/>
              <a:buNone/>
            </a:pPr>
            <a:r>
              <a:rPr lang="en-GB" sz="1800" b="1" dirty="0"/>
              <a:t>Business Card Layout</a:t>
            </a:r>
          </a:p>
          <a:p>
            <a:pPr marL="0" lvl="1" indent="0">
              <a:buFont typeface="Arial" panose="020B0604020202020204" pitchFamily="34" charset="0"/>
              <a:buNone/>
            </a:pPr>
            <a:r>
              <a:rPr lang="en-GB" sz="1800" dirty="0"/>
              <a:t>Business card features bakery branding, contact details, and owner information for professional networking.</a:t>
            </a:r>
          </a:p>
        </p:txBody>
      </p:sp>
      <p:pic>
        <p:nvPicPr>
          <p:cNvPr id="6" name="Picture 5">
            <a:extLst>
              <a:ext uri="{FF2B5EF4-FFF2-40B4-BE49-F238E27FC236}">
                <a16:creationId xmlns:a16="http://schemas.microsoft.com/office/drawing/2014/main" id="{35C9D26A-322F-3EE3-AFDF-817297F22109}"/>
              </a:ext>
            </a:extLst>
          </p:cNvPr>
          <p:cNvPicPr>
            <a:picLocks noChangeAspect="1"/>
          </p:cNvPicPr>
          <p:nvPr/>
        </p:nvPicPr>
        <p:blipFill>
          <a:blip r:embed="rId5">
            <a:extLst>
              <a:ext uri="{28A0092B-C50C-407E-A947-70E740481C1C}">
                <a14:useLocalDpi xmlns:a14="http://schemas.microsoft.com/office/drawing/2010/main" val="0"/>
              </a:ext>
            </a:extLst>
          </a:blip>
          <a:srcRect t="6098" r="-1" b="23600"/>
          <a:stretch>
            <a:fillRect/>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19001650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3FBED7A-0F6C-7684-B8D9-09A04DF41203}"/>
              </a:ext>
            </a:extLst>
          </p:cNvPr>
          <p:cNvSpPr>
            <a:spLocks noGrp="1"/>
          </p:cNvSpPr>
          <p:nvPr>
            <p:ph type="ctrTitle"/>
          </p:nvPr>
        </p:nvSpPr>
        <p:spPr>
          <a:xfrm>
            <a:off x="1301261" y="590062"/>
            <a:ext cx="5409655" cy="2838938"/>
          </a:xfrm>
        </p:spPr>
        <p:txBody>
          <a:bodyPr>
            <a:normAutofit/>
          </a:bodyPr>
          <a:lstStyle/>
          <a:p>
            <a:pPr algn="l"/>
            <a:r>
              <a:rPr lang="en-GB" sz="5600">
                <a:solidFill>
                  <a:srgbClr val="FFFFFF"/>
                </a:solidFill>
              </a:rPr>
              <a:t>Expansion Plan, Future Vision</a:t>
            </a:r>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cxnSp>
        <p:nvCxnSpPr>
          <p:cNvPr id="20" name="Straight Connector 1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18884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B1CC9FC-30A1-69E4-5C67-640CBC9CD34B}"/>
              </a:ext>
            </a:extLst>
          </p:cNvPr>
          <p:cNvSpPr>
            <a:spLocks noGrp="1"/>
          </p:cNvSpPr>
          <p:nvPr>
            <p:ph type="title"/>
          </p:nvPr>
        </p:nvSpPr>
        <p:spPr>
          <a:xfrm>
            <a:off x="5625297" y="237281"/>
            <a:ext cx="6371862" cy="1767153"/>
          </a:xfrm>
        </p:spPr>
        <p:txBody>
          <a:bodyPr vert="horz" lIns="91440" tIns="45720" rIns="91440" bIns="45720" rtlCol="0" anchor="t">
            <a:normAutofit/>
          </a:bodyPr>
          <a:lstStyle/>
          <a:p>
            <a:r>
              <a:rPr lang="en-US" sz="3600" b="1" kern="1200" dirty="0">
                <a:solidFill>
                  <a:schemeClr val="tx1"/>
                </a:solidFill>
                <a:latin typeface="+mj-lt"/>
                <a:ea typeface="+mj-ea"/>
                <a:cs typeface="+mj-cs"/>
              </a:rPr>
              <a:t>£100k investment plan and business growth phases</a:t>
            </a:r>
          </a:p>
        </p:txBody>
      </p:sp>
      <p:pic>
        <p:nvPicPr>
          <p:cNvPr id="5" name="Content Placeholder 4" descr="Business growth phases with investment allocation and expanding operations">
            <a:extLst>
              <a:ext uri="{FF2B5EF4-FFF2-40B4-BE49-F238E27FC236}">
                <a16:creationId xmlns:a16="http://schemas.microsoft.com/office/drawing/2014/main" id="{8F45B0F1-7A28-401A-A3EB-14598BAD0C40}"/>
              </a:ext>
            </a:extLst>
          </p:cNvPr>
          <p:cNvPicPr>
            <a:picLocks noGrp="1" noChangeAspect="1"/>
          </p:cNvPicPr>
          <p:nvPr>
            <p:ph sz="half" idx="1"/>
          </p:nvPr>
        </p:nvPicPr>
        <p:blipFill>
          <a:blip r:embed="rId3"/>
          <a:srcRect t="1295" r="3" b="3"/>
          <a:stretch>
            <a:fillRect/>
          </a:stretch>
        </p:blipFill>
        <p:spPr>
          <a:xfrm>
            <a:off x="713615" y="681318"/>
            <a:ext cx="4680637" cy="5279644"/>
          </a:xfrm>
          <a:prstGeom prst="rect">
            <a:avLst/>
          </a:prstGeom>
        </p:spPr>
      </p:pic>
      <p:sp>
        <p:nvSpPr>
          <p:cNvPr id="4" name="Content Placeholder 3">
            <a:extLst>
              <a:ext uri="{FF2B5EF4-FFF2-40B4-BE49-F238E27FC236}">
                <a16:creationId xmlns:a16="http://schemas.microsoft.com/office/drawing/2014/main" id="{F35273ED-174F-2BCD-0BEF-A63F330AF55E}"/>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30550" y="1417899"/>
            <a:ext cx="5548802" cy="4927041"/>
          </a:xfrm>
        </p:spPr>
        <p:txBody>
          <a:bodyPr>
            <a:normAutofit fontScale="92500" lnSpcReduction="20000"/>
          </a:bodyPr>
          <a:lstStyle/>
          <a:p>
            <a:pPr marL="0" indent="0">
              <a:spcBef>
                <a:spcPts val="2500"/>
              </a:spcBef>
              <a:buFont typeface="Arial" panose="020B0604020202020204" pitchFamily="34" charset="0"/>
              <a:buNone/>
            </a:pPr>
            <a:r>
              <a:rPr lang="en-GB" b="1" dirty="0"/>
              <a:t>Investment Allocation</a:t>
            </a:r>
          </a:p>
          <a:p>
            <a:pPr marL="0" lvl="1" indent="0">
              <a:buFont typeface="Arial" panose="020B0604020202020204" pitchFamily="34" charset="0"/>
              <a:buNone/>
            </a:pPr>
            <a:r>
              <a:rPr lang="en-GB" sz="2800" dirty="0"/>
              <a:t>The £100k investment is allocated across:</a:t>
            </a:r>
          </a:p>
          <a:p>
            <a:pPr marL="0" lvl="1" indent="0">
              <a:buNone/>
            </a:pPr>
            <a:r>
              <a:rPr lang="en-GB" dirty="0"/>
              <a:t>£40,000 </a:t>
            </a:r>
            <a:r>
              <a:rPr lang="en-GB" sz="2800" dirty="0"/>
              <a:t> kitchen, </a:t>
            </a:r>
          </a:p>
          <a:p>
            <a:pPr marL="0" lvl="1" indent="0">
              <a:buNone/>
            </a:pPr>
            <a:r>
              <a:rPr lang="en-GB" dirty="0"/>
              <a:t>£20,000 for </a:t>
            </a:r>
            <a:r>
              <a:rPr lang="en-GB" sz="2800" dirty="0"/>
              <a:t>equipment, </a:t>
            </a:r>
          </a:p>
          <a:p>
            <a:pPr marL="0" lvl="1" indent="0">
              <a:buNone/>
            </a:pPr>
            <a:r>
              <a:rPr lang="en-GB" dirty="0"/>
              <a:t>£25,000 </a:t>
            </a:r>
            <a:r>
              <a:rPr lang="en-GB" sz="2800" dirty="0"/>
              <a:t>staff,</a:t>
            </a:r>
          </a:p>
          <a:p>
            <a:pPr marL="0" lvl="1" indent="0">
              <a:buNone/>
            </a:pPr>
            <a:r>
              <a:rPr lang="en-GB" dirty="0"/>
              <a:t>£10,000 </a:t>
            </a:r>
            <a:r>
              <a:rPr lang="en-GB" sz="2800" dirty="0"/>
              <a:t> marketing, and </a:t>
            </a:r>
          </a:p>
          <a:p>
            <a:pPr marL="0" lvl="1" indent="0">
              <a:buNone/>
            </a:pPr>
            <a:r>
              <a:rPr lang="en-GB" dirty="0"/>
              <a:t>£5,000 </a:t>
            </a:r>
            <a:r>
              <a:rPr lang="en-GB" sz="2800" dirty="0"/>
              <a:t>delivery vehicle.</a:t>
            </a:r>
          </a:p>
          <a:p>
            <a:pPr marL="0" indent="0">
              <a:spcBef>
                <a:spcPts val="2500"/>
              </a:spcBef>
              <a:buFont typeface="Arial" panose="020B0604020202020204" pitchFamily="34" charset="0"/>
              <a:buNone/>
            </a:pPr>
            <a:r>
              <a:rPr lang="en-GB" b="1" dirty="0"/>
              <a:t>Business Expansion</a:t>
            </a:r>
          </a:p>
          <a:p>
            <a:pPr marL="0" lvl="1" indent="0">
              <a:buFont typeface="Arial" panose="020B0604020202020204" pitchFamily="34" charset="0"/>
              <a:buNone/>
            </a:pPr>
            <a:r>
              <a:rPr lang="en-GB" sz="2800" dirty="0"/>
              <a:t>Investment supports a significant business expansion planned between months 12 and 24 for growth acceleration.</a:t>
            </a:r>
          </a:p>
        </p:txBody>
      </p:sp>
    </p:spTree>
    <p:extLst>
      <p:ext uri="{BB962C8B-B14F-4D97-AF65-F5344CB8AC3E}">
        <p14:creationId xmlns:p14="http://schemas.microsoft.com/office/powerpoint/2010/main" val="41372944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F1F2B-BD46-A75A-13AA-A34654D8F525}"/>
              </a:ext>
            </a:extLst>
          </p:cNvPr>
          <p:cNvSpPr>
            <a:spLocks noGrp="1"/>
          </p:cNvSpPr>
          <p:nvPr>
            <p:ph type="title"/>
          </p:nvPr>
        </p:nvSpPr>
        <p:spPr>
          <a:xfrm>
            <a:off x="399327" y="325370"/>
            <a:ext cx="5295417" cy="959420"/>
          </a:xfrm>
        </p:spPr>
        <p:txBody>
          <a:bodyPr vert="horz" lIns="91440" tIns="45720" rIns="91440" bIns="45720" rtlCol="0" anchor="b">
            <a:normAutofit fontScale="90000"/>
          </a:bodyPr>
          <a:lstStyle/>
          <a:p>
            <a:r>
              <a:rPr lang="en-US" sz="4200" b="1" dirty="0"/>
              <a:t>Future goals and vision for the business</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94F1631-7C4A-A3D6-5FB7-4CE08D1DBED3}"/>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4885" y="1431851"/>
            <a:ext cx="4742148" cy="4963161"/>
          </a:xfrm>
        </p:spPr>
        <p:txBody>
          <a:bodyPr>
            <a:noAutofit/>
          </a:bodyPr>
          <a:lstStyle/>
          <a:p>
            <a:pPr marL="0" indent="0">
              <a:spcBef>
                <a:spcPts val="2500"/>
              </a:spcBef>
              <a:buFont typeface="Arial" panose="020B0604020202020204" pitchFamily="34" charset="0"/>
              <a:buNone/>
            </a:pPr>
            <a:r>
              <a:rPr lang="en-GB" sz="1800" b="1" dirty="0"/>
              <a:t>Market Leadership</a:t>
            </a:r>
          </a:p>
          <a:p>
            <a:pPr marL="0" lvl="1" indent="0">
              <a:buFont typeface="Arial" panose="020B0604020202020204" pitchFamily="34" charset="0"/>
              <a:buNone/>
            </a:pPr>
            <a:r>
              <a:rPr lang="en-GB" sz="1800" dirty="0"/>
              <a:t>Aim to become the leading bespoke cake business in Pembrokeshire by offering unique, high-quality products.</a:t>
            </a:r>
          </a:p>
          <a:p>
            <a:pPr marL="0" indent="0">
              <a:spcBef>
                <a:spcPts val="2500"/>
              </a:spcBef>
              <a:buFont typeface="Arial" panose="020B0604020202020204" pitchFamily="34" charset="0"/>
              <a:buNone/>
            </a:pPr>
            <a:r>
              <a:rPr lang="en-GB" sz="1800" b="1" dirty="0"/>
              <a:t>Production Expansion</a:t>
            </a:r>
          </a:p>
          <a:p>
            <a:pPr marL="0" lvl="1" indent="0">
              <a:buFont typeface="Arial" panose="020B0604020202020204" pitchFamily="34" charset="0"/>
              <a:buNone/>
            </a:pPr>
            <a:r>
              <a:rPr lang="en-GB" sz="1800" dirty="0"/>
              <a:t>Plans to increase production capacity to meet growing demand and improve operational efficiency.</a:t>
            </a:r>
          </a:p>
          <a:p>
            <a:pPr marL="0" indent="0">
              <a:spcBef>
                <a:spcPts val="2500"/>
              </a:spcBef>
              <a:buFont typeface="Arial" panose="020B0604020202020204" pitchFamily="34" charset="0"/>
              <a:buNone/>
            </a:pPr>
            <a:r>
              <a:rPr lang="en-GB" sz="1800" b="1" dirty="0"/>
              <a:t>Job Creation</a:t>
            </a:r>
          </a:p>
          <a:p>
            <a:pPr marL="0" lvl="1" indent="0">
              <a:buFont typeface="Arial" panose="020B0604020202020204" pitchFamily="34" charset="0"/>
              <a:buNone/>
            </a:pPr>
            <a:r>
              <a:rPr lang="en-GB" sz="1800" dirty="0"/>
              <a:t>Focus on creating local jobs to support community growth and business sustainability.</a:t>
            </a:r>
          </a:p>
          <a:p>
            <a:pPr marL="0" indent="0">
              <a:spcBef>
                <a:spcPts val="2500"/>
              </a:spcBef>
              <a:buFont typeface="Arial" panose="020B0604020202020204" pitchFamily="34" charset="0"/>
              <a:buNone/>
            </a:pPr>
            <a:r>
              <a:rPr lang="en-GB" sz="1800" b="1" dirty="0"/>
              <a:t>Brand Building</a:t>
            </a:r>
          </a:p>
          <a:p>
            <a:pPr marL="0" lvl="1" indent="0">
              <a:buFont typeface="Arial" panose="020B0604020202020204" pitchFamily="34" charset="0"/>
              <a:buNone/>
            </a:pPr>
            <a:r>
              <a:rPr lang="en-GB" sz="1800" dirty="0"/>
              <a:t>Building a strong brand to become a recognised and trusted cake business in the region.</a:t>
            </a:r>
          </a:p>
        </p:txBody>
      </p:sp>
      <p:pic>
        <p:nvPicPr>
          <p:cNvPr id="5" name="Content Placeholder 4">
            <a:extLst>
              <a:ext uri="{FF2B5EF4-FFF2-40B4-BE49-F238E27FC236}">
                <a16:creationId xmlns:a16="http://schemas.microsoft.com/office/drawing/2014/main" id="{CCEADD25-F67A-47BD-A9DD-6DC5F2E9A02A}"/>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664" r="14664"/>
          <a:stretch/>
        </p:blipFill>
        <p:spPr>
          <a:xfrm>
            <a:off x="5311702" y="10"/>
            <a:ext cx="726997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225293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Content Placeholder 4">
            <a:extLst>
              <a:ext uri="{FF2B5EF4-FFF2-40B4-BE49-F238E27FC236}">
                <a16:creationId xmlns:a16="http://schemas.microsoft.com/office/drawing/2014/main" id="{EEC0E851-6D14-42A2-BF40-A541D608348E}"/>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91" r="1691"/>
          <a:stretch/>
        </p:blipFill>
        <p:spPr>
          <a:xfrm>
            <a:off x="20" y="10"/>
            <a:ext cx="9947062" cy="6857990"/>
          </a:xfrm>
          <a:prstGeom prst="rect">
            <a:avLst/>
          </a:prstGeom>
        </p:spPr>
      </p:pic>
      <p:sp>
        <p:nvSpPr>
          <p:cNvPr id="39" name="Freeform: Shape 38">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0" name="Freeform: Shape 39">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41" name="Freeform: Shape 40">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Content Placeholder 3">
            <a:extLst>
              <a:ext uri="{FF2B5EF4-FFF2-40B4-BE49-F238E27FC236}">
                <a16:creationId xmlns:a16="http://schemas.microsoft.com/office/drawing/2014/main" id="{279A5A09-3F70-E368-62E4-F1F2DB0B92B9}"/>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417108" y="708733"/>
            <a:ext cx="3633747" cy="2700062"/>
          </a:xfrm>
        </p:spPr>
        <p:txBody>
          <a:bodyPr>
            <a:noAutofit/>
          </a:bodyPr>
          <a:lstStyle/>
          <a:p>
            <a:pPr marL="0" lvl="1" indent="0">
              <a:buFont typeface="Arial" panose="020B0604020202020204" pitchFamily="34" charset="0"/>
              <a:buNone/>
            </a:pPr>
            <a:r>
              <a:rPr lang="en-GB" sz="4400" dirty="0"/>
              <a:t>Thank you to the audience for their time and attention during the presentation!</a:t>
            </a:r>
          </a:p>
        </p:txBody>
      </p:sp>
    </p:spTree>
    <p:extLst>
      <p:ext uri="{BB962C8B-B14F-4D97-AF65-F5344CB8AC3E}">
        <p14:creationId xmlns:p14="http://schemas.microsoft.com/office/powerpoint/2010/main" val="31041105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hocolate birthday cake with candles">
            <a:extLst>
              <a:ext uri="{FF2B5EF4-FFF2-40B4-BE49-F238E27FC236}">
                <a16:creationId xmlns:a16="http://schemas.microsoft.com/office/drawing/2014/main" id="{818452B9-DE33-886D-3BA0-D24960D9266C}"/>
              </a:ext>
            </a:extLst>
          </p:cNvPr>
          <p:cNvPicPr>
            <a:picLocks noChangeAspect="1"/>
          </p:cNvPicPr>
          <p:nvPr/>
        </p:nvPicPr>
        <p:blipFill>
          <a:blip r:embed="rId3"/>
          <a:srcRect r="3769" b="1"/>
          <a:stretch>
            <a:fillRect/>
          </a:stretch>
        </p:blipFill>
        <p:spPr>
          <a:xfrm>
            <a:off x="57874" y="86820"/>
            <a:ext cx="9669642" cy="6857990"/>
          </a:xfrm>
          <a:prstGeom prst="rect">
            <a:avLst/>
          </a:prstGeom>
        </p:spPr>
      </p:pic>
      <p:sp>
        <p:nvSpPr>
          <p:cNvPr id="37" name="Rectangle 3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18A18E-EF9D-26BB-A343-474DDAEC97F7}"/>
              </a:ext>
            </a:extLst>
          </p:cNvPr>
          <p:cNvSpPr>
            <a:spLocks noGrp="1"/>
          </p:cNvSpPr>
          <p:nvPr>
            <p:ph type="title"/>
          </p:nvPr>
        </p:nvSpPr>
        <p:spPr>
          <a:xfrm>
            <a:off x="8318689" y="382487"/>
            <a:ext cx="3822189" cy="560850"/>
          </a:xfrm>
        </p:spPr>
        <p:txBody>
          <a:bodyPr vert="horz" lIns="91440" tIns="45720" rIns="91440" bIns="45720" rtlCol="0" anchor="ctr">
            <a:normAutofit fontScale="90000"/>
          </a:bodyPr>
          <a:lstStyle/>
          <a:p>
            <a:r>
              <a:rPr lang="en-US" sz="4000" b="1" dirty="0"/>
              <a:t>References </a:t>
            </a:r>
          </a:p>
        </p:txBody>
      </p:sp>
      <p:sp>
        <p:nvSpPr>
          <p:cNvPr id="7" name="Content Placeholder 6">
            <a:extLst>
              <a:ext uri="{FF2B5EF4-FFF2-40B4-BE49-F238E27FC236}">
                <a16:creationId xmlns:a16="http://schemas.microsoft.com/office/drawing/2014/main" id="{EA6ED86A-1BB7-750D-3D45-55B9B4A4A1D6}"/>
              </a:ext>
            </a:extLst>
          </p:cNvPr>
          <p:cNvSpPr>
            <a:spLocks noGrp="1"/>
          </p:cNvSpPr>
          <p:nvPr>
            <p:ph sz="half" idx="1"/>
          </p:nvPr>
        </p:nvSpPr>
        <p:spPr>
          <a:xfrm>
            <a:off x="7178582" y="871619"/>
            <a:ext cx="4862947" cy="5986381"/>
          </a:xfrm>
        </p:spPr>
        <p:txBody>
          <a:bodyPr vert="horz" lIns="91440" tIns="45720" rIns="91440" bIns="45720" rtlCol="0">
            <a:normAutofit fontScale="85000" lnSpcReduction="20000"/>
          </a:bodyPr>
          <a:lstStyle/>
          <a:p>
            <a:endParaRPr lang="en-US" sz="1400" b="1" dirty="0"/>
          </a:p>
          <a:p>
            <a:r>
              <a:rPr lang="en-US" sz="1400" b="1" dirty="0"/>
              <a:t>1. ANNA Money (2025). Want to Be the Next Cake Boss? What It Really Takes to Start a Cake Business in the UK. Available at: Want to Be the Next Cake Boss? How to Start a Cake Business   (Accessed: 06 March 2026)</a:t>
            </a:r>
          </a:p>
          <a:p>
            <a:r>
              <a:rPr lang="en-US" sz="1400" b="1" dirty="0"/>
              <a:t>2.Armstrong, G., Kotler, P., &amp; </a:t>
            </a:r>
            <a:r>
              <a:rPr lang="en-US" sz="1400" b="1" dirty="0" err="1"/>
              <a:t>Opresnik</a:t>
            </a:r>
            <a:r>
              <a:rPr lang="en-US" sz="1400" b="1" dirty="0"/>
              <a:t>, M.O. (2021). Marketing: An Introduction. 14th ed. Pearson</a:t>
            </a:r>
          </a:p>
          <a:p>
            <a:r>
              <a:rPr lang="en-US" sz="1400" b="1" dirty="0"/>
              <a:t>3.BakeProfit(2025). How to Price Your Cakes for Profit. Available at: </a:t>
            </a:r>
            <a:r>
              <a:rPr lang="en-US" sz="1400" b="1" dirty="0">
                <a:hlinkClick r:id="rId4"/>
              </a:rPr>
              <a:t>https://bakeprofit.com/blog/how-to-price-cakes</a:t>
            </a:r>
            <a:r>
              <a:rPr lang="en-US" sz="1400" b="1" dirty="0"/>
              <a:t>  (Accessed: 06 March 2026)</a:t>
            </a:r>
          </a:p>
          <a:p>
            <a:r>
              <a:rPr lang="en-US" sz="1400" b="1" dirty="0"/>
              <a:t>4.Business Research Insights (2025). Birthday Cakes Market OVERVIEW Available at: </a:t>
            </a:r>
            <a:r>
              <a:rPr lang="en-US" sz="1400" b="1" dirty="0">
                <a:hlinkClick r:id="rId5"/>
              </a:rPr>
              <a:t>https://www.businessresearchinsights.com/market-reports/birthday-cakes-market-123520</a:t>
            </a:r>
            <a:r>
              <a:rPr lang="en-US" sz="1400" b="1" dirty="0"/>
              <a:t>  (Accessed:06 March 2026)</a:t>
            </a:r>
          </a:p>
          <a:p>
            <a:r>
              <a:rPr lang="en-US" sz="1400" b="1" dirty="0"/>
              <a:t>5.Business Wales (2025). Developing your business idea. Available at: Developing your business idea | Business Wales</a:t>
            </a:r>
          </a:p>
          <a:p>
            <a:r>
              <a:rPr lang="en-US" sz="1400" b="1" dirty="0"/>
              <a:t>6.CPD Online (2022). How to Start a Bakery Business | Costs, Legals, Equipment &amp; Plan. Available at: </a:t>
            </a:r>
            <a:r>
              <a:rPr lang="en-US" sz="1400" b="1" u="sng" dirty="0">
                <a:effectLst/>
                <a:hlinkClick r:id="rId6"/>
              </a:rPr>
              <a:t>How to Start a Bakery Business | Costs, legals, equipment &amp; plan</a:t>
            </a:r>
            <a:r>
              <a:rPr lang="en-US" sz="1400" b="1" u="sng" dirty="0">
                <a:effectLst/>
              </a:rPr>
              <a:t> </a:t>
            </a:r>
            <a:r>
              <a:rPr lang="en-US" sz="1400" b="1" dirty="0"/>
              <a:t>(Accessed: 6 March 2026).</a:t>
            </a:r>
          </a:p>
          <a:p>
            <a:r>
              <a:rPr lang="en-US" sz="1400" b="1" dirty="0"/>
              <a:t>7.Facebook Business (2023). Get Started with Facebook Business  Available at: </a:t>
            </a:r>
            <a:r>
              <a:rPr lang="en-US" sz="1400" b="1" dirty="0">
                <a:hlinkClick r:id="rId7"/>
              </a:rPr>
              <a:t>https://www.facebook.com/business</a:t>
            </a:r>
            <a:r>
              <a:rPr lang="en-US" sz="1400" b="1" dirty="0"/>
              <a:t> (Accessed: 6 March 2026).</a:t>
            </a:r>
          </a:p>
          <a:p>
            <a:r>
              <a:rPr lang="en-US" sz="1400" b="1" dirty="0"/>
              <a:t>8.Gov.uk (2023). Setting up a business. Available at: </a:t>
            </a:r>
            <a:r>
              <a:rPr lang="en-US" sz="1400" b="1" dirty="0">
                <a:hlinkClick r:id="rId8"/>
              </a:rPr>
              <a:t>https://www.gov.uk/set-up-business</a:t>
            </a:r>
            <a:r>
              <a:rPr lang="en-US" sz="1400" b="1" dirty="0"/>
              <a:t> (Accessed: 6 March 2026).</a:t>
            </a:r>
          </a:p>
          <a:p>
            <a:r>
              <a:rPr lang="en-US" sz="1400" b="1" dirty="0"/>
              <a:t>9.Instagram for Business (2023). Available at: Instagram for Business | Instagram Help Centre (Accessed: 6 March 2026).</a:t>
            </a:r>
          </a:p>
          <a:p>
            <a:r>
              <a:rPr lang="en-US" sz="1400" b="1" dirty="0"/>
              <a:t>10.Wikipedia (2026). Cuisine of Pembrokeshire.  Available at: </a:t>
            </a:r>
            <a:r>
              <a:rPr lang="en-US" sz="1400" b="1" u="sng" dirty="0">
                <a:effectLst/>
                <a:hlinkClick r:id="rId9"/>
              </a:rPr>
              <a:t>Cuisine of Pembrokeshire - </a:t>
            </a:r>
            <a:r>
              <a:rPr lang="en-US" sz="1400" b="1" u="sng" dirty="0" err="1">
                <a:effectLst/>
                <a:hlinkClick r:id="rId9"/>
              </a:rPr>
              <a:t>Wikiwand</a:t>
            </a:r>
            <a:r>
              <a:rPr lang="en-US" sz="1400" b="1" u="sng" dirty="0">
                <a:effectLst/>
                <a:hlinkClick r:id="rId9"/>
              </a:rPr>
              <a:t> </a:t>
            </a:r>
            <a:r>
              <a:rPr lang="en-US" sz="1400" b="1" dirty="0"/>
              <a:t>(Accessed:06 March 2026).</a:t>
            </a:r>
          </a:p>
          <a:p>
            <a:r>
              <a:rPr lang="en-US" sz="1400" b="1" i="1" dirty="0"/>
              <a:t>I confirm that I have not presented any AI-generated text as my own work. I confirm I have copies of my drafts, notes, and other resources I used before and after the use of AI tools, which I may be asked to provide in evidence.</a:t>
            </a:r>
            <a:endParaRPr lang="en-US" sz="1400" b="1" dirty="0"/>
          </a:p>
          <a:p>
            <a:endParaRPr lang="en-US" sz="500" dirty="0"/>
          </a:p>
          <a:p>
            <a:endParaRPr lang="en-US" sz="500" dirty="0"/>
          </a:p>
        </p:txBody>
      </p:sp>
    </p:spTree>
    <p:extLst>
      <p:ext uri="{BB962C8B-B14F-4D97-AF65-F5344CB8AC3E}">
        <p14:creationId xmlns:p14="http://schemas.microsoft.com/office/powerpoint/2010/main" val="34445094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TotalTime>
  <Words>2738</Words>
  <Application>Microsoft Office PowerPoint</Application>
  <PresentationFormat>Widescreen</PresentationFormat>
  <Paragraphs>188</Paragraphs>
  <Slides>26</Slides>
  <Notes>25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Meiryo</vt:lpstr>
      <vt:lpstr>Aptos</vt:lpstr>
      <vt:lpstr>Aptos Display</vt:lpstr>
      <vt:lpstr>Arial</vt:lpstr>
      <vt:lpstr>Neue Haas Grotesk Text Pro</vt:lpstr>
      <vt:lpstr>Office Theme</vt:lpstr>
      <vt:lpstr>1_Office Theme</vt:lpstr>
      <vt:lpstr>                 Employability Skills </vt:lpstr>
      <vt:lpstr>Presentation Agenda</vt:lpstr>
      <vt:lpstr>Business Overview and Unique Selling Points</vt:lpstr>
      <vt:lpstr>Introduction to Pembrokeshire Celebrations and its personalised offerings</vt:lpstr>
      <vt:lpstr>Business idea: bespoke cakes, flavours, and dietary options</vt:lpstr>
      <vt:lpstr>Market problem and competitor analysis</vt:lpstr>
      <vt:lpstr>Personal Motivation and Mission Statement</vt:lpstr>
      <vt:lpstr>Inspiration for starting the business and family tradition</vt:lpstr>
      <vt:lpstr>Mission statement and commitment to quality and community</vt:lpstr>
      <vt:lpstr>Business Objectives and Location Advantages</vt:lpstr>
      <vt:lpstr>SMART goals for the first year</vt:lpstr>
      <vt:lpstr>Business location and operational benefits</vt:lpstr>
      <vt:lpstr>Team Structure and Financial Overview</vt:lpstr>
      <vt:lpstr>Small team roles and responsibilities</vt:lpstr>
      <vt:lpstr>Start-up costs and funding sources</vt:lpstr>
      <vt:lpstr>Market Research and SWOT Analysis</vt:lpstr>
      <vt:lpstr>Research results and Customer preferences</vt:lpstr>
      <vt:lpstr>SWOT analysis: strengths, weaknesses, opportunities, threats</vt:lpstr>
      <vt:lpstr>Marketing Strategy and Example Materials</vt:lpstr>
      <vt:lpstr>  Online and offline marketing channels</vt:lpstr>
      <vt:lpstr>Example Instagram post, flyer, and business card</vt:lpstr>
      <vt:lpstr>Expansion Plan, Future Vision</vt:lpstr>
      <vt:lpstr>£100k investment plan and business growth phases</vt:lpstr>
      <vt:lpstr>Future goals and vision for the business</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adelina Cozma</dc:creator>
  <cp:lastModifiedBy>adelina Cozma</cp:lastModifiedBy>
  <cp:revision>1</cp:revision>
  <dcterms:created xsi:type="dcterms:W3CDTF">2026-03-08T21:37:40Z</dcterms:created>
  <dcterms:modified xsi:type="dcterms:W3CDTF">2026-03-08T23:07:19Z</dcterms:modified>
</cp:coreProperties>
</file>