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4"/>
  </p:notesMasterIdLst>
  <p:sldIdLst>
    <p:sldId id="257" r:id="rId2"/>
    <p:sldId id="258" r:id="rId3"/>
  </p:sldIdLst>
  <p:sldSz cx="6858000" cy="12192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02319"/>
    <a:srgbClr val="8690D6"/>
    <a:srgbClr val="E2D8BD"/>
    <a:srgbClr val="E2D8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8" autoAdjust="0"/>
    <p:restoredTop sz="94660"/>
  </p:normalViewPr>
  <p:slideViewPr>
    <p:cSldViewPr snapToGrid="0">
      <p:cViewPr varScale="1">
        <p:scale>
          <a:sx n="66" d="100"/>
          <a:sy n="66" d="100"/>
        </p:scale>
        <p:origin x="340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17" d="100"/>
          <a:sy n="117" d="100"/>
        </p:scale>
        <p:origin x="2400" y="1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CBD03C-C213-D149-A068-21D8A88420DC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921125" y="857250"/>
            <a:ext cx="130175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216E5E-4170-4645-9DDB-B8A7EEEDEB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271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216E5E-4170-4645-9DDB-B8A7EEEDEB0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607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249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9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573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389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475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602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661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136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568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379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422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74000">
              <a:schemeClr val="accent5">
                <a:lumMod val="60000"/>
                <a:lumOff val="40000"/>
              </a:schemeClr>
            </a:gs>
            <a:gs pos="83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7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53DEBB-FD7F-4F74-9394-83B89A08B9F4}" type="datetimeFigureOut">
              <a:rPr lang="en-US" smtClean="0"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20638-E0EB-4DE3-9319-12B9F72D08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619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://www.trinityfood.uk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food.uk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0FFCA01-82C0-460C-A916-CD473B08EE4B}"/>
              </a:ext>
            </a:extLst>
          </p:cNvPr>
          <p:cNvSpPr/>
          <p:nvPr/>
        </p:nvSpPr>
        <p:spPr>
          <a:xfrm>
            <a:off x="591945" y="543917"/>
            <a:ext cx="5760720" cy="96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Hotel Trinity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7F5827-7899-4985-9A30-CC5A70C2354C}"/>
              </a:ext>
            </a:extLst>
          </p:cNvPr>
          <p:cNvSpPr/>
          <p:nvPr/>
        </p:nvSpPr>
        <p:spPr>
          <a:xfrm>
            <a:off x="548640" y="1684020"/>
            <a:ext cx="5760720" cy="304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Coast in Swansea, South Wales.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01E3D92-EA7E-4984-8302-7D443052A284}"/>
              </a:ext>
            </a:extLst>
          </p:cNvPr>
          <p:cNvSpPr/>
          <p:nvPr/>
        </p:nvSpPr>
        <p:spPr>
          <a:xfrm>
            <a:off x="4631508" y="3159760"/>
            <a:ext cx="1389743" cy="525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chemeClr val="tx1"/>
                </a:solidFill>
              </a:rPr>
              <a:t>Take Out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FA6827-C435-4F22-BB4B-8665A6904EF9}"/>
              </a:ext>
            </a:extLst>
          </p:cNvPr>
          <p:cNvSpPr/>
          <p:nvPr/>
        </p:nvSpPr>
        <p:spPr>
          <a:xfrm>
            <a:off x="1676400" y="2694577"/>
            <a:ext cx="2788920" cy="525780"/>
          </a:xfrm>
          <a:prstGeom prst="rect">
            <a:avLst/>
          </a:prstGeom>
          <a:solidFill>
            <a:srgbClr val="E2D8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chemeClr val="tx1"/>
                </a:solidFill>
                <a:hlinkClick r:id="rId4"/>
              </a:rPr>
              <a:t>www.trinityfood.uk</a:t>
            </a:r>
            <a:endParaRPr lang="en-US" sz="2500" b="1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8CB6B6-6899-4502-9DAB-B614ACACDF4B}"/>
              </a:ext>
            </a:extLst>
          </p:cNvPr>
          <p:cNvSpPr/>
          <p:nvPr/>
        </p:nvSpPr>
        <p:spPr>
          <a:xfrm>
            <a:off x="403860" y="2232660"/>
            <a:ext cx="5760720" cy="4800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chemeClr val="tx1"/>
                </a:solidFill>
              </a:rPr>
              <a:t>Phone: +44 123456789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31CB30-21E5-4C08-82F1-A4D9173B9EEC}"/>
              </a:ext>
            </a:extLst>
          </p:cNvPr>
          <p:cNvSpPr/>
          <p:nvPr/>
        </p:nvSpPr>
        <p:spPr>
          <a:xfrm>
            <a:off x="899410" y="3837482"/>
            <a:ext cx="5145790" cy="606851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3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Entrée (Mon – Thu, 11 am – 4 pm)</a:t>
            </a:r>
          </a:p>
          <a:p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Served with the choice of rice or beans. Each item (without vegetable) comes with at least 2 glasses of wines. </a:t>
            </a:r>
          </a:p>
          <a:p>
            <a:endParaRPr lang="en-US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1. 	Fried Chicken					£25.00</a:t>
            </a:r>
          </a:p>
          <a:p>
            <a:pPr marL="465138" algn="just">
              <a:lnSpc>
                <a:spcPct val="150000"/>
              </a:lnSpc>
              <a:tabLst>
                <a:tab pos="465138" algn="l"/>
                <a:tab pos="4406900" algn="l"/>
              </a:tabLst>
            </a:pPr>
            <a:r>
              <a:rPr lang="en-US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 pcs. of fried chicken, vegetables, jalapeños, celery and French fries.</a:t>
            </a:r>
          </a:p>
          <a:p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2. 	Sautéed Beef					£30.50</a:t>
            </a:r>
          </a:p>
          <a:p>
            <a:pPr marL="465138" algn="just">
              <a:lnSpc>
                <a:spcPct val="150000"/>
              </a:lnSpc>
            </a:pPr>
            <a:r>
              <a:rPr lang="en-US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Mashed potatoes, garlic bread, capsicum and potato wedges.</a:t>
            </a:r>
          </a:p>
          <a:p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3. 	Sautéed Mixed Vegetables		£15.75</a:t>
            </a:r>
          </a:p>
          <a:p>
            <a:pPr marL="465138" algn="just">
              <a:lnSpc>
                <a:spcPct val="200000"/>
              </a:lnSpc>
            </a:pPr>
            <a:r>
              <a:rPr lang="en-US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Carrot, celery, jalapeños, brioche bun with no sides.</a:t>
            </a:r>
          </a:p>
          <a:p>
            <a:pPr marL="457200" indent="-457200">
              <a:buAutoNum type="arabicPeriod" startAt="4"/>
            </a:pPr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General Tso’s Chicken 			£33.00</a:t>
            </a:r>
          </a:p>
          <a:p>
            <a:r>
              <a:rPr lang="en-US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	Choose your spice level. Chef’s Choice.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2BD9BC-0E5B-4732-9192-D694A462BE9E}"/>
              </a:ext>
            </a:extLst>
          </p:cNvPr>
          <p:cNvSpPr/>
          <p:nvPr/>
        </p:nvSpPr>
        <p:spPr>
          <a:xfrm>
            <a:off x="548640" y="10344344"/>
            <a:ext cx="3110458" cy="1082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** Consuming raw or seafood might cause you foodborne illness. Ask the server if you have any kind of food allergies.**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44F273B-8C3B-44BE-B665-69C97BBE7CE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81527" y="5810345"/>
            <a:ext cx="197567" cy="23766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4DC4BDE-2294-4BEB-A956-22E73D05257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99017" y="8136313"/>
            <a:ext cx="197567" cy="23766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8AF2CCB-2A8C-4EAB-A510-1CEB5BC8B10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8941" y="9269393"/>
            <a:ext cx="1810557" cy="87333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D838B3D-AA71-406A-8C4E-6255881289D3}"/>
              </a:ext>
            </a:extLst>
          </p:cNvPr>
          <p:cNvSpPr/>
          <p:nvPr/>
        </p:nvSpPr>
        <p:spPr>
          <a:xfrm>
            <a:off x="1042538" y="9415329"/>
            <a:ext cx="1389743" cy="525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Spice Level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DE13B7-2FFD-C943-AA60-4F400349C631}"/>
              </a:ext>
            </a:extLst>
          </p:cNvPr>
          <p:cNvSpPr txBox="1"/>
          <p:nvPr/>
        </p:nvSpPr>
        <p:spPr>
          <a:xfrm>
            <a:off x="35810" y="36280"/>
            <a:ext cx="172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Petronela</a:t>
            </a:r>
            <a:r>
              <a:rPr lang="en-US" dirty="0"/>
              <a:t> Chelm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CD2487-717E-CB41-89B9-EDC84379269B}"/>
              </a:ext>
            </a:extLst>
          </p:cNvPr>
          <p:cNvSpPr txBox="1"/>
          <p:nvPr/>
        </p:nvSpPr>
        <p:spPr>
          <a:xfrm>
            <a:off x="4465321" y="22643"/>
            <a:ext cx="2212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Student ID: 2018560</a:t>
            </a:r>
          </a:p>
        </p:txBody>
      </p:sp>
    </p:spTree>
    <p:extLst>
      <p:ext uri="{BB962C8B-B14F-4D97-AF65-F5344CB8AC3E}">
        <p14:creationId xmlns:p14="http://schemas.microsoft.com/office/powerpoint/2010/main" val="1518184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0FFCA01-82C0-460C-A916-CD473B08EE4B}"/>
              </a:ext>
            </a:extLst>
          </p:cNvPr>
          <p:cNvSpPr/>
          <p:nvPr/>
        </p:nvSpPr>
        <p:spPr>
          <a:xfrm>
            <a:off x="591945" y="543917"/>
            <a:ext cx="5760720" cy="9601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r>
              <a:rPr lang="en-US" sz="72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Hotel Trinity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7F5827-7899-4985-9A30-CC5A70C2354C}"/>
              </a:ext>
            </a:extLst>
          </p:cNvPr>
          <p:cNvSpPr/>
          <p:nvPr/>
        </p:nvSpPr>
        <p:spPr>
          <a:xfrm>
            <a:off x="548640" y="1684020"/>
            <a:ext cx="5760720" cy="304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Coast in Swansea, South Wales.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01E3D92-EA7E-4984-8302-7D443052A284}"/>
              </a:ext>
            </a:extLst>
          </p:cNvPr>
          <p:cNvSpPr/>
          <p:nvPr/>
        </p:nvSpPr>
        <p:spPr>
          <a:xfrm>
            <a:off x="4631508" y="3159760"/>
            <a:ext cx="1389743" cy="5257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chemeClr val="tx1"/>
                </a:solidFill>
              </a:rPr>
              <a:t>Take Out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FA6827-C435-4F22-BB4B-8665A6904EF9}"/>
              </a:ext>
            </a:extLst>
          </p:cNvPr>
          <p:cNvSpPr/>
          <p:nvPr/>
        </p:nvSpPr>
        <p:spPr>
          <a:xfrm>
            <a:off x="1676400" y="2694577"/>
            <a:ext cx="2788920" cy="525780"/>
          </a:xfrm>
          <a:prstGeom prst="rect">
            <a:avLst/>
          </a:prstGeom>
          <a:solidFill>
            <a:srgbClr val="E2D8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chemeClr val="tx1"/>
                </a:solidFill>
                <a:hlinkClick r:id="rId3"/>
              </a:rPr>
              <a:t>www.trinityfood.uk</a:t>
            </a:r>
            <a:endParaRPr lang="en-US" sz="2500" b="1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C8CB6B6-6899-4502-9DAB-B614ACACDF4B}"/>
              </a:ext>
            </a:extLst>
          </p:cNvPr>
          <p:cNvSpPr/>
          <p:nvPr/>
        </p:nvSpPr>
        <p:spPr>
          <a:xfrm>
            <a:off x="403860" y="2232660"/>
            <a:ext cx="5760720" cy="4800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chemeClr val="tx1"/>
                </a:solidFill>
              </a:rPr>
              <a:t>Phone: +44 123456789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A31CB30-21E5-4C08-82F1-A4D9173B9EEC}"/>
              </a:ext>
            </a:extLst>
          </p:cNvPr>
          <p:cNvSpPr/>
          <p:nvPr/>
        </p:nvSpPr>
        <p:spPr>
          <a:xfrm>
            <a:off x="254833" y="4272197"/>
            <a:ext cx="6325850" cy="46994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Beverages</a:t>
            </a:r>
          </a:p>
          <a:p>
            <a:endParaRPr lang="en-US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Coke (1L)									£4.99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Diet Coke (1L)								£4.99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Sprite (1L)									£4.99</a:t>
            </a:r>
          </a:p>
          <a:p>
            <a:endParaRPr lang="en-US" sz="3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3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Wine</a:t>
            </a: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Must be 21+ to order.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Josh Cellars Bourbon Barrel Sauvignon (750ml)	£15.00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California Cabernet Sauvignon (750ml)			£29.70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Skinnygirl</a:t>
            </a: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Pinot Grigio Wine (750ml)			£10.99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endParaRPr lang="en-US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2BD9BC-0E5B-4732-9192-D694A462BE9E}"/>
              </a:ext>
            </a:extLst>
          </p:cNvPr>
          <p:cNvSpPr/>
          <p:nvPr/>
        </p:nvSpPr>
        <p:spPr>
          <a:xfrm>
            <a:off x="548640" y="10344344"/>
            <a:ext cx="3110458" cy="1082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1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** Consuming raw or seafood might cause you foodborne illness. Ask the server if you have any kind of food allergies.**</a:t>
            </a:r>
          </a:p>
        </p:txBody>
      </p:sp>
    </p:spTree>
    <p:extLst>
      <p:ext uri="{BB962C8B-B14F-4D97-AF65-F5344CB8AC3E}">
        <p14:creationId xmlns:p14="http://schemas.microsoft.com/office/powerpoint/2010/main" val="34423557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132</Words>
  <Application>Microsoft Office PowerPoint</Application>
  <PresentationFormat>Widescreen</PresentationFormat>
  <Paragraphs>38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Black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2021-10-31T17:44:57Z</dcterms:created>
  <dcterms:modified xsi:type="dcterms:W3CDTF">2021-11-05T09:07:42Z</dcterms:modified>
</cp:coreProperties>
</file>