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sldIdLst>
    <p:sldId id="266" r:id="rId5"/>
    <p:sldId id="308" r:id="rId6"/>
    <p:sldId id="309" r:id="rId7"/>
    <p:sldId id="310" r:id="rId8"/>
    <p:sldId id="311" r:id="rId9"/>
    <p:sldId id="312" r:id="rId10"/>
    <p:sldId id="313" r:id="rId11"/>
    <p:sldId id="314" r:id="rId12"/>
    <p:sldId id="315" r:id="rId13"/>
    <p:sldId id="316" r:id="rId14"/>
    <p:sldId id="317" r:id="rId15"/>
    <p:sldId id="318" r:id="rId16"/>
    <p:sldId id="319" r:id="rId17"/>
    <p:sldId id="320" r:id="rId18"/>
    <p:sldId id="321" r:id="rId19"/>
    <p:sldId id="322" r:id="rId20"/>
    <p:sldId id="323" r:id="rId21"/>
    <p:sldId id="324" r:id="rId22"/>
    <p:sldId id="325" r:id="rId23"/>
    <p:sldId id="326" r:id="rId24"/>
    <p:sldId id="327" r:id="rId25"/>
    <p:sldId id="328"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6031AB5-FAF0-49E9-945F-93E636E885F3}" v="39" dt="2023-01-17T15:28:43.15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619" autoAdjust="0"/>
  </p:normalViewPr>
  <p:slideViewPr>
    <p:cSldViewPr snapToGrid="0">
      <p:cViewPr varScale="1">
        <p:scale>
          <a:sx n="67" d="100"/>
          <a:sy n="67" d="100"/>
        </p:scale>
        <p:origin x="60" y="6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Drew" userId="7bac6938-da9f-4849-b7bb-5bcb1c7aced0" providerId="ADAL" clId="{E6031AB5-FAF0-49E9-945F-93E636E885F3}"/>
    <pc:docChg chg="undo custSel addSld modSld">
      <pc:chgData name="James Drew" userId="7bac6938-da9f-4849-b7bb-5bcb1c7aced0" providerId="ADAL" clId="{E6031AB5-FAF0-49E9-945F-93E636E885F3}" dt="2023-02-03T11:38:55.996" v="1139" actId="20577"/>
      <pc:docMkLst>
        <pc:docMk/>
      </pc:docMkLst>
      <pc:sldChg chg="addSp modSp new mod setBg">
        <pc:chgData name="James Drew" userId="7bac6938-da9f-4849-b7bb-5bcb1c7aced0" providerId="ADAL" clId="{E6031AB5-FAF0-49E9-945F-93E636E885F3}" dt="2023-01-16T09:56:08.925" v="45" actId="14100"/>
        <pc:sldMkLst>
          <pc:docMk/>
          <pc:sldMk cId="4010474255" sldId="311"/>
        </pc:sldMkLst>
        <pc:spChg chg="mod">
          <ac:chgData name="James Drew" userId="7bac6938-da9f-4849-b7bb-5bcb1c7aced0" providerId="ADAL" clId="{E6031AB5-FAF0-49E9-945F-93E636E885F3}" dt="2023-01-16T09:54:04.595" v="30" actId="26606"/>
          <ac:spMkLst>
            <pc:docMk/>
            <pc:sldMk cId="4010474255" sldId="311"/>
            <ac:spMk id="2" creationId="{B3D1CE5B-8F53-4E5A-05E9-1531E72904CB}"/>
          </ac:spMkLst>
        </pc:spChg>
        <pc:spChg chg="mod">
          <ac:chgData name="James Drew" userId="7bac6938-da9f-4849-b7bb-5bcb1c7aced0" providerId="ADAL" clId="{E6031AB5-FAF0-49E9-945F-93E636E885F3}" dt="2023-01-16T09:56:08.925" v="45" actId="14100"/>
          <ac:spMkLst>
            <pc:docMk/>
            <pc:sldMk cId="4010474255" sldId="311"/>
            <ac:spMk id="3" creationId="{D49A5F2F-B234-190C-27A0-41C428086B9F}"/>
          </ac:spMkLst>
        </pc:spChg>
        <pc:spChg chg="add">
          <ac:chgData name="James Drew" userId="7bac6938-da9f-4849-b7bb-5bcb1c7aced0" providerId="ADAL" clId="{E6031AB5-FAF0-49E9-945F-93E636E885F3}" dt="2023-01-16T09:54:04.595" v="30" actId="26606"/>
          <ac:spMkLst>
            <pc:docMk/>
            <pc:sldMk cId="4010474255" sldId="311"/>
            <ac:spMk id="8" creationId="{3741B58E-3B65-4A01-A276-975AB2CF8A08}"/>
          </ac:spMkLst>
        </pc:spChg>
        <pc:spChg chg="add">
          <ac:chgData name="James Drew" userId="7bac6938-da9f-4849-b7bb-5bcb1c7aced0" providerId="ADAL" clId="{E6031AB5-FAF0-49E9-945F-93E636E885F3}" dt="2023-01-16T09:54:04.595" v="30" actId="26606"/>
          <ac:spMkLst>
            <pc:docMk/>
            <pc:sldMk cId="4010474255" sldId="311"/>
            <ac:spMk id="10" creationId="{7AAC67C3-831B-4AB1-A259-DFB839CAFAFC}"/>
          </ac:spMkLst>
        </pc:spChg>
      </pc:sldChg>
      <pc:sldChg chg="addSp delSp modSp new mod setBg setClrOvrMap">
        <pc:chgData name="James Drew" userId="7bac6938-da9f-4849-b7bb-5bcb1c7aced0" providerId="ADAL" clId="{E6031AB5-FAF0-49E9-945F-93E636E885F3}" dt="2023-01-16T10:48:59.059" v="146" actId="26606"/>
        <pc:sldMkLst>
          <pc:docMk/>
          <pc:sldMk cId="2785349590" sldId="312"/>
        </pc:sldMkLst>
        <pc:spChg chg="mod">
          <ac:chgData name="James Drew" userId="7bac6938-da9f-4849-b7bb-5bcb1c7aced0" providerId="ADAL" clId="{E6031AB5-FAF0-49E9-945F-93E636E885F3}" dt="2023-01-16T10:48:59.009" v="145" actId="26606"/>
          <ac:spMkLst>
            <pc:docMk/>
            <pc:sldMk cId="2785349590" sldId="312"/>
            <ac:spMk id="2" creationId="{445F23D2-F94B-5E59-7759-283875D359BB}"/>
          </ac:spMkLst>
        </pc:spChg>
        <pc:spChg chg="del mod">
          <ac:chgData name="James Drew" userId="7bac6938-da9f-4849-b7bb-5bcb1c7aced0" providerId="ADAL" clId="{E6031AB5-FAF0-49E9-945F-93E636E885F3}" dt="2023-01-16T10:40:19.218" v="113" actId="26606"/>
          <ac:spMkLst>
            <pc:docMk/>
            <pc:sldMk cId="2785349590" sldId="312"/>
            <ac:spMk id="3" creationId="{FA698349-1354-DE33-1E9A-8A0F5242EE41}"/>
          </ac:spMkLst>
        </pc:spChg>
        <pc:spChg chg="add del">
          <ac:chgData name="James Drew" userId="7bac6938-da9f-4849-b7bb-5bcb1c7aced0" providerId="ADAL" clId="{E6031AB5-FAF0-49E9-945F-93E636E885F3}" dt="2023-01-16T10:48:59.059" v="146" actId="26606"/>
          <ac:spMkLst>
            <pc:docMk/>
            <pc:sldMk cId="2785349590" sldId="312"/>
            <ac:spMk id="10" creationId="{DFEBD0D2-AA2A-4936-A509-D629383EFFAA}"/>
          </ac:spMkLst>
        </pc:spChg>
        <pc:spChg chg="add del">
          <ac:chgData name="James Drew" userId="7bac6938-da9f-4849-b7bb-5bcb1c7aced0" providerId="ADAL" clId="{E6031AB5-FAF0-49E9-945F-93E636E885F3}" dt="2023-01-16T10:48:59.059" v="146" actId="26606"/>
          <ac:spMkLst>
            <pc:docMk/>
            <pc:sldMk cId="2785349590" sldId="312"/>
            <ac:spMk id="14" creationId="{86506110-E6E1-4309-83FA-C6B068FA341C}"/>
          </ac:spMkLst>
        </pc:spChg>
        <pc:spChg chg="add del">
          <ac:chgData name="James Drew" userId="7bac6938-da9f-4849-b7bb-5bcb1c7aced0" providerId="ADAL" clId="{E6031AB5-FAF0-49E9-945F-93E636E885F3}" dt="2023-01-16T10:48:59.009" v="145" actId="26606"/>
          <ac:spMkLst>
            <pc:docMk/>
            <pc:sldMk cId="2785349590" sldId="312"/>
            <ac:spMk id="19" creationId="{0F6F1E82-F603-49E4-9641-09EEA984A343}"/>
          </ac:spMkLst>
        </pc:spChg>
        <pc:spChg chg="add del">
          <ac:chgData name="James Drew" userId="7bac6938-da9f-4849-b7bb-5bcb1c7aced0" providerId="ADAL" clId="{E6031AB5-FAF0-49E9-945F-93E636E885F3}" dt="2023-01-16T10:48:59.009" v="145" actId="26606"/>
          <ac:spMkLst>
            <pc:docMk/>
            <pc:sldMk cId="2785349590" sldId="312"/>
            <ac:spMk id="23" creationId="{9D1595AB-90F6-488F-B5E3-F8CFCC8FAA19}"/>
          </ac:spMkLst>
        </pc:spChg>
        <pc:spChg chg="add">
          <ac:chgData name="James Drew" userId="7bac6938-da9f-4849-b7bb-5bcb1c7aced0" providerId="ADAL" clId="{E6031AB5-FAF0-49E9-945F-93E636E885F3}" dt="2023-01-16T10:48:59.059" v="146" actId="26606"/>
          <ac:spMkLst>
            <pc:docMk/>
            <pc:sldMk cId="2785349590" sldId="312"/>
            <ac:spMk id="25" creationId="{DFEBD0D2-AA2A-4936-A509-D629383EFFAA}"/>
          </ac:spMkLst>
        </pc:spChg>
        <pc:spChg chg="add">
          <ac:chgData name="James Drew" userId="7bac6938-da9f-4849-b7bb-5bcb1c7aced0" providerId="ADAL" clId="{E6031AB5-FAF0-49E9-945F-93E636E885F3}" dt="2023-01-16T10:48:59.059" v="146" actId="26606"/>
          <ac:spMkLst>
            <pc:docMk/>
            <pc:sldMk cId="2785349590" sldId="312"/>
            <ac:spMk id="27" creationId="{86506110-E6E1-4309-83FA-C6B068FA341C}"/>
          </ac:spMkLst>
        </pc:spChg>
        <pc:graphicFrameChg chg="add mod modGraphic">
          <ac:chgData name="James Drew" userId="7bac6938-da9f-4849-b7bb-5bcb1c7aced0" providerId="ADAL" clId="{E6031AB5-FAF0-49E9-945F-93E636E885F3}" dt="2023-01-16T10:48:59.059" v="146" actId="26606"/>
          <ac:graphicFrameMkLst>
            <pc:docMk/>
            <pc:sldMk cId="2785349590" sldId="312"/>
            <ac:graphicFrameMk id="5" creationId="{F80EDD93-E1FD-A4BB-5311-8781D338FE3A}"/>
          </ac:graphicFrameMkLst>
        </pc:graphicFrameChg>
        <pc:cxnChg chg="add del">
          <ac:chgData name="James Drew" userId="7bac6938-da9f-4849-b7bb-5bcb1c7aced0" providerId="ADAL" clId="{E6031AB5-FAF0-49E9-945F-93E636E885F3}" dt="2023-01-16T10:48:59.059" v="146" actId="26606"/>
          <ac:cxnSpMkLst>
            <pc:docMk/>
            <pc:sldMk cId="2785349590" sldId="312"/>
            <ac:cxnSpMk id="12" creationId="{2752F38C-F560-47AA-90AD-209F39C04150}"/>
          </ac:cxnSpMkLst>
        </pc:cxnChg>
        <pc:cxnChg chg="add del">
          <ac:chgData name="James Drew" userId="7bac6938-da9f-4849-b7bb-5bcb1c7aced0" providerId="ADAL" clId="{E6031AB5-FAF0-49E9-945F-93E636E885F3}" dt="2023-01-16T10:48:59.009" v="145" actId="26606"/>
          <ac:cxnSpMkLst>
            <pc:docMk/>
            <pc:sldMk cId="2785349590" sldId="312"/>
            <ac:cxnSpMk id="21" creationId="{C81CFD00-FC30-4AFB-A61F-3127B2C90F71}"/>
          </ac:cxnSpMkLst>
        </pc:cxnChg>
        <pc:cxnChg chg="add">
          <ac:chgData name="James Drew" userId="7bac6938-da9f-4849-b7bb-5bcb1c7aced0" providerId="ADAL" clId="{E6031AB5-FAF0-49E9-945F-93E636E885F3}" dt="2023-01-16T10:48:59.059" v="146" actId="26606"/>
          <ac:cxnSpMkLst>
            <pc:docMk/>
            <pc:sldMk cId="2785349590" sldId="312"/>
            <ac:cxnSpMk id="26" creationId="{2752F38C-F560-47AA-90AD-209F39C04150}"/>
          </ac:cxnSpMkLst>
        </pc:cxnChg>
      </pc:sldChg>
      <pc:sldChg chg="addSp delSp modSp new mod setBg">
        <pc:chgData name="James Drew" userId="7bac6938-da9f-4849-b7bb-5bcb1c7aced0" providerId="ADAL" clId="{E6031AB5-FAF0-49E9-945F-93E636E885F3}" dt="2023-01-17T14:44:59.218" v="202" actId="14100"/>
        <pc:sldMkLst>
          <pc:docMk/>
          <pc:sldMk cId="1609733458" sldId="313"/>
        </pc:sldMkLst>
        <pc:spChg chg="mod">
          <ac:chgData name="James Drew" userId="7bac6938-da9f-4849-b7bb-5bcb1c7aced0" providerId="ADAL" clId="{E6031AB5-FAF0-49E9-945F-93E636E885F3}" dt="2023-01-17T14:44:22.658" v="196" actId="26606"/>
          <ac:spMkLst>
            <pc:docMk/>
            <pc:sldMk cId="1609733458" sldId="313"/>
            <ac:spMk id="2" creationId="{5C612431-8785-A225-AC1A-77D0BB3584E1}"/>
          </ac:spMkLst>
        </pc:spChg>
        <pc:spChg chg="mod">
          <ac:chgData name="James Drew" userId="7bac6938-da9f-4849-b7bb-5bcb1c7aced0" providerId="ADAL" clId="{E6031AB5-FAF0-49E9-945F-93E636E885F3}" dt="2023-01-17T14:44:59.218" v="202" actId="14100"/>
          <ac:spMkLst>
            <pc:docMk/>
            <pc:sldMk cId="1609733458" sldId="313"/>
            <ac:spMk id="3" creationId="{18ED9B9E-053D-7E06-E901-57506A1542D3}"/>
          </ac:spMkLst>
        </pc:spChg>
        <pc:spChg chg="add del">
          <ac:chgData name="James Drew" userId="7bac6938-da9f-4849-b7bb-5bcb1c7aced0" providerId="ADAL" clId="{E6031AB5-FAF0-49E9-945F-93E636E885F3}" dt="2023-01-17T14:44:22.658" v="196" actId="26606"/>
          <ac:spMkLst>
            <pc:docMk/>
            <pc:sldMk cId="1609733458" sldId="313"/>
            <ac:spMk id="8" creationId="{C8DD82D3-D002-45B0-B16A-82B3DA4EFDDB}"/>
          </ac:spMkLst>
        </pc:spChg>
        <pc:spChg chg="add del">
          <ac:chgData name="James Drew" userId="7bac6938-da9f-4849-b7bb-5bcb1c7aced0" providerId="ADAL" clId="{E6031AB5-FAF0-49E9-945F-93E636E885F3}" dt="2023-01-17T14:44:22.658" v="196" actId="26606"/>
          <ac:spMkLst>
            <pc:docMk/>
            <pc:sldMk cId="1609733458" sldId="313"/>
            <ac:spMk id="12" creationId="{14552793-7DFF-4EC7-AC69-D34A75D01880}"/>
          </ac:spMkLst>
        </pc:spChg>
        <pc:spChg chg="add">
          <ac:chgData name="James Drew" userId="7bac6938-da9f-4849-b7bb-5bcb1c7aced0" providerId="ADAL" clId="{E6031AB5-FAF0-49E9-945F-93E636E885F3}" dt="2023-01-17T14:44:22.658" v="196" actId="26606"/>
          <ac:spMkLst>
            <pc:docMk/>
            <pc:sldMk cId="1609733458" sldId="313"/>
            <ac:spMk id="17" creationId="{3741B58E-3B65-4A01-A276-975AB2CF8A08}"/>
          </ac:spMkLst>
        </pc:spChg>
        <pc:spChg chg="add">
          <ac:chgData name="James Drew" userId="7bac6938-da9f-4849-b7bb-5bcb1c7aced0" providerId="ADAL" clId="{E6031AB5-FAF0-49E9-945F-93E636E885F3}" dt="2023-01-17T14:44:22.658" v="196" actId="26606"/>
          <ac:spMkLst>
            <pc:docMk/>
            <pc:sldMk cId="1609733458" sldId="313"/>
            <ac:spMk id="19" creationId="{7AAC67C3-831B-4AB1-A259-DFB839CAFAFC}"/>
          </ac:spMkLst>
        </pc:spChg>
        <pc:spChg chg="add">
          <ac:chgData name="James Drew" userId="7bac6938-da9f-4849-b7bb-5bcb1c7aced0" providerId="ADAL" clId="{E6031AB5-FAF0-49E9-945F-93E636E885F3}" dt="2023-01-17T14:44:22.658" v="196" actId="26606"/>
          <ac:spMkLst>
            <pc:docMk/>
            <pc:sldMk cId="1609733458" sldId="313"/>
            <ac:spMk id="21" creationId="{FCAEED9E-BB91-43A0-911B-1ACD8803E3CE}"/>
          </ac:spMkLst>
        </pc:spChg>
        <pc:cxnChg chg="add del">
          <ac:chgData name="James Drew" userId="7bac6938-da9f-4849-b7bb-5bcb1c7aced0" providerId="ADAL" clId="{E6031AB5-FAF0-49E9-945F-93E636E885F3}" dt="2023-01-17T14:44:22.658" v="196" actId="26606"/>
          <ac:cxnSpMkLst>
            <pc:docMk/>
            <pc:sldMk cId="1609733458" sldId="313"/>
            <ac:cxnSpMk id="10" creationId="{9F09C252-16FE-4557-AD6D-BB5CA773496C}"/>
          </ac:cxnSpMkLst>
        </pc:cxnChg>
      </pc:sldChg>
      <pc:sldChg chg="addSp modSp new mod setBg">
        <pc:chgData name="James Drew" userId="7bac6938-da9f-4849-b7bb-5bcb1c7aced0" providerId="ADAL" clId="{E6031AB5-FAF0-49E9-945F-93E636E885F3}" dt="2023-01-17T14:46:20.166" v="229" actId="115"/>
        <pc:sldMkLst>
          <pc:docMk/>
          <pc:sldMk cId="2279302161" sldId="314"/>
        </pc:sldMkLst>
        <pc:spChg chg="mod">
          <ac:chgData name="James Drew" userId="7bac6938-da9f-4849-b7bb-5bcb1c7aced0" providerId="ADAL" clId="{E6031AB5-FAF0-49E9-945F-93E636E885F3}" dt="2023-01-17T14:46:13.188" v="227" actId="26606"/>
          <ac:spMkLst>
            <pc:docMk/>
            <pc:sldMk cId="2279302161" sldId="314"/>
            <ac:spMk id="2" creationId="{A64D8322-C7F0-739E-A2E0-8C5957B78A82}"/>
          </ac:spMkLst>
        </pc:spChg>
        <pc:spChg chg="mod">
          <ac:chgData name="James Drew" userId="7bac6938-da9f-4849-b7bb-5bcb1c7aced0" providerId="ADAL" clId="{E6031AB5-FAF0-49E9-945F-93E636E885F3}" dt="2023-01-17T14:46:20.166" v="229" actId="115"/>
          <ac:spMkLst>
            <pc:docMk/>
            <pc:sldMk cId="2279302161" sldId="314"/>
            <ac:spMk id="3" creationId="{ADD69E62-546C-815A-43C0-A25672AC6A48}"/>
          </ac:spMkLst>
        </pc:spChg>
        <pc:spChg chg="add">
          <ac:chgData name="James Drew" userId="7bac6938-da9f-4849-b7bb-5bcb1c7aced0" providerId="ADAL" clId="{E6031AB5-FAF0-49E9-945F-93E636E885F3}" dt="2023-01-17T14:46:13.188" v="227" actId="26606"/>
          <ac:spMkLst>
            <pc:docMk/>
            <pc:sldMk cId="2279302161" sldId="314"/>
            <ac:spMk id="8" creationId="{3558DB37-9FEE-48A2-8578-ED0401573943}"/>
          </ac:spMkLst>
        </pc:spChg>
        <pc:spChg chg="add">
          <ac:chgData name="James Drew" userId="7bac6938-da9f-4849-b7bb-5bcb1c7aced0" providerId="ADAL" clId="{E6031AB5-FAF0-49E9-945F-93E636E885F3}" dt="2023-01-17T14:46:13.188" v="227" actId="26606"/>
          <ac:spMkLst>
            <pc:docMk/>
            <pc:sldMk cId="2279302161" sldId="314"/>
            <ac:spMk id="10" creationId="{5F7FCCA6-00E2-4F74-A105-0D769872F243}"/>
          </ac:spMkLst>
        </pc:spChg>
        <pc:spChg chg="add">
          <ac:chgData name="James Drew" userId="7bac6938-da9f-4849-b7bb-5bcb1c7aced0" providerId="ADAL" clId="{E6031AB5-FAF0-49E9-945F-93E636E885F3}" dt="2023-01-17T14:46:13.188" v="227" actId="26606"/>
          <ac:spMkLst>
            <pc:docMk/>
            <pc:sldMk cId="2279302161" sldId="314"/>
            <ac:spMk id="12" creationId="{9B834327-03F1-4931-8261-971373A5A694}"/>
          </ac:spMkLst>
        </pc:spChg>
      </pc:sldChg>
      <pc:sldChg chg="addSp modSp new mod setBg">
        <pc:chgData name="James Drew" userId="7bac6938-da9f-4849-b7bb-5bcb1c7aced0" providerId="ADAL" clId="{E6031AB5-FAF0-49E9-945F-93E636E885F3}" dt="2023-01-17T14:49:12.131" v="290" actId="20577"/>
        <pc:sldMkLst>
          <pc:docMk/>
          <pc:sldMk cId="2174964281" sldId="315"/>
        </pc:sldMkLst>
        <pc:spChg chg="mod">
          <ac:chgData name="James Drew" userId="7bac6938-da9f-4849-b7bb-5bcb1c7aced0" providerId="ADAL" clId="{E6031AB5-FAF0-49E9-945F-93E636E885F3}" dt="2023-01-17T14:47:32.500" v="252" actId="20577"/>
          <ac:spMkLst>
            <pc:docMk/>
            <pc:sldMk cId="2174964281" sldId="315"/>
            <ac:spMk id="2" creationId="{8EF7A6B3-54B8-DAAB-67D9-8F921AC6856F}"/>
          </ac:spMkLst>
        </pc:spChg>
        <pc:spChg chg="mod">
          <ac:chgData name="James Drew" userId="7bac6938-da9f-4849-b7bb-5bcb1c7aced0" providerId="ADAL" clId="{E6031AB5-FAF0-49E9-945F-93E636E885F3}" dt="2023-01-17T14:49:12.131" v="290" actId="20577"/>
          <ac:spMkLst>
            <pc:docMk/>
            <pc:sldMk cId="2174964281" sldId="315"/>
            <ac:spMk id="3" creationId="{D9C71C59-A16D-3054-C533-B4BD97FFFD29}"/>
          </ac:spMkLst>
        </pc:spChg>
        <pc:spChg chg="add">
          <ac:chgData name="James Drew" userId="7bac6938-da9f-4849-b7bb-5bcb1c7aced0" providerId="ADAL" clId="{E6031AB5-FAF0-49E9-945F-93E636E885F3}" dt="2023-01-17T14:47:25.775" v="231" actId="26606"/>
          <ac:spMkLst>
            <pc:docMk/>
            <pc:sldMk cId="2174964281" sldId="315"/>
            <ac:spMk id="8" creationId="{3558DB37-9FEE-48A2-8578-ED0401573943}"/>
          </ac:spMkLst>
        </pc:spChg>
        <pc:spChg chg="add">
          <ac:chgData name="James Drew" userId="7bac6938-da9f-4849-b7bb-5bcb1c7aced0" providerId="ADAL" clId="{E6031AB5-FAF0-49E9-945F-93E636E885F3}" dt="2023-01-17T14:47:25.775" v="231" actId="26606"/>
          <ac:spMkLst>
            <pc:docMk/>
            <pc:sldMk cId="2174964281" sldId="315"/>
            <ac:spMk id="10" creationId="{5F7FCCA6-00E2-4F74-A105-0D769872F243}"/>
          </ac:spMkLst>
        </pc:spChg>
        <pc:spChg chg="add">
          <ac:chgData name="James Drew" userId="7bac6938-da9f-4849-b7bb-5bcb1c7aced0" providerId="ADAL" clId="{E6031AB5-FAF0-49E9-945F-93E636E885F3}" dt="2023-01-17T14:47:25.775" v="231" actId="26606"/>
          <ac:spMkLst>
            <pc:docMk/>
            <pc:sldMk cId="2174964281" sldId="315"/>
            <ac:spMk id="12" creationId="{9B834327-03F1-4931-8261-971373A5A694}"/>
          </ac:spMkLst>
        </pc:spChg>
      </pc:sldChg>
      <pc:sldChg chg="addSp delSp modSp new mod setBg modClrScheme chgLayout">
        <pc:chgData name="James Drew" userId="7bac6938-da9f-4849-b7bb-5bcb1c7aced0" providerId="ADAL" clId="{E6031AB5-FAF0-49E9-945F-93E636E885F3}" dt="2023-01-17T14:53:00.704" v="332" actId="14100"/>
        <pc:sldMkLst>
          <pc:docMk/>
          <pc:sldMk cId="764127788" sldId="316"/>
        </pc:sldMkLst>
        <pc:spChg chg="add del mod">
          <ac:chgData name="James Drew" userId="7bac6938-da9f-4849-b7bb-5bcb1c7aced0" providerId="ADAL" clId="{E6031AB5-FAF0-49E9-945F-93E636E885F3}" dt="2023-01-17T14:51:02.627" v="313" actId="700"/>
          <ac:spMkLst>
            <pc:docMk/>
            <pc:sldMk cId="764127788" sldId="316"/>
            <ac:spMk id="2" creationId="{7A8C8475-4670-6719-ED9E-CD19294345D8}"/>
          </ac:spMkLst>
        </pc:spChg>
        <pc:spChg chg="del mod">
          <ac:chgData name="James Drew" userId="7bac6938-da9f-4849-b7bb-5bcb1c7aced0" providerId="ADAL" clId="{E6031AB5-FAF0-49E9-945F-93E636E885F3}" dt="2023-01-17T14:51:02.627" v="313" actId="700"/>
          <ac:spMkLst>
            <pc:docMk/>
            <pc:sldMk cId="764127788" sldId="316"/>
            <ac:spMk id="3" creationId="{57FB434E-6944-A111-175F-436750622330}"/>
          </ac:spMkLst>
        </pc:spChg>
        <pc:spChg chg="add mod">
          <ac:chgData name="James Drew" userId="7bac6938-da9f-4849-b7bb-5bcb1c7aced0" providerId="ADAL" clId="{E6031AB5-FAF0-49E9-945F-93E636E885F3}" dt="2023-01-17T14:52:19.528" v="327" actId="14100"/>
          <ac:spMkLst>
            <pc:docMk/>
            <pc:sldMk cId="764127788" sldId="316"/>
            <ac:spMk id="5" creationId="{B78AA5A7-2D35-B98E-F519-93484FBCB820}"/>
          </ac:spMkLst>
        </pc:spChg>
        <pc:spChg chg="add del">
          <ac:chgData name="James Drew" userId="7bac6938-da9f-4849-b7bb-5bcb1c7aced0" providerId="ADAL" clId="{E6031AB5-FAF0-49E9-945F-93E636E885F3}" dt="2023-01-17T14:50:58.559" v="312" actId="26606"/>
          <ac:spMkLst>
            <pc:docMk/>
            <pc:sldMk cId="764127788" sldId="316"/>
            <ac:spMk id="8" creationId="{CECF0FC6-D57B-48B6-9036-F4FFD91A4B34}"/>
          </ac:spMkLst>
        </pc:spChg>
        <pc:spChg chg="add del">
          <ac:chgData name="James Drew" userId="7bac6938-da9f-4849-b7bb-5bcb1c7aced0" providerId="ADAL" clId="{E6031AB5-FAF0-49E9-945F-93E636E885F3}" dt="2023-01-17T14:50:58.559" v="312" actId="26606"/>
          <ac:spMkLst>
            <pc:docMk/>
            <pc:sldMk cId="764127788" sldId="316"/>
            <ac:spMk id="10" creationId="{717A211C-5863-4303-AC3D-AEBFDF6D6A4C}"/>
          </ac:spMkLst>
        </pc:spChg>
        <pc:spChg chg="add del">
          <ac:chgData name="James Drew" userId="7bac6938-da9f-4849-b7bb-5bcb1c7aced0" providerId="ADAL" clId="{E6031AB5-FAF0-49E9-945F-93E636E885F3}" dt="2023-01-17T14:50:58.559" v="312" actId="26606"/>
          <ac:spMkLst>
            <pc:docMk/>
            <pc:sldMk cId="764127788" sldId="316"/>
            <ac:spMk id="12" creationId="{70FA2369-10B3-4A99-93ED-036A92FD9C47}"/>
          </ac:spMkLst>
        </pc:spChg>
        <pc:picChg chg="add mod">
          <ac:chgData name="James Drew" userId="7bac6938-da9f-4849-b7bb-5bcb1c7aced0" providerId="ADAL" clId="{E6031AB5-FAF0-49E9-945F-93E636E885F3}" dt="2023-01-17T14:53:00.704" v="332" actId="14100"/>
          <ac:picMkLst>
            <pc:docMk/>
            <pc:sldMk cId="764127788" sldId="316"/>
            <ac:picMk id="7" creationId="{AF74D432-FD2B-002E-C009-278E10D862D3}"/>
          </ac:picMkLst>
        </pc:picChg>
      </pc:sldChg>
      <pc:sldChg chg="addSp modSp new mod setBg modClrScheme chgLayout">
        <pc:chgData name="James Drew" userId="7bac6938-da9f-4849-b7bb-5bcb1c7aced0" providerId="ADAL" clId="{E6031AB5-FAF0-49E9-945F-93E636E885F3}" dt="2023-01-17T14:54:43.694" v="345" actId="12"/>
        <pc:sldMkLst>
          <pc:docMk/>
          <pc:sldMk cId="1547825719" sldId="317"/>
        </pc:sldMkLst>
        <pc:spChg chg="add mod">
          <ac:chgData name="James Drew" userId="7bac6938-da9f-4849-b7bb-5bcb1c7aced0" providerId="ADAL" clId="{E6031AB5-FAF0-49E9-945F-93E636E885F3}" dt="2023-01-17T14:54:24.762" v="342" actId="26606"/>
          <ac:spMkLst>
            <pc:docMk/>
            <pc:sldMk cId="1547825719" sldId="317"/>
            <ac:spMk id="2" creationId="{70FBA627-85BE-DCAE-CF95-C3A9C207272F}"/>
          </ac:spMkLst>
        </pc:spChg>
        <pc:spChg chg="add mod">
          <ac:chgData name="James Drew" userId="7bac6938-da9f-4849-b7bb-5bcb1c7aced0" providerId="ADAL" clId="{E6031AB5-FAF0-49E9-945F-93E636E885F3}" dt="2023-01-17T14:54:43.694" v="345" actId="12"/>
          <ac:spMkLst>
            <pc:docMk/>
            <pc:sldMk cId="1547825719" sldId="317"/>
            <ac:spMk id="3" creationId="{DBCC87DE-25F9-CC82-2712-28A61DF4D7DA}"/>
          </ac:spMkLst>
        </pc:spChg>
        <pc:spChg chg="add">
          <ac:chgData name="James Drew" userId="7bac6938-da9f-4849-b7bb-5bcb1c7aced0" providerId="ADAL" clId="{E6031AB5-FAF0-49E9-945F-93E636E885F3}" dt="2023-01-17T14:54:24.762" v="342" actId="26606"/>
          <ac:spMkLst>
            <pc:docMk/>
            <pc:sldMk cId="1547825719" sldId="317"/>
            <ac:spMk id="8" creationId="{3558DB37-9FEE-48A2-8578-ED0401573943}"/>
          </ac:spMkLst>
        </pc:spChg>
        <pc:spChg chg="add">
          <ac:chgData name="James Drew" userId="7bac6938-da9f-4849-b7bb-5bcb1c7aced0" providerId="ADAL" clId="{E6031AB5-FAF0-49E9-945F-93E636E885F3}" dt="2023-01-17T14:54:24.762" v="342" actId="26606"/>
          <ac:spMkLst>
            <pc:docMk/>
            <pc:sldMk cId="1547825719" sldId="317"/>
            <ac:spMk id="10" creationId="{5F7FCCA6-00E2-4F74-A105-0D769872F243}"/>
          </ac:spMkLst>
        </pc:spChg>
        <pc:spChg chg="add">
          <ac:chgData name="James Drew" userId="7bac6938-da9f-4849-b7bb-5bcb1c7aced0" providerId="ADAL" clId="{E6031AB5-FAF0-49E9-945F-93E636E885F3}" dt="2023-01-17T14:54:24.762" v="342" actId="26606"/>
          <ac:spMkLst>
            <pc:docMk/>
            <pc:sldMk cId="1547825719" sldId="317"/>
            <ac:spMk id="12" creationId="{9B834327-03F1-4931-8261-971373A5A694}"/>
          </ac:spMkLst>
        </pc:spChg>
      </pc:sldChg>
      <pc:sldChg chg="addSp modSp new mod setBg">
        <pc:chgData name="James Drew" userId="7bac6938-da9f-4849-b7bb-5bcb1c7aced0" providerId="ADAL" clId="{E6031AB5-FAF0-49E9-945F-93E636E885F3}" dt="2023-01-17T14:57:28.434" v="361" actId="14100"/>
        <pc:sldMkLst>
          <pc:docMk/>
          <pc:sldMk cId="2946236848" sldId="318"/>
        </pc:sldMkLst>
        <pc:spChg chg="mod">
          <ac:chgData name="James Drew" userId="7bac6938-da9f-4849-b7bb-5bcb1c7aced0" providerId="ADAL" clId="{E6031AB5-FAF0-49E9-945F-93E636E885F3}" dt="2023-01-17T14:57:23.401" v="360" actId="26606"/>
          <ac:spMkLst>
            <pc:docMk/>
            <pc:sldMk cId="2946236848" sldId="318"/>
            <ac:spMk id="2" creationId="{3D03B4DB-8CC1-6BF9-E64C-6D1DF69C8700}"/>
          </ac:spMkLst>
        </pc:spChg>
        <pc:spChg chg="mod">
          <ac:chgData name="James Drew" userId="7bac6938-da9f-4849-b7bb-5bcb1c7aced0" providerId="ADAL" clId="{E6031AB5-FAF0-49E9-945F-93E636E885F3}" dt="2023-01-17T14:57:28.434" v="361" actId="14100"/>
          <ac:spMkLst>
            <pc:docMk/>
            <pc:sldMk cId="2946236848" sldId="318"/>
            <ac:spMk id="3" creationId="{4B0883C0-F75A-0BCC-B42B-603BA04825B2}"/>
          </ac:spMkLst>
        </pc:spChg>
        <pc:spChg chg="add">
          <ac:chgData name="James Drew" userId="7bac6938-da9f-4849-b7bb-5bcb1c7aced0" providerId="ADAL" clId="{E6031AB5-FAF0-49E9-945F-93E636E885F3}" dt="2023-01-17T14:57:23.401" v="360" actId="26606"/>
          <ac:spMkLst>
            <pc:docMk/>
            <pc:sldMk cId="2946236848" sldId="318"/>
            <ac:spMk id="8" creationId="{C8DD82D3-D002-45B0-B16A-82B3DA4EFDDB}"/>
          </ac:spMkLst>
        </pc:spChg>
        <pc:spChg chg="add">
          <ac:chgData name="James Drew" userId="7bac6938-da9f-4849-b7bb-5bcb1c7aced0" providerId="ADAL" clId="{E6031AB5-FAF0-49E9-945F-93E636E885F3}" dt="2023-01-17T14:57:23.401" v="360" actId="26606"/>
          <ac:spMkLst>
            <pc:docMk/>
            <pc:sldMk cId="2946236848" sldId="318"/>
            <ac:spMk id="12" creationId="{14552793-7DFF-4EC7-AC69-D34A75D01880}"/>
          </ac:spMkLst>
        </pc:spChg>
        <pc:cxnChg chg="add">
          <ac:chgData name="James Drew" userId="7bac6938-da9f-4849-b7bb-5bcb1c7aced0" providerId="ADAL" clId="{E6031AB5-FAF0-49E9-945F-93E636E885F3}" dt="2023-01-17T14:57:23.401" v="360" actId="26606"/>
          <ac:cxnSpMkLst>
            <pc:docMk/>
            <pc:sldMk cId="2946236848" sldId="318"/>
            <ac:cxnSpMk id="10" creationId="{9F09C252-16FE-4557-AD6D-BB5CA773496C}"/>
          </ac:cxnSpMkLst>
        </pc:cxnChg>
      </pc:sldChg>
      <pc:sldChg chg="addSp delSp modSp new mod modClrScheme chgLayout">
        <pc:chgData name="James Drew" userId="7bac6938-da9f-4849-b7bb-5bcb1c7aced0" providerId="ADAL" clId="{E6031AB5-FAF0-49E9-945F-93E636E885F3}" dt="2023-01-17T15:01:22.222" v="627" actId="313"/>
        <pc:sldMkLst>
          <pc:docMk/>
          <pc:sldMk cId="3900614550" sldId="319"/>
        </pc:sldMkLst>
        <pc:spChg chg="del">
          <ac:chgData name="James Drew" userId="7bac6938-da9f-4849-b7bb-5bcb1c7aced0" providerId="ADAL" clId="{E6031AB5-FAF0-49E9-945F-93E636E885F3}" dt="2023-01-17T14:57:52.994" v="363" actId="700"/>
          <ac:spMkLst>
            <pc:docMk/>
            <pc:sldMk cId="3900614550" sldId="319"/>
            <ac:spMk id="2" creationId="{239ED2D6-AACA-4280-4D80-23F68D14BEA7}"/>
          </ac:spMkLst>
        </pc:spChg>
        <pc:spChg chg="del">
          <ac:chgData name="James Drew" userId="7bac6938-da9f-4849-b7bb-5bcb1c7aced0" providerId="ADAL" clId="{E6031AB5-FAF0-49E9-945F-93E636E885F3}" dt="2023-01-17T14:57:52.994" v="363" actId="700"/>
          <ac:spMkLst>
            <pc:docMk/>
            <pc:sldMk cId="3900614550" sldId="319"/>
            <ac:spMk id="3" creationId="{675DD1EC-D6DE-4FE6-4925-31EDE5FE2FD8}"/>
          </ac:spMkLst>
        </pc:spChg>
        <pc:spChg chg="add del mod">
          <ac:chgData name="James Drew" userId="7bac6938-da9f-4849-b7bb-5bcb1c7aced0" providerId="ADAL" clId="{E6031AB5-FAF0-49E9-945F-93E636E885F3}" dt="2023-01-17T15:01:06.559" v="622" actId="21"/>
          <ac:spMkLst>
            <pc:docMk/>
            <pc:sldMk cId="3900614550" sldId="319"/>
            <ac:spMk id="5" creationId="{4691DC12-9984-A81B-3F78-344A4715F65E}"/>
          </ac:spMkLst>
        </pc:spChg>
        <pc:graphicFrameChg chg="add mod modGraphic">
          <ac:chgData name="James Drew" userId="7bac6938-da9f-4849-b7bb-5bcb1c7aced0" providerId="ADAL" clId="{E6031AB5-FAF0-49E9-945F-93E636E885F3}" dt="2023-01-17T15:01:22.222" v="627" actId="313"/>
          <ac:graphicFrameMkLst>
            <pc:docMk/>
            <pc:sldMk cId="3900614550" sldId="319"/>
            <ac:graphicFrameMk id="6" creationId="{2E34DD28-705A-97CE-6450-1C9633602479}"/>
          </ac:graphicFrameMkLst>
        </pc:graphicFrameChg>
      </pc:sldChg>
      <pc:sldChg chg="addSp modSp new mod setBg modClrScheme chgLayout">
        <pc:chgData name="James Drew" userId="7bac6938-da9f-4849-b7bb-5bcb1c7aced0" providerId="ADAL" clId="{E6031AB5-FAF0-49E9-945F-93E636E885F3}" dt="2023-01-17T15:05:50.004" v="657" actId="255"/>
        <pc:sldMkLst>
          <pc:docMk/>
          <pc:sldMk cId="941602194" sldId="320"/>
        </pc:sldMkLst>
        <pc:spChg chg="add mod ord">
          <ac:chgData name="James Drew" userId="7bac6938-da9f-4849-b7bb-5bcb1c7aced0" providerId="ADAL" clId="{E6031AB5-FAF0-49E9-945F-93E636E885F3}" dt="2023-01-17T15:05:13.305" v="650" actId="26606"/>
          <ac:spMkLst>
            <pc:docMk/>
            <pc:sldMk cId="941602194" sldId="320"/>
            <ac:spMk id="2" creationId="{38175BFA-47AE-DD14-B348-DE1DA9E13B58}"/>
          </ac:spMkLst>
        </pc:spChg>
        <pc:spChg chg="add mod">
          <ac:chgData name="James Drew" userId="7bac6938-da9f-4849-b7bb-5bcb1c7aced0" providerId="ADAL" clId="{E6031AB5-FAF0-49E9-945F-93E636E885F3}" dt="2023-01-17T15:05:50.004" v="657" actId="255"/>
          <ac:spMkLst>
            <pc:docMk/>
            <pc:sldMk cId="941602194" sldId="320"/>
            <ac:spMk id="4" creationId="{4606A737-2515-C3C6-52A6-C0D37CEAC7BB}"/>
          </ac:spMkLst>
        </pc:spChg>
        <pc:spChg chg="add">
          <ac:chgData name="James Drew" userId="7bac6938-da9f-4849-b7bb-5bcb1c7aced0" providerId="ADAL" clId="{E6031AB5-FAF0-49E9-945F-93E636E885F3}" dt="2023-01-17T15:05:13.305" v="650" actId="26606"/>
          <ac:spMkLst>
            <pc:docMk/>
            <pc:sldMk cId="941602194" sldId="320"/>
            <ac:spMk id="11" creationId="{416A0E3C-60E6-4F39-BC55-5F7C224E1F7C}"/>
          </ac:spMkLst>
        </pc:spChg>
        <pc:spChg chg="add">
          <ac:chgData name="James Drew" userId="7bac6938-da9f-4849-b7bb-5bcb1c7aced0" providerId="ADAL" clId="{E6031AB5-FAF0-49E9-945F-93E636E885F3}" dt="2023-01-17T15:05:13.305" v="650" actId="26606"/>
          <ac:spMkLst>
            <pc:docMk/>
            <pc:sldMk cId="941602194" sldId="320"/>
            <ac:spMk id="15" creationId="{13BCCAE5-A35B-4B66-A4A7-E23C34A403A4}"/>
          </ac:spMkLst>
        </pc:spChg>
        <pc:spChg chg="add">
          <ac:chgData name="James Drew" userId="7bac6938-da9f-4849-b7bb-5bcb1c7aced0" providerId="ADAL" clId="{E6031AB5-FAF0-49E9-945F-93E636E885F3}" dt="2023-01-17T15:05:13.305" v="650" actId="26606"/>
          <ac:spMkLst>
            <pc:docMk/>
            <pc:sldMk cId="941602194" sldId="320"/>
            <ac:spMk id="19" creationId="{CB06839E-D8C3-4A74-BA2B-3B97E7B2CDB5}"/>
          </ac:spMkLst>
        </pc:spChg>
        <pc:picChg chg="add mod">
          <ac:chgData name="James Drew" userId="7bac6938-da9f-4849-b7bb-5bcb1c7aced0" providerId="ADAL" clId="{E6031AB5-FAF0-49E9-945F-93E636E885F3}" dt="2023-01-17T15:05:33.754" v="654" actId="14100"/>
          <ac:picMkLst>
            <pc:docMk/>
            <pc:sldMk cId="941602194" sldId="320"/>
            <ac:picMk id="8" creationId="{2A385726-8BA2-A362-56C9-F3C3028B17E6}"/>
          </ac:picMkLst>
        </pc:picChg>
        <pc:cxnChg chg="add">
          <ac:chgData name="James Drew" userId="7bac6938-da9f-4849-b7bb-5bcb1c7aced0" providerId="ADAL" clId="{E6031AB5-FAF0-49E9-945F-93E636E885F3}" dt="2023-01-17T15:05:13.305" v="650" actId="26606"/>
          <ac:cxnSpMkLst>
            <pc:docMk/>
            <pc:sldMk cId="941602194" sldId="320"/>
            <ac:cxnSpMk id="13" creationId="{C5025DAC-8B93-4160-B017-3A274A5828C0}"/>
          </ac:cxnSpMkLst>
        </pc:cxnChg>
        <pc:cxnChg chg="add">
          <ac:chgData name="James Drew" userId="7bac6938-da9f-4849-b7bb-5bcb1c7aced0" providerId="ADAL" clId="{E6031AB5-FAF0-49E9-945F-93E636E885F3}" dt="2023-01-17T15:05:13.305" v="650" actId="26606"/>
          <ac:cxnSpMkLst>
            <pc:docMk/>
            <pc:sldMk cId="941602194" sldId="320"/>
            <ac:cxnSpMk id="17" creationId="{6987BDFB-DE64-4B56-B44F-45FAE19FA94E}"/>
          </ac:cxnSpMkLst>
        </pc:cxnChg>
      </pc:sldChg>
      <pc:sldChg chg="addSp delSp modSp new mod setBg">
        <pc:chgData name="James Drew" userId="7bac6938-da9f-4849-b7bb-5bcb1c7aced0" providerId="ADAL" clId="{E6031AB5-FAF0-49E9-945F-93E636E885F3}" dt="2023-01-17T15:08:19.360" v="699" actId="26606"/>
        <pc:sldMkLst>
          <pc:docMk/>
          <pc:sldMk cId="4225417171" sldId="321"/>
        </pc:sldMkLst>
        <pc:spChg chg="mod">
          <ac:chgData name="James Drew" userId="7bac6938-da9f-4849-b7bb-5bcb1c7aced0" providerId="ADAL" clId="{E6031AB5-FAF0-49E9-945F-93E636E885F3}" dt="2023-01-17T15:07:48.522" v="694" actId="14100"/>
          <ac:spMkLst>
            <pc:docMk/>
            <pc:sldMk cId="4225417171" sldId="321"/>
            <ac:spMk id="2" creationId="{18909521-2D25-A592-4E88-35E43379BE03}"/>
          </ac:spMkLst>
        </pc:spChg>
        <pc:spChg chg="del mod">
          <ac:chgData name="James Drew" userId="7bac6938-da9f-4849-b7bb-5bcb1c7aced0" providerId="ADAL" clId="{E6031AB5-FAF0-49E9-945F-93E636E885F3}" dt="2023-01-17T15:06:37.964" v="684" actId="21"/>
          <ac:spMkLst>
            <pc:docMk/>
            <pc:sldMk cId="4225417171" sldId="321"/>
            <ac:spMk id="3" creationId="{C7FEAD8A-95EE-8B20-753A-0D99FFC723B2}"/>
          </ac:spMkLst>
        </pc:spChg>
        <pc:spChg chg="add del mod">
          <ac:chgData name="James Drew" userId="7bac6938-da9f-4849-b7bb-5bcb1c7aced0" providerId="ADAL" clId="{E6031AB5-FAF0-49E9-945F-93E636E885F3}" dt="2023-01-17T15:08:19.360" v="699" actId="26606"/>
          <ac:spMkLst>
            <pc:docMk/>
            <pc:sldMk cId="4225417171" sldId="321"/>
            <ac:spMk id="6" creationId="{4B3F51C7-252C-0B17-72AC-5EACECE73C75}"/>
          </ac:spMkLst>
        </pc:spChg>
        <pc:spChg chg="add">
          <ac:chgData name="James Drew" userId="7bac6938-da9f-4849-b7bb-5bcb1c7aced0" providerId="ADAL" clId="{E6031AB5-FAF0-49E9-945F-93E636E885F3}" dt="2023-01-17T15:06:29.071" v="683" actId="26606"/>
          <ac:spMkLst>
            <pc:docMk/>
            <pc:sldMk cId="4225417171" sldId="321"/>
            <ac:spMk id="9" creationId="{39E3965E-AC41-4711-9D10-E25ABB132D86}"/>
          </ac:spMkLst>
        </pc:spChg>
        <pc:spChg chg="add">
          <ac:chgData name="James Drew" userId="7bac6938-da9f-4849-b7bb-5bcb1c7aced0" providerId="ADAL" clId="{E6031AB5-FAF0-49E9-945F-93E636E885F3}" dt="2023-01-17T15:06:29.071" v="683" actId="26606"/>
          <ac:spMkLst>
            <pc:docMk/>
            <pc:sldMk cId="4225417171" sldId="321"/>
            <ac:spMk id="13" creationId="{A9286AD2-18A9-4868-A4E3-7A2097A20810}"/>
          </ac:spMkLst>
        </pc:spChg>
        <pc:spChg chg="add">
          <ac:chgData name="James Drew" userId="7bac6938-da9f-4849-b7bb-5bcb1c7aced0" providerId="ADAL" clId="{E6031AB5-FAF0-49E9-945F-93E636E885F3}" dt="2023-01-17T15:06:29.071" v="683" actId="26606"/>
          <ac:spMkLst>
            <pc:docMk/>
            <pc:sldMk cId="4225417171" sldId="321"/>
            <ac:spMk id="17" creationId="{B0A5E7FB-1FB5-4C57-9C8C-70E550767218}"/>
          </ac:spMkLst>
        </pc:spChg>
        <pc:graphicFrameChg chg="add del">
          <ac:chgData name="James Drew" userId="7bac6938-da9f-4849-b7bb-5bcb1c7aced0" providerId="ADAL" clId="{E6031AB5-FAF0-49E9-945F-93E636E885F3}" dt="2023-01-17T15:08:19.327" v="698" actId="26606"/>
          <ac:graphicFrameMkLst>
            <pc:docMk/>
            <pc:sldMk cId="4225417171" sldId="321"/>
            <ac:graphicFrameMk id="19" creationId="{5ED97654-9820-02ED-E962-A95890FD40C0}"/>
          </ac:graphicFrameMkLst>
        </pc:graphicFrameChg>
        <pc:graphicFrameChg chg="add">
          <ac:chgData name="James Drew" userId="7bac6938-da9f-4849-b7bb-5bcb1c7aced0" providerId="ADAL" clId="{E6031AB5-FAF0-49E9-945F-93E636E885F3}" dt="2023-01-17T15:08:19.360" v="699" actId="26606"/>
          <ac:graphicFrameMkLst>
            <pc:docMk/>
            <pc:sldMk cId="4225417171" sldId="321"/>
            <ac:graphicFrameMk id="21" creationId="{0E58A018-EB50-8163-CD22-0E4605BF1A13}"/>
          </ac:graphicFrameMkLst>
        </pc:graphicFrameChg>
        <pc:picChg chg="add">
          <ac:chgData name="James Drew" userId="7bac6938-da9f-4849-b7bb-5bcb1c7aced0" providerId="ADAL" clId="{E6031AB5-FAF0-49E9-945F-93E636E885F3}" dt="2023-01-17T15:06:29.071" v="683" actId="26606"/>
          <ac:picMkLst>
            <pc:docMk/>
            <pc:sldMk cId="4225417171" sldId="321"/>
            <ac:picMk id="5" creationId="{3A8A4B8B-7632-FA06-6D19-88EF691FF162}"/>
          </ac:picMkLst>
        </pc:picChg>
        <pc:cxnChg chg="add">
          <ac:chgData name="James Drew" userId="7bac6938-da9f-4849-b7bb-5bcb1c7aced0" providerId="ADAL" clId="{E6031AB5-FAF0-49E9-945F-93E636E885F3}" dt="2023-01-17T15:06:29.071" v="683" actId="26606"/>
          <ac:cxnSpMkLst>
            <pc:docMk/>
            <pc:sldMk cId="4225417171" sldId="321"/>
            <ac:cxnSpMk id="11" creationId="{1F5DC8C3-BA5F-4EED-BB9A-A14272BD82A1}"/>
          </ac:cxnSpMkLst>
        </pc:cxnChg>
        <pc:cxnChg chg="add">
          <ac:chgData name="James Drew" userId="7bac6938-da9f-4849-b7bb-5bcb1c7aced0" providerId="ADAL" clId="{E6031AB5-FAF0-49E9-945F-93E636E885F3}" dt="2023-01-17T15:06:29.071" v="683" actId="26606"/>
          <ac:cxnSpMkLst>
            <pc:docMk/>
            <pc:sldMk cId="4225417171" sldId="321"/>
            <ac:cxnSpMk id="15" creationId="{E7A7CD63-7EC3-44F3-95D0-595C4019FF24}"/>
          </ac:cxnSpMkLst>
        </pc:cxnChg>
      </pc:sldChg>
      <pc:sldChg chg="addSp delSp modSp new mod setBg modClrScheme setClrOvrMap chgLayout">
        <pc:chgData name="James Drew" userId="7bac6938-da9f-4849-b7bb-5bcb1c7aced0" providerId="ADAL" clId="{E6031AB5-FAF0-49E9-945F-93E636E885F3}" dt="2023-01-17T15:12:39.518" v="735" actId="255"/>
        <pc:sldMkLst>
          <pc:docMk/>
          <pc:sldMk cId="2878532946" sldId="322"/>
        </pc:sldMkLst>
        <pc:spChg chg="del mod ord">
          <ac:chgData name="James Drew" userId="7bac6938-da9f-4849-b7bb-5bcb1c7aced0" providerId="ADAL" clId="{E6031AB5-FAF0-49E9-945F-93E636E885F3}" dt="2023-01-17T15:10:03.066" v="700" actId="700"/>
          <ac:spMkLst>
            <pc:docMk/>
            <pc:sldMk cId="2878532946" sldId="322"/>
            <ac:spMk id="2" creationId="{C6F520CA-ED56-4BFD-2307-BE02CEFEA725}"/>
          </ac:spMkLst>
        </pc:spChg>
        <pc:spChg chg="del mod ord">
          <ac:chgData name="James Drew" userId="7bac6938-da9f-4849-b7bb-5bcb1c7aced0" providerId="ADAL" clId="{E6031AB5-FAF0-49E9-945F-93E636E885F3}" dt="2023-01-17T15:10:03.066" v="700" actId="700"/>
          <ac:spMkLst>
            <pc:docMk/>
            <pc:sldMk cId="2878532946" sldId="322"/>
            <ac:spMk id="3" creationId="{116D99EF-3E54-368A-AC0F-727850DBCBEB}"/>
          </ac:spMkLst>
        </pc:spChg>
        <pc:spChg chg="add mod ord">
          <ac:chgData name="James Drew" userId="7bac6938-da9f-4849-b7bb-5bcb1c7aced0" providerId="ADAL" clId="{E6031AB5-FAF0-49E9-945F-93E636E885F3}" dt="2023-01-17T15:12:39.518" v="735" actId="255"/>
          <ac:spMkLst>
            <pc:docMk/>
            <pc:sldMk cId="2878532946" sldId="322"/>
            <ac:spMk id="4" creationId="{5BBD8234-52FE-5E1D-F3FC-1E279D395013}"/>
          </ac:spMkLst>
        </pc:spChg>
        <pc:spChg chg="add mod ord">
          <ac:chgData name="James Drew" userId="7bac6938-da9f-4849-b7bb-5bcb1c7aced0" providerId="ADAL" clId="{E6031AB5-FAF0-49E9-945F-93E636E885F3}" dt="2023-01-17T15:12:19.135" v="731" actId="255"/>
          <ac:spMkLst>
            <pc:docMk/>
            <pc:sldMk cId="2878532946" sldId="322"/>
            <ac:spMk id="5" creationId="{8FD084ED-8CC0-D735-F262-787F6EEBA728}"/>
          </ac:spMkLst>
        </pc:spChg>
        <pc:spChg chg="add">
          <ac:chgData name="James Drew" userId="7bac6938-da9f-4849-b7bb-5bcb1c7aced0" providerId="ADAL" clId="{E6031AB5-FAF0-49E9-945F-93E636E885F3}" dt="2023-01-17T15:11:52.284" v="727" actId="26606"/>
          <ac:spMkLst>
            <pc:docMk/>
            <pc:sldMk cId="2878532946" sldId="322"/>
            <ac:spMk id="12" creationId="{E844E128-FF69-4E9F-8327-6B504B3C5AE1}"/>
          </ac:spMkLst>
        </pc:spChg>
        <pc:picChg chg="add mod">
          <ac:chgData name="James Drew" userId="7bac6938-da9f-4849-b7bb-5bcb1c7aced0" providerId="ADAL" clId="{E6031AB5-FAF0-49E9-945F-93E636E885F3}" dt="2023-01-17T15:11:59.564" v="728" actId="14100"/>
          <ac:picMkLst>
            <pc:docMk/>
            <pc:sldMk cId="2878532946" sldId="322"/>
            <ac:picMk id="7" creationId="{E7230962-336D-98B0-F6FB-19DD8887F36D}"/>
          </ac:picMkLst>
        </pc:picChg>
        <pc:cxnChg chg="add">
          <ac:chgData name="James Drew" userId="7bac6938-da9f-4849-b7bb-5bcb1c7aced0" providerId="ADAL" clId="{E6031AB5-FAF0-49E9-945F-93E636E885F3}" dt="2023-01-17T15:11:52.284" v="727" actId="26606"/>
          <ac:cxnSpMkLst>
            <pc:docMk/>
            <pc:sldMk cId="2878532946" sldId="322"/>
            <ac:cxnSpMk id="14" creationId="{055CEADF-09EA-423C-8C45-F94AF44D5AF0}"/>
          </ac:cxnSpMkLst>
        </pc:cxnChg>
      </pc:sldChg>
      <pc:sldChg chg="addSp modSp new mod setBg setClrOvrMap">
        <pc:chgData name="James Drew" userId="7bac6938-da9f-4849-b7bb-5bcb1c7aced0" providerId="ADAL" clId="{E6031AB5-FAF0-49E9-945F-93E636E885F3}" dt="2023-01-17T15:14:45.023" v="747" actId="14100"/>
        <pc:sldMkLst>
          <pc:docMk/>
          <pc:sldMk cId="2330548697" sldId="323"/>
        </pc:sldMkLst>
        <pc:spChg chg="mod">
          <ac:chgData name="James Drew" userId="7bac6938-da9f-4849-b7bb-5bcb1c7aced0" providerId="ADAL" clId="{E6031AB5-FAF0-49E9-945F-93E636E885F3}" dt="2023-01-17T15:14:45.023" v="747" actId="14100"/>
          <ac:spMkLst>
            <pc:docMk/>
            <pc:sldMk cId="2330548697" sldId="323"/>
            <ac:spMk id="2" creationId="{A99A00C1-52FF-BD32-A871-261DEC00FE09}"/>
          </ac:spMkLst>
        </pc:spChg>
        <pc:spChg chg="mod">
          <ac:chgData name="James Drew" userId="7bac6938-da9f-4849-b7bb-5bcb1c7aced0" providerId="ADAL" clId="{E6031AB5-FAF0-49E9-945F-93E636E885F3}" dt="2023-01-17T15:14:41.285" v="746" actId="14100"/>
          <ac:spMkLst>
            <pc:docMk/>
            <pc:sldMk cId="2330548697" sldId="323"/>
            <ac:spMk id="3" creationId="{99E6AADF-7373-8BEE-2BCE-530855A978F8}"/>
          </ac:spMkLst>
        </pc:spChg>
        <pc:spChg chg="add">
          <ac:chgData name="James Drew" userId="7bac6938-da9f-4849-b7bb-5bcb1c7aced0" providerId="ADAL" clId="{E6031AB5-FAF0-49E9-945F-93E636E885F3}" dt="2023-01-17T15:14:24.360" v="741" actId="26606"/>
          <ac:spMkLst>
            <pc:docMk/>
            <pc:sldMk cId="2330548697" sldId="323"/>
            <ac:spMk id="10" creationId="{E844E128-FF69-4E9F-8327-6B504B3C5AE1}"/>
          </ac:spMkLst>
        </pc:spChg>
        <pc:picChg chg="add mod">
          <ac:chgData name="James Drew" userId="7bac6938-da9f-4849-b7bb-5bcb1c7aced0" providerId="ADAL" clId="{E6031AB5-FAF0-49E9-945F-93E636E885F3}" dt="2023-01-17T15:14:24.360" v="741" actId="26606"/>
          <ac:picMkLst>
            <pc:docMk/>
            <pc:sldMk cId="2330548697" sldId="323"/>
            <ac:picMk id="5" creationId="{B3508CE9-A649-DCE3-4D8F-D9149D651C73}"/>
          </ac:picMkLst>
        </pc:picChg>
        <pc:cxnChg chg="add">
          <ac:chgData name="James Drew" userId="7bac6938-da9f-4849-b7bb-5bcb1c7aced0" providerId="ADAL" clId="{E6031AB5-FAF0-49E9-945F-93E636E885F3}" dt="2023-01-17T15:14:24.360" v="741" actId="26606"/>
          <ac:cxnSpMkLst>
            <pc:docMk/>
            <pc:sldMk cId="2330548697" sldId="323"/>
            <ac:cxnSpMk id="12" creationId="{055CEADF-09EA-423C-8C45-F94AF44D5AF0}"/>
          </ac:cxnSpMkLst>
        </pc:cxnChg>
      </pc:sldChg>
      <pc:sldChg chg="addSp modSp new mod setBg setClrOvrMap">
        <pc:chgData name="James Drew" userId="7bac6938-da9f-4849-b7bb-5bcb1c7aced0" providerId="ADAL" clId="{E6031AB5-FAF0-49E9-945F-93E636E885F3}" dt="2023-01-17T15:20:56.829" v="767" actId="14100"/>
        <pc:sldMkLst>
          <pc:docMk/>
          <pc:sldMk cId="760804975" sldId="324"/>
        </pc:sldMkLst>
        <pc:spChg chg="mod">
          <ac:chgData name="James Drew" userId="7bac6938-da9f-4849-b7bb-5bcb1c7aced0" providerId="ADAL" clId="{E6031AB5-FAF0-49E9-945F-93E636E885F3}" dt="2023-01-17T15:20:12.196" v="758" actId="14100"/>
          <ac:spMkLst>
            <pc:docMk/>
            <pc:sldMk cId="760804975" sldId="324"/>
            <ac:spMk id="2" creationId="{DE6474B4-1D90-52BE-60A7-5357792650DE}"/>
          </ac:spMkLst>
        </pc:spChg>
        <pc:spChg chg="mod">
          <ac:chgData name="James Drew" userId="7bac6938-da9f-4849-b7bb-5bcb1c7aced0" providerId="ADAL" clId="{E6031AB5-FAF0-49E9-945F-93E636E885F3}" dt="2023-01-17T15:20:56.829" v="767" actId="14100"/>
          <ac:spMkLst>
            <pc:docMk/>
            <pc:sldMk cId="760804975" sldId="324"/>
            <ac:spMk id="3" creationId="{721FA83A-E13E-30AD-3251-2FF37C43CDEB}"/>
          </ac:spMkLst>
        </pc:spChg>
        <pc:spChg chg="add">
          <ac:chgData name="James Drew" userId="7bac6938-da9f-4849-b7bb-5bcb1c7aced0" providerId="ADAL" clId="{E6031AB5-FAF0-49E9-945F-93E636E885F3}" dt="2023-01-17T15:19:49.306" v="754" actId="26606"/>
          <ac:spMkLst>
            <pc:docMk/>
            <pc:sldMk cId="760804975" sldId="324"/>
            <ac:spMk id="10" creationId="{E844E128-FF69-4E9F-8327-6B504B3C5AE1}"/>
          </ac:spMkLst>
        </pc:spChg>
        <pc:picChg chg="add mod">
          <ac:chgData name="James Drew" userId="7bac6938-da9f-4849-b7bb-5bcb1c7aced0" providerId="ADAL" clId="{E6031AB5-FAF0-49E9-945F-93E636E885F3}" dt="2023-01-17T15:20:19.117" v="759" actId="14100"/>
          <ac:picMkLst>
            <pc:docMk/>
            <pc:sldMk cId="760804975" sldId="324"/>
            <ac:picMk id="5" creationId="{A50C311C-E1D3-35A3-34AB-0722AFB4A13A}"/>
          </ac:picMkLst>
        </pc:picChg>
        <pc:cxnChg chg="add">
          <ac:chgData name="James Drew" userId="7bac6938-da9f-4849-b7bb-5bcb1c7aced0" providerId="ADAL" clId="{E6031AB5-FAF0-49E9-945F-93E636E885F3}" dt="2023-01-17T15:19:49.306" v="754" actId="26606"/>
          <ac:cxnSpMkLst>
            <pc:docMk/>
            <pc:sldMk cId="760804975" sldId="324"/>
            <ac:cxnSpMk id="12" creationId="{055CEADF-09EA-423C-8C45-F94AF44D5AF0}"/>
          </ac:cxnSpMkLst>
        </pc:cxnChg>
      </pc:sldChg>
      <pc:sldChg chg="addSp modSp new mod setBg setClrOvrMap">
        <pc:chgData name="James Drew" userId="7bac6938-da9f-4849-b7bb-5bcb1c7aced0" providerId="ADAL" clId="{E6031AB5-FAF0-49E9-945F-93E636E885F3}" dt="2023-01-17T15:26:08.242" v="856" actId="6549"/>
        <pc:sldMkLst>
          <pc:docMk/>
          <pc:sldMk cId="2940091089" sldId="325"/>
        </pc:sldMkLst>
        <pc:spChg chg="mod">
          <ac:chgData name="James Drew" userId="7bac6938-da9f-4849-b7bb-5bcb1c7aced0" providerId="ADAL" clId="{E6031AB5-FAF0-49E9-945F-93E636E885F3}" dt="2023-01-17T15:24:22.553" v="831" actId="14100"/>
          <ac:spMkLst>
            <pc:docMk/>
            <pc:sldMk cId="2940091089" sldId="325"/>
            <ac:spMk id="2" creationId="{210DC0BF-54B6-3FBA-4C44-0395755D343C}"/>
          </ac:spMkLst>
        </pc:spChg>
        <pc:spChg chg="mod">
          <ac:chgData name="James Drew" userId="7bac6938-da9f-4849-b7bb-5bcb1c7aced0" providerId="ADAL" clId="{E6031AB5-FAF0-49E9-945F-93E636E885F3}" dt="2023-01-17T15:26:08.242" v="856" actId="6549"/>
          <ac:spMkLst>
            <pc:docMk/>
            <pc:sldMk cId="2940091089" sldId="325"/>
            <ac:spMk id="3" creationId="{B8BADF22-B813-A988-1332-0FD33CD58B8D}"/>
          </ac:spMkLst>
        </pc:spChg>
        <pc:spChg chg="add">
          <ac:chgData name="James Drew" userId="7bac6938-da9f-4849-b7bb-5bcb1c7aced0" providerId="ADAL" clId="{E6031AB5-FAF0-49E9-945F-93E636E885F3}" dt="2023-01-17T15:23:49.596" v="825" actId="26606"/>
          <ac:spMkLst>
            <pc:docMk/>
            <pc:sldMk cId="2940091089" sldId="325"/>
            <ac:spMk id="10" creationId="{E844E128-FF69-4E9F-8327-6B504B3C5AE1}"/>
          </ac:spMkLst>
        </pc:spChg>
        <pc:picChg chg="add mod">
          <ac:chgData name="James Drew" userId="7bac6938-da9f-4849-b7bb-5bcb1c7aced0" providerId="ADAL" clId="{E6031AB5-FAF0-49E9-945F-93E636E885F3}" dt="2023-01-17T15:23:57.070" v="826" actId="14100"/>
          <ac:picMkLst>
            <pc:docMk/>
            <pc:sldMk cId="2940091089" sldId="325"/>
            <ac:picMk id="5" creationId="{CE5B93C8-FE44-6112-1823-3B822F7C0DDB}"/>
          </ac:picMkLst>
        </pc:picChg>
        <pc:cxnChg chg="add">
          <ac:chgData name="James Drew" userId="7bac6938-da9f-4849-b7bb-5bcb1c7aced0" providerId="ADAL" clId="{E6031AB5-FAF0-49E9-945F-93E636E885F3}" dt="2023-01-17T15:23:49.596" v="825" actId="26606"/>
          <ac:cxnSpMkLst>
            <pc:docMk/>
            <pc:sldMk cId="2940091089" sldId="325"/>
            <ac:cxnSpMk id="12" creationId="{055CEADF-09EA-423C-8C45-F94AF44D5AF0}"/>
          </ac:cxnSpMkLst>
        </pc:cxnChg>
      </pc:sldChg>
      <pc:sldChg chg="addSp delSp modSp new mod setBg">
        <pc:chgData name="James Drew" userId="7bac6938-da9f-4849-b7bb-5bcb1c7aced0" providerId="ADAL" clId="{E6031AB5-FAF0-49E9-945F-93E636E885F3}" dt="2023-01-17T15:30:21.530" v="888" actId="14100"/>
        <pc:sldMkLst>
          <pc:docMk/>
          <pc:sldMk cId="1764106453" sldId="326"/>
        </pc:sldMkLst>
        <pc:spChg chg="mod">
          <ac:chgData name="James Drew" userId="7bac6938-da9f-4849-b7bb-5bcb1c7aced0" providerId="ADAL" clId="{E6031AB5-FAF0-49E9-945F-93E636E885F3}" dt="2023-01-17T15:28:55.006" v="883" actId="26606"/>
          <ac:spMkLst>
            <pc:docMk/>
            <pc:sldMk cId="1764106453" sldId="326"/>
            <ac:spMk id="2" creationId="{F969E253-C98F-BC36-21AF-349E4EFB9A15}"/>
          </ac:spMkLst>
        </pc:spChg>
        <pc:spChg chg="mod ord">
          <ac:chgData name="James Drew" userId="7bac6938-da9f-4849-b7bb-5bcb1c7aced0" providerId="ADAL" clId="{E6031AB5-FAF0-49E9-945F-93E636E885F3}" dt="2023-01-17T15:30:21.530" v="888" actId="14100"/>
          <ac:spMkLst>
            <pc:docMk/>
            <pc:sldMk cId="1764106453" sldId="326"/>
            <ac:spMk id="3" creationId="{AD5B68EB-AE44-BDED-7D83-328976C12560}"/>
          </ac:spMkLst>
        </pc:spChg>
        <pc:spChg chg="add del mod">
          <ac:chgData name="James Drew" userId="7bac6938-da9f-4849-b7bb-5bcb1c7aced0" providerId="ADAL" clId="{E6031AB5-FAF0-49E9-945F-93E636E885F3}" dt="2023-01-17T15:28:50.809" v="882" actId="478"/>
          <ac:spMkLst>
            <pc:docMk/>
            <pc:sldMk cId="1764106453" sldId="326"/>
            <ac:spMk id="6" creationId="{88B58690-B19D-5BD1-E6F1-3F0AA0042B6A}"/>
          </ac:spMkLst>
        </pc:spChg>
        <pc:spChg chg="add">
          <ac:chgData name="James Drew" userId="7bac6938-da9f-4849-b7bb-5bcb1c7aced0" providerId="ADAL" clId="{E6031AB5-FAF0-49E9-945F-93E636E885F3}" dt="2023-01-17T15:28:55.006" v="883" actId="26606"/>
          <ac:spMkLst>
            <pc:docMk/>
            <pc:sldMk cId="1764106453" sldId="326"/>
            <ac:spMk id="10" creationId="{13BCCAE5-A35B-4B66-A4A7-E23C34A403A4}"/>
          </ac:spMkLst>
        </pc:spChg>
        <pc:spChg chg="add">
          <ac:chgData name="James Drew" userId="7bac6938-da9f-4849-b7bb-5bcb1c7aced0" providerId="ADAL" clId="{E6031AB5-FAF0-49E9-945F-93E636E885F3}" dt="2023-01-17T15:28:55.006" v="883" actId="26606"/>
          <ac:spMkLst>
            <pc:docMk/>
            <pc:sldMk cId="1764106453" sldId="326"/>
            <ac:spMk id="14" creationId="{0B2EDFE5-9478-4774-9D3D-FEC7DC7082EF}"/>
          </ac:spMkLst>
        </pc:spChg>
        <pc:picChg chg="add mod">
          <ac:chgData name="James Drew" userId="7bac6938-da9f-4849-b7bb-5bcb1c7aced0" providerId="ADAL" clId="{E6031AB5-FAF0-49E9-945F-93E636E885F3}" dt="2023-01-17T15:30:12.262" v="887" actId="14100"/>
          <ac:picMkLst>
            <pc:docMk/>
            <pc:sldMk cId="1764106453" sldId="326"/>
            <ac:picMk id="5" creationId="{2AAA2D24-3D45-E7DC-DC92-596F92166588}"/>
          </ac:picMkLst>
        </pc:picChg>
        <pc:cxnChg chg="add">
          <ac:chgData name="James Drew" userId="7bac6938-da9f-4849-b7bb-5bcb1c7aced0" providerId="ADAL" clId="{E6031AB5-FAF0-49E9-945F-93E636E885F3}" dt="2023-01-17T15:28:55.006" v="883" actId="26606"/>
          <ac:cxnSpMkLst>
            <pc:docMk/>
            <pc:sldMk cId="1764106453" sldId="326"/>
            <ac:cxnSpMk id="12" creationId="{6987BDFB-DE64-4B56-B44F-45FAE19FA94E}"/>
          </ac:cxnSpMkLst>
        </pc:cxnChg>
      </pc:sldChg>
      <pc:sldChg chg="addSp delSp modSp new mod setBg modClrScheme setClrOvrMap chgLayout">
        <pc:chgData name="James Drew" userId="7bac6938-da9f-4849-b7bb-5bcb1c7aced0" providerId="ADAL" clId="{E6031AB5-FAF0-49E9-945F-93E636E885F3}" dt="2023-02-03T11:36:29.914" v="1096" actId="20577"/>
        <pc:sldMkLst>
          <pc:docMk/>
          <pc:sldMk cId="1728210719" sldId="327"/>
        </pc:sldMkLst>
        <pc:spChg chg="del mod ord">
          <ac:chgData name="James Drew" userId="7bac6938-da9f-4849-b7bb-5bcb1c7aced0" providerId="ADAL" clId="{E6031AB5-FAF0-49E9-945F-93E636E885F3}" dt="2023-02-03T11:33:36.557" v="890" actId="700"/>
          <ac:spMkLst>
            <pc:docMk/>
            <pc:sldMk cId="1728210719" sldId="327"/>
            <ac:spMk id="2" creationId="{6F93FCF0-E748-0586-5113-54FAB7791123}"/>
          </ac:spMkLst>
        </pc:spChg>
        <pc:spChg chg="del mod ord">
          <ac:chgData name="James Drew" userId="7bac6938-da9f-4849-b7bb-5bcb1c7aced0" providerId="ADAL" clId="{E6031AB5-FAF0-49E9-945F-93E636E885F3}" dt="2023-02-03T11:33:36.557" v="890" actId="700"/>
          <ac:spMkLst>
            <pc:docMk/>
            <pc:sldMk cId="1728210719" sldId="327"/>
            <ac:spMk id="3" creationId="{4D230CD3-EF22-0D92-310F-FE36DFB63978}"/>
          </ac:spMkLst>
        </pc:spChg>
        <pc:spChg chg="add mod ord">
          <ac:chgData name="James Drew" userId="7bac6938-da9f-4849-b7bb-5bcb1c7aced0" providerId="ADAL" clId="{E6031AB5-FAF0-49E9-945F-93E636E885F3}" dt="2023-02-03T11:34:49.166" v="1021" actId="26606"/>
          <ac:spMkLst>
            <pc:docMk/>
            <pc:sldMk cId="1728210719" sldId="327"/>
            <ac:spMk id="4" creationId="{3236284D-BD5B-5822-080B-AF86EC1F18BA}"/>
          </ac:spMkLst>
        </pc:spChg>
        <pc:spChg chg="add mod ord">
          <ac:chgData name="James Drew" userId="7bac6938-da9f-4849-b7bb-5bcb1c7aced0" providerId="ADAL" clId="{E6031AB5-FAF0-49E9-945F-93E636E885F3}" dt="2023-02-03T11:36:29.914" v="1096" actId="20577"/>
          <ac:spMkLst>
            <pc:docMk/>
            <pc:sldMk cId="1728210719" sldId="327"/>
            <ac:spMk id="5" creationId="{58602EF4-9794-7EC0-9DE4-AA0332DC5091}"/>
          </ac:spMkLst>
        </pc:spChg>
        <pc:spChg chg="add del">
          <ac:chgData name="James Drew" userId="7bac6938-da9f-4849-b7bb-5bcb1c7aced0" providerId="ADAL" clId="{E6031AB5-FAF0-49E9-945F-93E636E885F3}" dt="2023-02-03T11:34:49.166" v="1021" actId="26606"/>
          <ac:spMkLst>
            <pc:docMk/>
            <pc:sldMk cId="1728210719" sldId="327"/>
            <ac:spMk id="10" creationId="{3741B58E-3B65-4A01-A276-975AB2CF8A08}"/>
          </ac:spMkLst>
        </pc:spChg>
        <pc:spChg chg="add del">
          <ac:chgData name="James Drew" userId="7bac6938-da9f-4849-b7bb-5bcb1c7aced0" providerId="ADAL" clId="{E6031AB5-FAF0-49E9-945F-93E636E885F3}" dt="2023-02-03T11:34:49.166" v="1021" actId="26606"/>
          <ac:spMkLst>
            <pc:docMk/>
            <pc:sldMk cId="1728210719" sldId="327"/>
            <ac:spMk id="12" creationId="{7AAC67C3-831B-4AB1-A259-DFB839CAFAFC}"/>
          </ac:spMkLst>
        </pc:spChg>
        <pc:spChg chg="add">
          <ac:chgData name="James Drew" userId="7bac6938-da9f-4849-b7bb-5bcb1c7aced0" providerId="ADAL" clId="{E6031AB5-FAF0-49E9-945F-93E636E885F3}" dt="2023-02-03T11:34:49.166" v="1021" actId="26606"/>
          <ac:spMkLst>
            <pc:docMk/>
            <pc:sldMk cId="1728210719" sldId="327"/>
            <ac:spMk id="18" creationId="{E844E128-FF69-4E9F-8327-6B504B3C5AE1}"/>
          </ac:spMkLst>
        </pc:spChg>
        <pc:picChg chg="add">
          <ac:chgData name="James Drew" userId="7bac6938-da9f-4849-b7bb-5bcb1c7aced0" providerId="ADAL" clId="{E6031AB5-FAF0-49E9-945F-93E636E885F3}" dt="2023-02-03T11:34:49.166" v="1021" actId="26606"/>
          <ac:picMkLst>
            <pc:docMk/>
            <pc:sldMk cId="1728210719" sldId="327"/>
            <ac:picMk id="14" creationId="{AFDF2F6B-8E35-DE62-FD5B-EE4252D19CFD}"/>
          </ac:picMkLst>
        </pc:picChg>
        <pc:cxnChg chg="add">
          <ac:chgData name="James Drew" userId="7bac6938-da9f-4849-b7bb-5bcb1c7aced0" providerId="ADAL" clId="{E6031AB5-FAF0-49E9-945F-93E636E885F3}" dt="2023-02-03T11:34:49.166" v="1021" actId="26606"/>
          <ac:cxnSpMkLst>
            <pc:docMk/>
            <pc:sldMk cId="1728210719" sldId="327"/>
            <ac:cxnSpMk id="20" creationId="{055CEADF-09EA-423C-8C45-F94AF44D5AF0}"/>
          </ac:cxnSpMkLst>
        </pc:cxnChg>
      </pc:sldChg>
      <pc:sldChg chg="addSp delSp modSp new mod setBg modClrScheme chgLayout">
        <pc:chgData name="James Drew" userId="7bac6938-da9f-4849-b7bb-5bcb1c7aced0" providerId="ADAL" clId="{E6031AB5-FAF0-49E9-945F-93E636E885F3}" dt="2023-02-03T11:38:55.996" v="1139" actId="20577"/>
        <pc:sldMkLst>
          <pc:docMk/>
          <pc:sldMk cId="3876702301" sldId="328"/>
        </pc:sldMkLst>
        <pc:spChg chg="del">
          <ac:chgData name="James Drew" userId="7bac6938-da9f-4849-b7bb-5bcb1c7aced0" providerId="ADAL" clId="{E6031AB5-FAF0-49E9-945F-93E636E885F3}" dt="2023-02-03T11:36:56.496" v="1098" actId="700"/>
          <ac:spMkLst>
            <pc:docMk/>
            <pc:sldMk cId="3876702301" sldId="328"/>
            <ac:spMk id="2" creationId="{763BDFB4-6D32-7F45-5889-8EE8E7186DB0}"/>
          </ac:spMkLst>
        </pc:spChg>
        <pc:spChg chg="del mod ord">
          <ac:chgData name="James Drew" userId="7bac6938-da9f-4849-b7bb-5bcb1c7aced0" providerId="ADAL" clId="{E6031AB5-FAF0-49E9-945F-93E636E885F3}" dt="2023-02-03T11:36:56.496" v="1098" actId="700"/>
          <ac:spMkLst>
            <pc:docMk/>
            <pc:sldMk cId="3876702301" sldId="328"/>
            <ac:spMk id="3" creationId="{91333C59-A34D-2DA9-CB43-41217A32E17B}"/>
          </ac:spMkLst>
        </pc:spChg>
        <pc:spChg chg="del mod ord">
          <ac:chgData name="James Drew" userId="7bac6938-da9f-4849-b7bb-5bcb1c7aced0" providerId="ADAL" clId="{E6031AB5-FAF0-49E9-945F-93E636E885F3}" dt="2023-02-03T11:36:56.496" v="1098" actId="700"/>
          <ac:spMkLst>
            <pc:docMk/>
            <pc:sldMk cId="3876702301" sldId="328"/>
            <ac:spMk id="4" creationId="{5856E07D-67CD-C087-C2C7-A40D9B8A5B11}"/>
          </ac:spMkLst>
        </pc:spChg>
        <pc:spChg chg="add mod ord">
          <ac:chgData name="James Drew" userId="7bac6938-da9f-4849-b7bb-5bcb1c7aced0" providerId="ADAL" clId="{E6031AB5-FAF0-49E9-945F-93E636E885F3}" dt="2023-02-03T11:38:37.871" v="1136" actId="1076"/>
          <ac:spMkLst>
            <pc:docMk/>
            <pc:sldMk cId="3876702301" sldId="328"/>
            <ac:spMk id="5" creationId="{0793C1DB-481D-C268-D8D5-B02BB99597D2}"/>
          </ac:spMkLst>
        </pc:spChg>
        <pc:spChg chg="add mod ord">
          <ac:chgData name="James Drew" userId="7bac6938-da9f-4849-b7bb-5bcb1c7aced0" providerId="ADAL" clId="{E6031AB5-FAF0-49E9-945F-93E636E885F3}" dt="2023-02-03T11:38:55.996" v="1139" actId="20577"/>
          <ac:spMkLst>
            <pc:docMk/>
            <pc:sldMk cId="3876702301" sldId="328"/>
            <ac:spMk id="6" creationId="{DE7BE540-78D1-985C-5133-858F964E634C}"/>
          </ac:spMkLst>
        </pc:spChg>
        <pc:spChg chg="add del">
          <ac:chgData name="James Drew" userId="7bac6938-da9f-4849-b7bb-5bcb1c7aced0" providerId="ADAL" clId="{E6031AB5-FAF0-49E9-945F-93E636E885F3}" dt="2023-02-03T11:38:20.662" v="1129" actId="26606"/>
          <ac:spMkLst>
            <pc:docMk/>
            <pc:sldMk cId="3876702301" sldId="328"/>
            <ac:spMk id="12" creationId="{A9286AD2-18A9-4868-A4E3-7A2097A20810}"/>
          </ac:spMkLst>
        </pc:spChg>
        <pc:spChg chg="add del">
          <ac:chgData name="James Drew" userId="7bac6938-da9f-4849-b7bb-5bcb1c7aced0" providerId="ADAL" clId="{E6031AB5-FAF0-49E9-945F-93E636E885F3}" dt="2023-02-03T11:38:20.662" v="1129" actId="26606"/>
          <ac:spMkLst>
            <pc:docMk/>
            <pc:sldMk cId="3876702301" sldId="328"/>
            <ac:spMk id="16" creationId="{B0A5E7FB-1FB5-4C57-9C8C-70E550767218}"/>
          </ac:spMkLst>
        </pc:spChg>
        <pc:spChg chg="add">
          <ac:chgData name="James Drew" userId="7bac6938-da9f-4849-b7bb-5bcb1c7aced0" providerId="ADAL" clId="{E6031AB5-FAF0-49E9-945F-93E636E885F3}" dt="2023-02-03T11:38:20.662" v="1129" actId="26606"/>
          <ac:spMkLst>
            <pc:docMk/>
            <pc:sldMk cId="3876702301" sldId="328"/>
            <ac:spMk id="21" creationId="{2FDF0794-1B86-42B2-B8C7-F60123E638ED}"/>
          </ac:spMkLst>
        </pc:spChg>
        <pc:spChg chg="add">
          <ac:chgData name="James Drew" userId="7bac6938-da9f-4849-b7bb-5bcb1c7aced0" providerId="ADAL" clId="{E6031AB5-FAF0-49E9-945F-93E636E885F3}" dt="2023-02-03T11:38:20.662" v="1129" actId="26606"/>
          <ac:spMkLst>
            <pc:docMk/>
            <pc:sldMk cId="3876702301" sldId="328"/>
            <ac:spMk id="23" creationId="{EEFC1EB0-DB92-4E98-B3A9-0CD6FA5A8B62}"/>
          </ac:spMkLst>
        </pc:spChg>
        <pc:picChg chg="add mod ord">
          <ac:chgData name="James Drew" userId="7bac6938-da9f-4849-b7bb-5bcb1c7aced0" providerId="ADAL" clId="{E6031AB5-FAF0-49E9-945F-93E636E885F3}" dt="2023-02-03T11:38:42.523" v="1137" actId="1076"/>
          <ac:picMkLst>
            <pc:docMk/>
            <pc:sldMk cId="3876702301" sldId="328"/>
            <ac:picMk id="8" creationId="{B52A7A34-96A3-EB32-CB21-F66D47291477}"/>
          </ac:picMkLst>
        </pc:picChg>
        <pc:cxnChg chg="add del">
          <ac:chgData name="James Drew" userId="7bac6938-da9f-4849-b7bb-5bcb1c7aced0" providerId="ADAL" clId="{E6031AB5-FAF0-49E9-945F-93E636E885F3}" dt="2023-02-03T11:38:20.662" v="1129" actId="26606"/>
          <ac:cxnSpMkLst>
            <pc:docMk/>
            <pc:sldMk cId="3876702301" sldId="328"/>
            <ac:cxnSpMk id="14" creationId="{E7A7CD63-7EC3-44F3-95D0-595C4019FF24}"/>
          </ac:cxnSpMkLst>
        </pc:cxnChg>
        <pc:cxnChg chg="add">
          <ac:chgData name="James Drew" userId="7bac6938-da9f-4849-b7bb-5bcb1c7aced0" providerId="ADAL" clId="{E6031AB5-FAF0-49E9-945F-93E636E885F3}" dt="2023-02-03T11:38:20.662" v="1129" actId="26606"/>
          <ac:cxnSpMkLst>
            <pc:docMk/>
            <pc:sldMk cId="3876702301" sldId="328"/>
            <ac:cxnSpMk id="25" creationId="{96D07482-83A3-4451-943C-B46961082957}"/>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9F91501-1584-4ACC-B0C6-8E6FC3F8EAC1}" type="doc">
      <dgm:prSet loTypeId="urn:microsoft.com/office/officeart/2016/7/layout/VerticalHollowActionList" loCatId="List" qsTypeId="urn:microsoft.com/office/officeart/2005/8/quickstyle/simple1" qsCatId="simple" csTypeId="urn:microsoft.com/office/officeart/2005/8/colors/colorful2" csCatId="colorful" phldr="1"/>
      <dgm:spPr/>
      <dgm:t>
        <a:bodyPr/>
        <a:lstStyle/>
        <a:p>
          <a:endParaRPr lang="en-US"/>
        </a:p>
      </dgm:t>
    </dgm:pt>
    <dgm:pt modelId="{BBA16484-62CD-42E3-9F6E-7F7CE59C90BB}">
      <dgm:prSet/>
      <dgm:spPr/>
      <dgm:t>
        <a:bodyPr/>
        <a:lstStyle/>
        <a:p>
          <a:r>
            <a:rPr lang="en-US"/>
            <a:t>Explain</a:t>
          </a:r>
        </a:p>
      </dgm:t>
    </dgm:pt>
    <dgm:pt modelId="{9695F9C7-CA9D-42C9-B5FF-E284C5FA824A}" type="parTrans" cxnId="{3D058A52-245E-4A43-9445-DA7D76B56825}">
      <dgm:prSet/>
      <dgm:spPr/>
      <dgm:t>
        <a:bodyPr/>
        <a:lstStyle/>
        <a:p>
          <a:endParaRPr lang="en-US"/>
        </a:p>
      </dgm:t>
    </dgm:pt>
    <dgm:pt modelId="{3B988E1C-8A60-47B3-A0F9-ED7B790DBE1D}" type="sibTrans" cxnId="{3D058A52-245E-4A43-9445-DA7D76B56825}">
      <dgm:prSet/>
      <dgm:spPr/>
      <dgm:t>
        <a:bodyPr/>
        <a:lstStyle/>
        <a:p>
          <a:endParaRPr lang="en-US"/>
        </a:p>
      </dgm:t>
    </dgm:pt>
    <dgm:pt modelId="{E529FCD2-9FF1-4D63-AE8B-5B3530A6D941}">
      <dgm:prSet/>
      <dgm:spPr/>
      <dgm:t>
        <a:bodyPr/>
        <a:lstStyle/>
        <a:p>
          <a:r>
            <a:rPr lang="en-US"/>
            <a:t>Explain the main Acts of Parliament governing marriage and civil partnerships.</a:t>
          </a:r>
        </a:p>
      </dgm:t>
    </dgm:pt>
    <dgm:pt modelId="{299EE678-B81A-4DCC-8888-BCEA95347643}" type="parTrans" cxnId="{97B0C59C-38DC-4B84-9F30-90E313B966EF}">
      <dgm:prSet/>
      <dgm:spPr/>
      <dgm:t>
        <a:bodyPr/>
        <a:lstStyle/>
        <a:p>
          <a:endParaRPr lang="en-US"/>
        </a:p>
      </dgm:t>
    </dgm:pt>
    <dgm:pt modelId="{1B72AA4B-9EDB-4C6A-821E-B03FBFD401DD}" type="sibTrans" cxnId="{97B0C59C-38DC-4B84-9F30-90E313B966EF}">
      <dgm:prSet/>
      <dgm:spPr/>
      <dgm:t>
        <a:bodyPr/>
        <a:lstStyle/>
        <a:p>
          <a:endParaRPr lang="en-US"/>
        </a:p>
      </dgm:t>
    </dgm:pt>
    <dgm:pt modelId="{D394A194-8623-4D97-8EF5-0A272D522C66}">
      <dgm:prSet/>
      <dgm:spPr/>
      <dgm:t>
        <a:bodyPr/>
        <a:lstStyle/>
        <a:p>
          <a:r>
            <a:rPr lang="en-US"/>
            <a:t>State</a:t>
          </a:r>
        </a:p>
      </dgm:t>
    </dgm:pt>
    <dgm:pt modelId="{1B8971BA-36A7-4829-9DEB-8AE84D741EF6}" type="parTrans" cxnId="{0589A622-EEFA-4335-ADD6-681E0EBE5996}">
      <dgm:prSet/>
      <dgm:spPr/>
      <dgm:t>
        <a:bodyPr/>
        <a:lstStyle/>
        <a:p>
          <a:endParaRPr lang="en-US"/>
        </a:p>
      </dgm:t>
    </dgm:pt>
    <dgm:pt modelId="{9BF6606B-604E-4F0D-AA33-91CDFB7928EB}" type="sibTrans" cxnId="{0589A622-EEFA-4335-ADD6-681E0EBE5996}">
      <dgm:prSet/>
      <dgm:spPr/>
      <dgm:t>
        <a:bodyPr/>
        <a:lstStyle/>
        <a:p>
          <a:endParaRPr lang="en-US"/>
        </a:p>
      </dgm:t>
    </dgm:pt>
    <dgm:pt modelId="{92E53F1E-691D-4909-BBFA-F1A18D05443F}">
      <dgm:prSet/>
      <dgm:spPr/>
      <dgm:t>
        <a:bodyPr/>
        <a:lstStyle/>
        <a:p>
          <a:r>
            <a:rPr lang="en-US"/>
            <a:t>State the requirements of a valid marriage relating to capacity, domicile, age, and prohibited degrees.</a:t>
          </a:r>
        </a:p>
      </dgm:t>
    </dgm:pt>
    <dgm:pt modelId="{0A9DE9DD-F89D-4232-8090-37AE0E612BE3}" type="parTrans" cxnId="{A2D258D0-413C-4088-93D9-0BE2469B257B}">
      <dgm:prSet/>
      <dgm:spPr/>
      <dgm:t>
        <a:bodyPr/>
        <a:lstStyle/>
        <a:p>
          <a:endParaRPr lang="en-US"/>
        </a:p>
      </dgm:t>
    </dgm:pt>
    <dgm:pt modelId="{DF1A0EC8-9075-40CD-8D33-56E6A6E30397}" type="sibTrans" cxnId="{A2D258D0-413C-4088-93D9-0BE2469B257B}">
      <dgm:prSet/>
      <dgm:spPr/>
      <dgm:t>
        <a:bodyPr/>
        <a:lstStyle/>
        <a:p>
          <a:endParaRPr lang="en-US"/>
        </a:p>
      </dgm:t>
    </dgm:pt>
    <dgm:pt modelId="{5259A324-3724-4DBD-AA9E-66ACC60279E2}">
      <dgm:prSet/>
      <dgm:spPr/>
      <dgm:t>
        <a:bodyPr/>
        <a:lstStyle/>
        <a:p>
          <a:r>
            <a:rPr lang="en-US"/>
            <a:t>Describe</a:t>
          </a:r>
        </a:p>
      </dgm:t>
    </dgm:pt>
    <dgm:pt modelId="{96C42B91-2600-4CDE-BCBB-4349779E4B63}" type="parTrans" cxnId="{0992BC03-4620-4D7A-BC30-1D45CE696592}">
      <dgm:prSet/>
      <dgm:spPr/>
      <dgm:t>
        <a:bodyPr/>
        <a:lstStyle/>
        <a:p>
          <a:endParaRPr lang="en-US"/>
        </a:p>
      </dgm:t>
    </dgm:pt>
    <dgm:pt modelId="{1653CC55-AB90-4E38-96E3-BBB9319A2A83}" type="sibTrans" cxnId="{0992BC03-4620-4D7A-BC30-1D45CE696592}">
      <dgm:prSet/>
      <dgm:spPr/>
      <dgm:t>
        <a:bodyPr/>
        <a:lstStyle/>
        <a:p>
          <a:endParaRPr lang="en-US"/>
        </a:p>
      </dgm:t>
    </dgm:pt>
    <dgm:pt modelId="{8180F8DA-E3E7-434C-9CAF-3D64D54BA17D}">
      <dgm:prSet/>
      <dgm:spPr/>
      <dgm:t>
        <a:bodyPr/>
        <a:lstStyle/>
        <a:p>
          <a:r>
            <a:rPr lang="en-US"/>
            <a:t>Describe the formalities set out in the Marriage Acts 1949–2019 which must be complied with for marriages celebrated in England and Wales (including the new regulations which give same-sex couples the right to marry.)</a:t>
          </a:r>
        </a:p>
      </dgm:t>
    </dgm:pt>
    <dgm:pt modelId="{4B66240A-290F-47A2-9E47-806982A4642A}" type="parTrans" cxnId="{B2EFC367-E272-46E0-98CD-8A3D573C41F3}">
      <dgm:prSet/>
      <dgm:spPr/>
      <dgm:t>
        <a:bodyPr/>
        <a:lstStyle/>
        <a:p>
          <a:endParaRPr lang="en-US"/>
        </a:p>
      </dgm:t>
    </dgm:pt>
    <dgm:pt modelId="{4DFCD430-96FE-4600-BF98-75DD7EA0417F}" type="sibTrans" cxnId="{B2EFC367-E272-46E0-98CD-8A3D573C41F3}">
      <dgm:prSet/>
      <dgm:spPr/>
      <dgm:t>
        <a:bodyPr/>
        <a:lstStyle/>
        <a:p>
          <a:endParaRPr lang="en-US"/>
        </a:p>
      </dgm:t>
    </dgm:pt>
    <dgm:pt modelId="{AC03E0BF-4515-406B-9EB2-6A6E9051A006}">
      <dgm:prSet/>
      <dgm:spPr/>
      <dgm:t>
        <a:bodyPr/>
        <a:lstStyle/>
        <a:p>
          <a:r>
            <a:rPr lang="en-US"/>
            <a:t>Explain</a:t>
          </a:r>
        </a:p>
      </dgm:t>
    </dgm:pt>
    <dgm:pt modelId="{BB515D76-E6A1-4A5A-8A24-646711F507C9}" type="parTrans" cxnId="{E10E5A1D-0FA7-46D3-BF5A-53A2F06A6B68}">
      <dgm:prSet/>
      <dgm:spPr/>
      <dgm:t>
        <a:bodyPr/>
        <a:lstStyle/>
        <a:p>
          <a:endParaRPr lang="en-US"/>
        </a:p>
      </dgm:t>
    </dgm:pt>
    <dgm:pt modelId="{738678A8-38A1-4715-90BE-AA0533DF7F97}" type="sibTrans" cxnId="{E10E5A1D-0FA7-46D3-BF5A-53A2F06A6B68}">
      <dgm:prSet/>
      <dgm:spPr/>
      <dgm:t>
        <a:bodyPr/>
        <a:lstStyle/>
        <a:p>
          <a:endParaRPr lang="en-US"/>
        </a:p>
      </dgm:t>
    </dgm:pt>
    <dgm:pt modelId="{4C639E98-17EA-4EE2-B4ED-91BA4CF44078}">
      <dgm:prSet/>
      <dgm:spPr/>
      <dgm:t>
        <a:bodyPr/>
        <a:lstStyle/>
        <a:p>
          <a:r>
            <a:rPr lang="en-US"/>
            <a:t>Explain the impact of the Gender Recognition Act 2004.</a:t>
          </a:r>
        </a:p>
      </dgm:t>
    </dgm:pt>
    <dgm:pt modelId="{2632DC36-ED6D-482F-A1A3-86F8F07DE681}" type="parTrans" cxnId="{E291CB4C-4336-4AC6-BC81-D735063E1448}">
      <dgm:prSet/>
      <dgm:spPr/>
      <dgm:t>
        <a:bodyPr/>
        <a:lstStyle/>
        <a:p>
          <a:endParaRPr lang="en-US"/>
        </a:p>
      </dgm:t>
    </dgm:pt>
    <dgm:pt modelId="{AF3050D0-F22F-4DD4-891E-442405F30571}" type="sibTrans" cxnId="{E291CB4C-4336-4AC6-BC81-D735063E1448}">
      <dgm:prSet/>
      <dgm:spPr/>
      <dgm:t>
        <a:bodyPr/>
        <a:lstStyle/>
        <a:p>
          <a:endParaRPr lang="en-US"/>
        </a:p>
      </dgm:t>
    </dgm:pt>
    <dgm:pt modelId="{AE947C18-2C6B-4A1C-8965-C8E89CEDA412}">
      <dgm:prSet/>
      <dgm:spPr/>
      <dgm:t>
        <a:bodyPr/>
        <a:lstStyle/>
        <a:p>
          <a:r>
            <a:rPr lang="en-US"/>
            <a:t>Examine</a:t>
          </a:r>
        </a:p>
      </dgm:t>
    </dgm:pt>
    <dgm:pt modelId="{5062233C-065F-4E8C-8569-7A15531C7EE5}" type="parTrans" cxnId="{9C544874-3170-4F77-B4DA-5A64D5B34AE8}">
      <dgm:prSet/>
      <dgm:spPr/>
      <dgm:t>
        <a:bodyPr/>
        <a:lstStyle/>
        <a:p>
          <a:endParaRPr lang="en-US"/>
        </a:p>
      </dgm:t>
    </dgm:pt>
    <dgm:pt modelId="{7F0F4065-FC4C-41AE-82E1-281A8BC3824E}" type="sibTrans" cxnId="{9C544874-3170-4F77-B4DA-5A64D5B34AE8}">
      <dgm:prSet/>
      <dgm:spPr/>
      <dgm:t>
        <a:bodyPr/>
        <a:lstStyle/>
        <a:p>
          <a:endParaRPr lang="en-US"/>
        </a:p>
      </dgm:t>
    </dgm:pt>
    <dgm:pt modelId="{3FB4D915-5CD6-4380-A1A1-BA1399697334}">
      <dgm:prSet/>
      <dgm:spPr/>
      <dgm:t>
        <a:bodyPr/>
        <a:lstStyle/>
        <a:p>
          <a:r>
            <a:rPr lang="en-US" dirty="0"/>
            <a:t>Examine those factors which will, or may, invalidate a marriage.</a:t>
          </a:r>
        </a:p>
      </dgm:t>
    </dgm:pt>
    <dgm:pt modelId="{468D980F-E1A4-4063-B19E-6E92E6FDFC15}" type="parTrans" cxnId="{D7039A64-17D9-488D-8ACF-631D76623710}">
      <dgm:prSet/>
      <dgm:spPr/>
      <dgm:t>
        <a:bodyPr/>
        <a:lstStyle/>
        <a:p>
          <a:endParaRPr lang="en-US"/>
        </a:p>
      </dgm:t>
    </dgm:pt>
    <dgm:pt modelId="{799B5138-CFA0-4D87-B50E-FBB3501BE02A}" type="sibTrans" cxnId="{D7039A64-17D9-488D-8ACF-631D76623710}">
      <dgm:prSet/>
      <dgm:spPr/>
      <dgm:t>
        <a:bodyPr/>
        <a:lstStyle/>
        <a:p>
          <a:endParaRPr lang="en-US"/>
        </a:p>
      </dgm:t>
    </dgm:pt>
    <dgm:pt modelId="{1815E545-FAB8-4998-AFC2-57DA3AD953BF}">
      <dgm:prSet/>
      <dgm:spPr/>
      <dgm:t>
        <a:bodyPr/>
        <a:lstStyle/>
        <a:p>
          <a:r>
            <a:rPr lang="en-US"/>
            <a:t>Understand</a:t>
          </a:r>
        </a:p>
      </dgm:t>
    </dgm:pt>
    <dgm:pt modelId="{7A4B6EBA-0C9A-4FBA-9CD1-B38AB6EBB64F}" type="parTrans" cxnId="{CB6A0D45-6097-4DF6-8B3D-EA56862B24D2}">
      <dgm:prSet/>
      <dgm:spPr/>
      <dgm:t>
        <a:bodyPr/>
        <a:lstStyle/>
        <a:p>
          <a:endParaRPr lang="en-US"/>
        </a:p>
      </dgm:t>
    </dgm:pt>
    <dgm:pt modelId="{0786BAB0-4D6F-4D06-ACF3-F48732E65349}" type="sibTrans" cxnId="{CB6A0D45-6097-4DF6-8B3D-EA56862B24D2}">
      <dgm:prSet/>
      <dgm:spPr/>
      <dgm:t>
        <a:bodyPr/>
        <a:lstStyle/>
        <a:p>
          <a:endParaRPr lang="en-US"/>
        </a:p>
      </dgm:t>
    </dgm:pt>
    <dgm:pt modelId="{A392FE7A-949D-4EF4-A0F6-05337396B56B}">
      <dgm:prSet/>
      <dgm:spPr/>
      <dgm:t>
        <a:bodyPr/>
        <a:lstStyle/>
        <a:p>
          <a:r>
            <a:rPr lang="en-US"/>
            <a:t>Understand that generally marriages celebrated abroad will be recognised in England and Wales.</a:t>
          </a:r>
        </a:p>
      </dgm:t>
    </dgm:pt>
    <dgm:pt modelId="{081D242B-74F2-47D5-A8CA-77129A8C0761}" type="parTrans" cxnId="{1D44E674-E3D0-4901-B9A8-A030B122EA64}">
      <dgm:prSet/>
      <dgm:spPr/>
      <dgm:t>
        <a:bodyPr/>
        <a:lstStyle/>
        <a:p>
          <a:endParaRPr lang="en-US"/>
        </a:p>
      </dgm:t>
    </dgm:pt>
    <dgm:pt modelId="{4D328C7C-92E7-45E0-846F-A34F7D58A4F1}" type="sibTrans" cxnId="{1D44E674-E3D0-4901-B9A8-A030B122EA64}">
      <dgm:prSet/>
      <dgm:spPr/>
      <dgm:t>
        <a:bodyPr/>
        <a:lstStyle/>
        <a:p>
          <a:endParaRPr lang="en-US"/>
        </a:p>
      </dgm:t>
    </dgm:pt>
    <dgm:pt modelId="{5D89CDAE-CAF7-470C-A9D1-B704D310969C}">
      <dgm:prSet/>
      <dgm:spPr/>
      <dgm:t>
        <a:bodyPr/>
        <a:lstStyle/>
        <a:p>
          <a:r>
            <a:rPr lang="en-US"/>
            <a:t>Contrast</a:t>
          </a:r>
        </a:p>
      </dgm:t>
    </dgm:pt>
    <dgm:pt modelId="{B4952688-D600-457D-9C1B-28CEC6C4A590}" type="parTrans" cxnId="{B8395B9D-B4A9-4602-9F0A-940915833EF3}">
      <dgm:prSet/>
      <dgm:spPr/>
      <dgm:t>
        <a:bodyPr/>
        <a:lstStyle/>
        <a:p>
          <a:endParaRPr lang="en-US"/>
        </a:p>
      </dgm:t>
    </dgm:pt>
    <dgm:pt modelId="{803F8940-9564-4E15-A711-D5F526DC454B}" type="sibTrans" cxnId="{B8395B9D-B4A9-4602-9F0A-940915833EF3}">
      <dgm:prSet/>
      <dgm:spPr/>
      <dgm:t>
        <a:bodyPr/>
        <a:lstStyle/>
        <a:p>
          <a:endParaRPr lang="en-US"/>
        </a:p>
      </dgm:t>
    </dgm:pt>
    <dgm:pt modelId="{25153C4E-A712-48CD-9CB2-88B337647C31}">
      <dgm:prSet/>
      <dgm:spPr/>
      <dgm:t>
        <a:bodyPr/>
        <a:lstStyle/>
        <a:p>
          <a:r>
            <a:rPr lang="en-US"/>
            <a:t>Contrast the differences between marriage/civil partnerships and cohabitation.</a:t>
          </a:r>
        </a:p>
      </dgm:t>
    </dgm:pt>
    <dgm:pt modelId="{511223EB-B154-49B3-AF3B-E9A4797AAF7A}" type="parTrans" cxnId="{01BDA883-709B-4E35-94AB-9B171A43C5C0}">
      <dgm:prSet/>
      <dgm:spPr/>
      <dgm:t>
        <a:bodyPr/>
        <a:lstStyle/>
        <a:p>
          <a:endParaRPr lang="en-US"/>
        </a:p>
      </dgm:t>
    </dgm:pt>
    <dgm:pt modelId="{96959CE7-57CA-45EE-854E-328FFAA76FB4}" type="sibTrans" cxnId="{01BDA883-709B-4E35-94AB-9B171A43C5C0}">
      <dgm:prSet/>
      <dgm:spPr/>
      <dgm:t>
        <a:bodyPr/>
        <a:lstStyle/>
        <a:p>
          <a:endParaRPr lang="en-US"/>
        </a:p>
      </dgm:t>
    </dgm:pt>
    <dgm:pt modelId="{98806FBA-891E-4D7C-A081-ADEE40013C7F}">
      <dgm:prSet/>
      <dgm:spPr/>
      <dgm:t>
        <a:bodyPr/>
        <a:lstStyle/>
        <a:p>
          <a:r>
            <a:rPr lang="en-GB"/>
            <a:t>The Divorce, Dissolution and Separation Act 2020</a:t>
          </a:r>
        </a:p>
      </dgm:t>
    </dgm:pt>
    <dgm:pt modelId="{DC64622F-A26E-4CD6-8E97-805C35653B1D}" type="parTrans" cxnId="{B0900114-78B8-4DF7-9C40-DA53B9B2CA57}">
      <dgm:prSet/>
      <dgm:spPr/>
    </dgm:pt>
    <dgm:pt modelId="{EA1E7D83-FA30-44AF-A80F-571CCAF01DA8}" type="sibTrans" cxnId="{B0900114-78B8-4DF7-9C40-DA53B9B2CA57}">
      <dgm:prSet/>
      <dgm:spPr/>
    </dgm:pt>
    <dgm:pt modelId="{1BA73FD9-0A7B-43BD-9B5A-A424BC7FF6ED}">
      <dgm:prSet/>
      <dgm:spPr/>
      <dgm:t>
        <a:bodyPr/>
        <a:lstStyle/>
        <a:p>
          <a:r>
            <a:rPr lang="en-US" dirty="0"/>
            <a:t>	                  Introduce 	</a:t>
          </a:r>
        </a:p>
      </dgm:t>
    </dgm:pt>
    <dgm:pt modelId="{49426BF0-538B-4F67-9498-5DBFE63C515B}" type="sibTrans" cxnId="{96B94A8B-F86C-4BDB-A265-C4F17504A8CE}">
      <dgm:prSet/>
      <dgm:spPr/>
      <dgm:t>
        <a:bodyPr/>
        <a:lstStyle/>
        <a:p>
          <a:endParaRPr lang="en-US"/>
        </a:p>
      </dgm:t>
    </dgm:pt>
    <dgm:pt modelId="{47C8E175-AD75-4A22-B9CF-4F835DF7C6D2}" type="parTrans" cxnId="{96B94A8B-F86C-4BDB-A265-C4F17504A8CE}">
      <dgm:prSet/>
      <dgm:spPr/>
      <dgm:t>
        <a:bodyPr/>
        <a:lstStyle/>
        <a:p>
          <a:endParaRPr lang="en-US"/>
        </a:p>
      </dgm:t>
    </dgm:pt>
    <dgm:pt modelId="{842DDEE8-B869-4549-8DDA-1B0D3495FE61}" type="pres">
      <dgm:prSet presAssocID="{29F91501-1584-4ACC-B0C6-8E6FC3F8EAC1}" presName="Name0" presStyleCnt="0">
        <dgm:presLayoutVars>
          <dgm:dir/>
          <dgm:animLvl val="lvl"/>
          <dgm:resizeHandles val="exact"/>
        </dgm:presLayoutVars>
      </dgm:prSet>
      <dgm:spPr/>
    </dgm:pt>
    <dgm:pt modelId="{AECE259A-C166-4AA0-8514-A352F54DEA67}" type="pres">
      <dgm:prSet presAssocID="{BBA16484-62CD-42E3-9F6E-7F7CE59C90BB}" presName="linNode" presStyleCnt="0"/>
      <dgm:spPr/>
    </dgm:pt>
    <dgm:pt modelId="{2983C563-0259-4136-A318-2316AD313952}" type="pres">
      <dgm:prSet presAssocID="{BBA16484-62CD-42E3-9F6E-7F7CE59C90BB}" presName="parentText" presStyleLbl="solidFgAcc1" presStyleIdx="0" presStyleCnt="8">
        <dgm:presLayoutVars>
          <dgm:chMax val="1"/>
          <dgm:bulletEnabled/>
        </dgm:presLayoutVars>
      </dgm:prSet>
      <dgm:spPr/>
    </dgm:pt>
    <dgm:pt modelId="{8C55CE7E-F8C6-4E74-A9A0-B2995D0785A1}" type="pres">
      <dgm:prSet presAssocID="{BBA16484-62CD-42E3-9F6E-7F7CE59C90BB}" presName="descendantText" presStyleLbl="alignNode1" presStyleIdx="0" presStyleCnt="8">
        <dgm:presLayoutVars>
          <dgm:bulletEnabled/>
        </dgm:presLayoutVars>
      </dgm:prSet>
      <dgm:spPr/>
    </dgm:pt>
    <dgm:pt modelId="{5C3DDEB5-44CD-40D5-B631-C1F97F6CAD58}" type="pres">
      <dgm:prSet presAssocID="{3B988E1C-8A60-47B3-A0F9-ED7B790DBE1D}" presName="sp" presStyleCnt="0"/>
      <dgm:spPr/>
    </dgm:pt>
    <dgm:pt modelId="{0E9D250D-2986-43D5-B32E-E11E277BF7C3}" type="pres">
      <dgm:prSet presAssocID="{D394A194-8623-4D97-8EF5-0A272D522C66}" presName="linNode" presStyleCnt="0"/>
      <dgm:spPr/>
    </dgm:pt>
    <dgm:pt modelId="{CB831080-6F77-4AAF-B006-DF7703319B4C}" type="pres">
      <dgm:prSet presAssocID="{D394A194-8623-4D97-8EF5-0A272D522C66}" presName="parentText" presStyleLbl="solidFgAcc1" presStyleIdx="1" presStyleCnt="8">
        <dgm:presLayoutVars>
          <dgm:chMax val="1"/>
          <dgm:bulletEnabled/>
        </dgm:presLayoutVars>
      </dgm:prSet>
      <dgm:spPr/>
    </dgm:pt>
    <dgm:pt modelId="{F3CFDABD-56DB-4284-BA98-63F5FC4FF0A7}" type="pres">
      <dgm:prSet presAssocID="{D394A194-8623-4D97-8EF5-0A272D522C66}" presName="descendantText" presStyleLbl="alignNode1" presStyleIdx="1" presStyleCnt="8">
        <dgm:presLayoutVars>
          <dgm:bulletEnabled/>
        </dgm:presLayoutVars>
      </dgm:prSet>
      <dgm:spPr/>
    </dgm:pt>
    <dgm:pt modelId="{1DE34910-9178-4B15-9A55-A4360CC5FABA}" type="pres">
      <dgm:prSet presAssocID="{9BF6606B-604E-4F0D-AA33-91CDFB7928EB}" presName="sp" presStyleCnt="0"/>
      <dgm:spPr/>
    </dgm:pt>
    <dgm:pt modelId="{CD7BFDD7-B425-4425-A465-77919338BAB9}" type="pres">
      <dgm:prSet presAssocID="{5259A324-3724-4DBD-AA9E-66ACC60279E2}" presName="linNode" presStyleCnt="0"/>
      <dgm:spPr/>
    </dgm:pt>
    <dgm:pt modelId="{BB403AFA-6263-403B-87F8-99F94A920191}" type="pres">
      <dgm:prSet presAssocID="{5259A324-3724-4DBD-AA9E-66ACC60279E2}" presName="parentText" presStyleLbl="solidFgAcc1" presStyleIdx="2" presStyleCnt="8">
        <dgm:presLayoutVars>
          <dgm:chMax val="1"/>
          <dgm:bulletEnabled/>
        </dgm:presLayoutVars>
      </dgm:prSet>
      <dgm:spPr/>
    </dgm:pt>
    <dgm:pt modelId="{B527DD9A-2482-4A6B-AD79-B500697155C4}" type="pres">
      <dgm:prSet presAssocID="{5259A324-3724-4DBD-AA9E-66ACC60279E2}" presName="descendantText" presStyleLbl="alignNode1" presStyleIdx="2" presStyleCnt="8">
        <dgm:presLayoutVars>
          <dgm:bulletEnabled/>
        </dgm:presLayoutVars>
      </dgm:prSet>
      <dgm:spPr/>
    </dgm:pt>
    <dgm:pt modelId="{8F1E3590-D199-41E0-881A-EEA517457134}" type="pres">
      <dgm:prSet presAssocID="{1653CC55-AB90-4E38-96E3-BBB9319A2A83}" presName="sp" presStyleCnt="0"/>
      <dgm:spPr/>
    </dgm:pt>
    <dgm:pt modelId="{7C4F3E82-68AA-45AD-8738-A060D3D2B385}" type="pres">
      <dgm:prSet presAssocID="{AC03E0BF-4515-406B-9EB2-6A6E9051A006}" presName="linNode" presStyleCnt="0"/>
      <dgm:spPr/>
    </dgm:pt>
    <dgm:pt modelId="{2692B755-204A-44C6-B8CF-33087088CF16}" type="pres">
      <dgm:prSet presAssocID="{AC03E0BF-4515-406B-9EB2-6A6E9051A006}" presName="parentText" presStyleLbl="solidFgAcc1" presStyleIdx="3" presStyleCnt="8">
        <dgm:presLayoutVars>
          <dgm:chMax val="1"/>
          <dgm:bulletEnabled/>
        </dgm:presLayoutVars>
      </dgm:prSet>
      <dgm:spPr/>
    </dgm:pt>
    <dgm:pt modelId="{B4412C35-96AC-4111-8829-82CEFB4872FC}" type="pres">
      <dgm:prSet presAssocID="{AC03E0BF-4515-406B-9EB2-6A6E9051A006}" presName="descendantText" presStyleLbl="alignNode1" presStyleIdx="3" presStyleCnt="8">
        <dgm:presLayoutVars>
          <dgm:bulletEnabled/>
        </dgm:presLayoutVars>
      </dgm:prSet>
      <dgm:spPr/>
    </dgm:pt>
    <dgm:pt modelId="{0868CD21-D360-48F2-B9E9-5DD25DDA975F}" type="pres">
      <dgm:prSet presAssocID="{738678A8-38A1-4715-90BE-AA0533DF7F97}" presName="sp" presStyleCnt="0"/>
      <dgm:spPr/>
    </dgm:pt>
    <dgm:pt modelId="{C259D24B-62CE-4FCC-860D-174AD87EBCFD}" type="pres">
      <dgm:prSet presAssocID="{1BA73FD9-0A7B-43BD-9B5A-A424BC7FF6ED}" presName="linNode" presStyleCnt="0"/>
      <dgm:spPr/>
    </dgm:pt>
    <dgm:pt modelId="{C1A04520-067E-43C6-BEF8-C0B5D2BF6DF3}" type="pres">
      <dgm:prSet presAssocID="{1BA73FD9-0A7B-43BD-9B5A-A424BC7FF6ED}" presName="parentText" presStyleLbl="solidFgAcc1" presStyleIdx="4" presStyleCnt="8">
        <dgm:presLayoutVars>
          <dgm:chMax val="1"/>
          <dgm:bulletEnabled/>
        </dgm:presLayoutVars>
      </dgm:prSet>
      <dgm:spPr/>
    </dgm:pt>
    <dgm:pt modelId="{85D910FC-9DA7-4DF0-8104-191FA7FD42E5}" type="pres">
      <dgm:prSet presAssocID="{1BA73FD9-0A7B-43BD-9B5A-A424BC7FF6ED}" presName="descendantText" presStyleLbl="alignNode1" presStyleIdx="4" presStyleCnt="8">
        <dgm:presLayoutVars>
          <dgm:bulletEnabled/>
        </dgm:presLayoutVars>
      </dgm:prSet>
      <dgm:spPr/>
    </dgm:pt>
    <dgm:pt modelId="{0549FEEF-5973-41EA-B46F-E98AC2AD8226}" type="pres">
      <dgm:prSet presAssocID="{49426BF0-538B-4F67-9498-5DBFE63C515B}" presName="sp" presStyleCnt="0"/>
      <dgm:spPr/>
    </dgm:pt>
    <dgm:pt modelId="{3FADC49A-B971-49D3-B9AE-B4ED6537E186}" type="pres">
      <dgm:prSet presAssocID="{AE947C18-2C6B-4A1C-8965-C8E89CEDA412}" presName="linNode" presStyleCnt="0"/>
      <dgm:spPr/>
    </dgm:pt>
    <dgm:pt modelId="{11B072EC-6A21-4312-95A8-6C07F5A38490}" type="pres">
      <dgm:prSet presAssocID="{AE947C18-2C6B-4A1C-8965-C8E89CEDA412}" presName="parentText" presStyleLbl="solidFgAcc1" presStyleIdx="5" presStyleCnt="8">
        <dgm:presLayoutVars>
          <dgm:chMax val="1"/>
          <dgm:bulletEnabled/>
        </dgm:presLayoutVars>
      </dgm:prSet>
      <dgm:spPr/>
    </dgm:pt>
    <dgm:pt modelId="{975F5BC8-9AA5-4550-A179-840135F375FE}" type="pres">
      <dgm:prSet presAssocID="{AE947C18-2C6B-4A1C-8965-C8E89CEDA412}" presName="descendantText" presStyleLbl="alignNode1" presStyleIdx="5" presStyleCnt="8">
        <dgm:presLayoutVars>
          <dgm:bulletEnabled/>
        </dgm:presLayoutVars>
      </dgm:prSet>
      <dgm:spPr/>
    </dgm:pt>
    <dgm:pt modelId="{2973F6C2-D2CF-49E6-A489-38C8E8C2F5DF}" type="pres">
      <dgm:prSet presAssocID="{7F0F4065-FC4C-41AE-82E1-281A8BC3824E}" presName="sp" presStyleCnt="0"/>
      <dgm:spPr/>
    </dgm:pt>
    <dgm:pt modelId="{F73621D1-1F85-40C9-888B-04A0E1196902}" type="pres">
      <dgm:prSet presAssocID="{1815E545-FAB8-4998-AFC2-57DA3AD953BF}" presName="linNode" presStyleCnt="0"/>
      <dgm:spPr/>
    </dgm:pt>
    <dgm:pt modelId="{F116A61C-EF3D-4C04-9FA0-53DD9DF810A9}" type="pres">
      <dgm:prSet presAssocID="{1815E545-FAB8-4998-AFC2-57DA3AD953BF}" presName="parentText" presStyleLbl="solidFgAcc1" presStyleIdx="6" presStyleCnt="8">
        <dgm:presLayoutVars>
          <dgm:chMax val="1"/>
          <dgm:bulletEnabled/>
        </dgm:presLayoutVars>
      </dgm:prSet>
      <dgm:spPr/>
    </dgm:pt>
    <dgm:pt modelId="{874B7779-4BEB-45F8-A2CA-099F00A177CA}" type="pres">
      <dgm:prSet presAssocID="{1815E545-FAB8-4998-AFC2-57DA3AD953BF}" presName="descendantText" presStyleLbl="alignNode1" presStyleIdx="6" presStyleCnt="8">
        <dgm:presLayoutVars>
          <dgm:bulletEnabled/>
        </dgm:presLayoutVars>
      </dgm:prSet>
      <dgm:spPr/>
    </dgm:pt>
    <dgm:pt modelId="{312E7B34-A748-4CEC-BE6A-AE6A9BCE3689}" type="pres">
      <dgm:prSet presAssocID="{0786BAB0-4D6F-4D06-ACF3-F48732E65349}" presName="sp" presStyleCnt="0"/>
      <dgm:spPr/>
    </dgm:pt>
    <dgm:pt modelId="{65933EF3-E123-4375-9D1F-FC3B66F10370}" type="pres">
      <dgm:prSet presAssocID="{5D89CDAE-CAF7-470C-A9D1-B704D310969C}" presName="linNode" presStyleCnt="0"/>
      <dgm:spPr/>
    </dgm:pt>
    <dgm:pt modelId="{4D17A1CE-6B50-4EA6-9D91-680799AECB2C}" type="pres">
      <dgm:prSet presAssocID="{5D89CDAE-CAF7-470C-A9D1-B704D310969C}" presName="parentText" presStyleLbl="solidFgAcc1" presStyleIdx="7" presStyleCnt="8">
        <dgm:presLayoutVars>
          <dgm:chMax val="1"/>
          <dgm:bulletEnabled/>
        </dgm:presLayoutVars>
      </dgm:prSet>
      <dgm:spPr/>
    </dgm:pt>
    <dgm:pt modelId="{E2CC4466-BDA0-4117-9FB3-FA56F15108E2}" type="pres">
      <dgm:prSet presAssocID="{5D89CDAE-CAF7-470C-A9D1-B704D310969C}" presName="descendantText" presStyleLbl="alignNode1" presStyleIdx="7" presStyleCnt="8">
        <dgm:presLayoutVars>
          <dgm:bulletEnabled/>
        </dgm:presLayoutVars>
      </dgm:prSet>
      <dgm:spPr/>
    </dgm:pt>
  </dgm:ptLst>
  <dgm:cxnLst>
    <dgm:cxn modelId="{5ECE2902-AFEE-4B47-8C0F-623049D34634}" type="presOf" srcId="{A392FE7A-949D-4EF4-A0F6-05337396B56B}" destId="{874B7779-4BEB-45F8-A2CA-099F00A177CA}" srcOrd="0" destOrd="0" presId="urn:microsoft.com/office/officeart/2016/7/layout/VerticalHollowActionList"/>
    <dgm:cxn modelId="{0992BC03-4620-4D7A-BC30-1D45CE696592}" srcId="{29F91501-1584-4ACC-B0C6-8E6FC3F8EAC1}" destId="{5259A324-3724-4DBD-AA9E-66ACC60279E2}" srcOrd="2" destOrd="0" parTransId="{96C42B91-2600-4CDE-BCBB-4349779E4B63}" sibTransId="{1653CC55-AB90-4E38-96E3-BBB9319A2A83}"/>
    <dgm:cxn modelId="{B0900114-78B8-4DF7-9C40-DA53B9B2CA57}" srcId="{1BA73FD9-0A7B-43BD-9B5A-A424BC7FF6ED}" destId="{98806FBA-891E-4D7C-A081-ADEE40013C7F}" srcOrd="0" destOrd="0" parTransId="{DC64622F-A26E-4CD6-8E97-805C35653B1D}" sibTransId="{EA1E7D83-FA30-44AF-A80F-571CCAF01DA8}"/>
    <dgm:cxn modelId="{E10E5A1D-0FA7-46D3-BF5A-53A2F06A6B68}" srcId="{29F91501-1584-4ACC-B0C6-8E6FC3F8EAC1}" destId="{AC03E0BF-4515-406B-9EB2-6A6E9051A006}" srcOrd="3" destOrd="0" parTransId="{BB515D76-E6A1-4A5A-8A24-646711F507C9}" sibTransId="{738678A8-38A1-4715-90BE-AA0533DF7F97}"/>
    <dgm:cxn modelId="{0589A622-EEFA-4335-ADD6-681E0EBE5996}" srcId="{29F91501-1584-4ACC-B0C6-8E6FC3F8EAC1}" destId="{D394A194-8623-4D97-8EF5-0A272D522C66}" srcOrd="1" destOrd="0" parTransId="{1B8971BA-36A7-4829-9DEB-8AE84D741EF6}" sibTransId="{9BF6606B-604E-4F0D-AA33-91CDFB7928EB}"/>
    <dgm:cxn modelId="{8219F02B-CA62-4C90-BE92-9E850C837C51}" type="presOf" srcId="{D394A194-8623-4D97-8EF5-0A272D522C66}" destId="{CB831080-6F77-4AAF-B006-DF7703319B4C}" srcOrd="0" destOrd="0" presId="urn:microsoft.com/office/officeart/2016/7/layout/VerticalHollowActionList"/>
    <dgm:cxn modelId="{A6E1452F-D53F-4279-95A1-260AAFC57EB5}" type="presOf" srcId="{25153C4E-A712-48CD-9CB2-88B337647C31}" destId="{E2CC4466-BDA0-4117-9FB3-FA56F15108E2}" srcOrd="0" destOrd="0" presId="urn:microsoft.com/office/officeart/2016/7/layout/VerticalHollowActionList"/>
    <dgm:cxn modelId="{72C3C25F-4C96-4832-A569-DA08A09D409D}" type="presOf" srcId="{92E53F1E-691D-4909-BBFA-F1A18D05443F}" destId="{F3CFDABD-56DB-4284-BA98-63F5FC4FF0A7}" srcOrd="0" destOrd="0" presId="urn:microsoft.com/office/officeart/2016/7/layout/VerticalHollowActionList"/>
    <dgm:cxn modelId="{D7039A64-17D9-488D-8ACF-631D76623710}" srcId="{AE947C18-2C6B-4A1C-8965-C8E89CEDA412}" destId="{3FB4D915-5CD6-4380-A1A1-BA1399697334}" srcOrd="0" destOrd="0" parTransId="{468D980F-E1A4-4063-B19E-6E92E6FDFC15}" sibTransId="{799B5138-CFA0-4D87-B50E-FBB3501BE02A}"/>
    <dgm:cxn modelId="{CB6A0D45-6097-4DF6-8B3D-EA56862B24D2}" srcId="{29F91501-1584-4ACC-B0C6-8E6FC3F8EAC1}" destId="{1815E545-FAB8-4998-AFC2-57DA3AD953BF}" srcOrd="6" destOrd="0" parTransId="{7A4B6EBA-0C9A-4FBA-9CD1-B38AB6EBB64F}" sibTransId="{0786BAB0-4D6F-4D06-ACF3-F48732E65349}"/>
    <dgm:cxn modelId="{1E58A645-2D97-4F3F-AD4E-9CD82C716B23}" type="presOf" srcId="{5259A324-3724-4DBD-AA9E-66ACC60279E2}" destId="{BB403AFA-6263-403B-87F8-99F94A920191}" srcOrd="0" destOrd="0" presId="urn:microsoft.com/office/officeart/2016/7/layout/VerticalHollowActionList"/>
    <dgm:cxn modelId="{B2EFC367-E272-46E0-98CD-8A3D573C41F3}" srcId="{5259A324-3724-4DBD-AA9E-66ACC60279E2}" destId="{8180F8DA-E3E7-434C-9CAF-3D64D54BA17D}" srcOrd="0" destOrd="0" parTransId="{4B66240A-290F-47A2-9E47-806982A4642A}" sibTransId="{4DFCD430-96FE-4600-BF98-75DD7EA0417F}"/>
    <dgm:cxn modelId="{C7AF5548-976D-4496-B383-D96C65044CB7}" type="presOf" srcId="{1BA73FD9-0A7B-43BD-9B5A-A424BC7FF6ED}" destId="{C1A04520-067E-43C6-BEF8-C0B5D2BF6DF3}" srcOrd="0" destOrd="0" presId="urn:microsoft.com/office/officeart/2016/7/layout/VerticalHollowActionList"/>
    <dgm:cxn modelId="{81606269-53C8-4847-845F-2F015636202C}" type="presOf" srcId="{29F91501-1584-4ACC-B0C6-8E6FC3F8EAC1}" destId="{842DDEE8-B869-4549-8DDA-1B0D3495FE61}" srcOrd="0" destOrd="0" presId="urn:microsoft.com/office/officeart/2016/7/layout/VerticalHollowActionList"/>
    <dgm:cxn modelId="{09D37D6B-BDED-481E-BCDD-CB943E49A8AB}" type="presOf" srcId="{3FB4D915-5CD6-4380-A1A1-BA1399697334}" destId="{975F5BC8-9AA5-4550-A179-840135F375FE}" srcOrd="0" destOrd="0" presId="urn:microsoft.com/office/officeart/2016/7/layout/VerticalHollowActionList"/>
    <dgm:cxn modelId="{1E33CD6B-DBA3-4A1F-A489-683B69141471}" type="presOf" srcId="{8180F8DA-E3E7-434C-9CAF-3D64D54BA17D}" destId="{B527DD9A-2482-4A6B-AD79-B500697155C4}" srcOrd="0" destOrd="0" presId="urn:microsoft.com/office/officeart/2016/7/layout/VerticalHollowActionList"/>
    <dgm:cxn modelId="{E291CB4C-4336-4AC6-BC81-D735063E1448}" srcId="{AC03E0BF-4515-406B-9EB2-6A6E9051A006}" destId="{4C639E98-17EA-4EE2-B4ED-91BA4CF44078}" srcOrd="0" destOrd="0" parTransId="{2632DC36-ED6D-482F-A1A3-86F8F07DE681}" sibTransId="{AF3050D0-F22F-4DD4-891E-442405F30571}"/>
    <dgm:cxn modelId="{9373066E-A5DE-4A0E-805E-41AD1D8BF26A}" type="presOf" srcId="{5D89CDAE-CAF7-470C-A9D1-B704D310969C}" destId="{4D17A1CE-6B50-4EA6-9D91-680799AECB2C}" srcOrd="0" destOrd="0" presId="urn:microsoft.com/office/officeart/2016/7/layout/VerticalHollowActionList"/>
    <dgm:cxn modelId="{67D3B850-C7BE-4FAA-BC5F-89439CBFC6F4}" type="presOf" srcId="{98806FBA-891E-4D7C-A081-ADEE40013C7F}" destId="{85D910FC-9DA7-4DF0-8104-191FA7FD42E5}" srcOrd="0" destOrd="0" presId="urn:microsoft.com/office/officeart/2016/7/layout/VerticalHollowActionList"/>
    <dgm:cxn modelId="{3D058A52-245E-4A43-9445-DA7D76B56825}" srcId="{29F91501-1584-4ACC-B0C6-8E6FC3F8EAC1}" destId="{BBA16484-62CD-42E3-9F6E-7F7CE59C90BB}" srcOrd="0" destOrd="0" parTransId="{9695F9C7-CA9D-42C9-B5FF-E284C5FA824A}" sibTransId="{3B988E1C-8A60-47B3-A0F9-ED7B790DBE1D}"/>
    <dgm:cxn modelId="{9C544874-3170-4F77-B4DA-5A64D5B34AE8}" srcId="{29F91501-1584-4ACC-B0C6-8E6FC3F8EAC1}" destId="{AE947C18-2C6B-4A1C-8965-C8E89CEDA412}" srcOrd="5" destOrd="0" parTransId="{5062233C-065F-4E8C-8569-7A15531C7EE5}" sibTransId="{7F0F4065-FC4C-41AE-82E1-281A8BC3824E}"/>
    <dgm:cxn modelId="{1D44E674-E3D0-4901-B9A8-A030B122EA64}" srcId="{1815E545-FAB8-4998-AFC2-57DA3AD953BF}" destId="{A392FE7A-949D-4EF4-A0F6-05337396B56B}" srcOrd="0" destOrd="0" parTransId="{081D242B-74F2-47D5-A8CA-77129A8C0761}" sibTransId="{4D328C7C-92E7-45E0-846F-A34F7D58A4F1}"/>
    <dgm:cxn modelId="{01BDA883-709B-4E35-94AB-9B171A43C5C0}" srcId="{5D89CDAE-CAF7-470C-A9D1-B704D310969C}" destId="{25153C4E-A712-48CD-9CB2-88B337647C31}" srcOrd="0" destOrd="0" parTransId="{511223EB-B154-49B3-AF3B-E9A4797AAF7A}" sibTransId="{96959CE7-57CA-45EE-854E-328FFAA76FB4}"/>
    <dgm:cxn modelId="{96B94A8B-F86C-4BDB-A265-C4F17504A8CE}" srcId="{29F91501-1584-4ACC-B0C6-8E6FC3F8EAC1}" destId="{1BA73FD9-0A7B-43BD-9B5A-A424BC7FF6ED}" srcOrd="4" destOrd="0" parTransId="{47C8E175-AD75-4A22-B9CF-4F835DF7C6D2}" sibTransId="{49426BF0-538B-4F67-9498-5DBFE63C515B}"/>
    <dgm:cxn modelId="{97B0C59C-38DC-4B84-9F30-90E313B966EF}" srcId="{BBA16484-62CD-42E3-9F6E-7F7CE59C90BB}" destId="{E529FCD2-9FF1-4D63-AE8B-5B3530A6D941}" srcOrd="0" destOrd="0" parTransId="{299EE678-B81A-4DCC-8888-BCEA95347643}" sibTransId="{1B72AA4B-9EDB-4C6A-821E-B03FBFD401DD}"/>
    <dgm:cxn modelId="{B8395B9D-B4A9-4602-9F0A-940915833EF3}" srcId="{29F91501-1584-4ACC-B0C6-8E6FC3F8EAC1}" destId="{5D89CDAE-CAF7-470C-A9D1-B704D310969C}" srcOrd="7" destOrd="0" parTransId="{B4952688-D600-457D-9C1B-28CEC6C4A590}" sibTransId="{803F8940-9564-4E15-A711-D5F526DC454B}"/>
    <dgm:cxn modelId="{538835A9-151D-4724-83EA-90113481A87E}" type="presOf" srcId="{E529FCD2-9FF1-4D63-AE8B-5B3530A6D941}" destId="{8C55CE7E-F8C6-4E74-A9A0-B2995D0785A1}" srcOrd="0" destOrd="0" presId="urn:microsoft.com/office/officeart/2016/7/layout/VerticalHollowActionList"/>
    <dgm:cxn modelId="{00950CB7-7490-4069-A4CE-92740A44A702}" type="presOf" srcId="{AE947C18-2C6B-4A1C-8965-C8E89CEDA412}" destId="{11B072EC-6A21-4312-95A8-6C07F5A38490}" srcOrd="0" destOrd="0" presId="urn:microsoft.com/office/officeart/2016/7/layout/VerticalHollowActionList"/>
    <dgm:cxn modelId="{1C6F3ABA-34AE-4D7C-9562-41C12FF362A0}" type="presOf" srcId="{AC03E0BF-4515-406B-9EB2-6A6E9051A006}" destId="{2692B755-204A-44C6-B8CF-33087088CF16}" srcOrd="0" destOrd="0" presId="urn:microsoft.com/office/officeart/2016/7/layout/VerticalHollowActionList"/>
    <dgm:cxn modelId="{D186EEBD-C39C-4532-80E7-D0462A82FB83}" type="presOf" srcId="{BBA16484-62CD-42E3-9F6E-7F7CE59C90BB}" destId="{2983C563-0259-4136-A318-2316AD313952}" srcOrd="0" destOrd="0" presId="urn:microsoft.com/office/officeart/2016/7/layout/VerticalHollowActionList"/>
    <dgm:cxn modelId="{A2D258D0-413C-4088-93D9-0BE2469B257B}" srcId="{D394A194-8623-4D97-8EF5-0A272D522C66}" destId="{92E53F1E-691D-4909-BBFA-F1A18D05443F}" srcOrd="0" destOrd="0" parTransId="{0A9DE9DD-F89D-4232-8090-37AE0E612BE3}" sibTransId="{DF1A0EC8-9075-40CD-8D33-56E6A6E30397}"/>
    <dgm:cxn modelId="{10DBCEEC-0F92-4110-BFCE-6A966D7FA759}" type="presOf" srcId="{4C639E98-17EA-4EE2-B4ED-91BA4CF44078}" destId="{B4412C35-96AC-4111-8829-82CEFB4872FC}" srcOrd="0" destOrd="0" presId="urn:microsoft.com/office/officeart/2016/7/layout/VerticalHollowActionList"/>
    <dgm:cxn modelId="{625A43F9-4901-4012-98FB-7FB7567C4229}" type="presOf" srcId="{1815E545-FAB8-4998-AFC2-57DA3AD953BF}" destId="{F116A61C-EF3D-4C04-9FA0-53DD9DF810A9}" srcOrd="0" destOrd="0" presId="urn:microsoft.com/office/officeart/2016/7/layout/VerticalHollowActionList"/>
    <dgm:cxn modelId="{7818D3B1-F663-43AA-AE71-F9F1DE5053F1}" type="presParOf" srcId="{842DDEE8-B869-4549-8DDA-1B0D3495FE61}" destId="{AECE259A-C166-4AA0-8514-A352F54DEA67}" srcOrd="0" destOrd="0" presId="urn:microsoft.com/office/officeart/2016/7/layout/VerticalHollowActionList"/>
    <dgm:cxn modelId="{5064CDC9-D5BE-4B53-A509-5BB87FF4B787}" type="presParOf" srcId="{AECE259A-C166-4AA0-8514-A352F54DEA67}" destId="{2983C563-0259-4136-A318-2316AD313952}" srcOrd="0" destOrd="0" presId="urn:microsoft.com/office/officeart/2016/7/layout/VerticalHollowActionList"/>
    <dgm:cxn modelId="{2FC7DD84-4FD6-4F34-A047-5B2ACB69FA48}" type="presParOf" srcId="{AECE259A-C166-4AA0-8514-A352F54DEA67}" destId="{8C55CE7E-F8C6-4E74-A9A0-B2995D0785A1}" srcOrd="1" destOrd="0" presId="urn:microsoft.com/office/officeart/2016/7/layout/VerticalHollowActionList"/>
    <dgm:cxn modelId="{1D877C3E-1B7F-4542-B6CF-93732897C99D}" type="presParOf" srcId="{842DDEE8-B869-4549-8DDA-1B0D3495FE61}" destId="{5C3DDEB5-44CD-40D5-B631-C1F97F6CAD58}" srcOrd="1" destOrd="0" presId="urn:microsoft.com/office/officeart/2016/7/layout/VerticalHollowActionList"/>
    <dgm:cxn modelId="{6439A198-798D-426F-938D-E624C31075E3}" type="presParOf" srcId="{842DDEE8-B869-4549-8DDA-1B0D3495FE61}" destId="{0E9D250D-2986-43D5-B32E-E11E277BF7C3}" srcOrd="2" destOrd="0" presId="urn:microsoft.com/office/officeart/2016/7/layout/VerticalHollowActionList"/>
    <dgm:cxn modelId="{832CB760-1F3D-4041-8EA2-B46ADFA65AC5}" type="presParOf" srcId="{0E9D250D-2986-43D5-B32E-E11E277BF7C3}" destId="{CB831080-6F77-4AAF-B006-DF7703319B4C}" srcOrd="0" destOrd="0" presId="urn:microsoft.com/office/officeart/2016/7/layout/VerticalHollowActionList"/>
    <dgm:cxn modelId="{CAF35A36-DAEA-4209-A532-1E7FD100E3BC}" type="presParOf" srcId="{0E9D250D-2986-43D5-B32E-E11E277BF7C3}" destId="{F3CFDABD-56DB-4284-BA98-63F5FC4FF0A7}" srcOrd="1" destOrd="0" presId="urn:microsoft.com/office/officeart/2016/7/layout/VerticalHollowActionList"/>
    <dgm:cxn modelId="{8B5B77A5-497F-406B-89FE-94259C4242F7}" type="presParOf" srcId="{842DDEE8-B869-4549-8DDA-1B0D3495FE61}" destId="{1DE34910-9178-4B15-9A55-A4360CC5FABA}" srcOrd="3" destOrd="0" presId="urn:microsoft.com/office/officeart/2016/7/layout/VerticalHollowActionList"/>
    <dgm:cxn modelId="{61DD0B20-79D2-4117-8368-C3EB85F14AEF}" type="presParOf" srcId="{842DDEE8-B869-4549-8DDA-1B0D3495FE61}" destId="{CD7BFDD7-B425-4425-A465-77919338BAB9}" srcOrd="4" destOrd="0" presId="urn:microsoft.com/office/officeart/2016/7/layout/VerticalHollowActionList"/>
    <dgm:cxn modelId="{4E5E2838-A274-48EB-A378-882ED4CAA5E1}" type="presParOf" srcId="{CD7BFDD7-B425-4425-A465-77919338BAB9}" destId="{BB403AFA-6263-403B-87F8-99F94A920191}" srcOrd="0" destOrd="0" presId="urn:microsoft.com/office/officeart/2016/7/layout/VerticalHollowActionList"/>
    <dgm:cxn modelId="{98C33C0E-C2AA-4DCE-AF69-E54BD3A2F742}" type="presParOf" srcId="{CD7BFDD7-B425-4425-A465-77919338BAB9}" destId="{B527DD9A-2482-4A6B-AD79-B500697155C4}" srcOrd="1" destOrd="0" presId="urn:microsoft.com/office/officeart/2016/7/layout/VerticalHollowActionList"/>
    <dgm:cxn modelId="{0F681196-30BB-48AD-AED5-5315E053970E}" type="presParOf" srcId="{842DDEE8-B869-4549-8DDA-1B0D3495FE61}" destId="{8F1E3590-D199-41E0-881A-EEA517457134}" srcOrd="5" destOrd="0" presId="urn:microsoft.com/office/officeart/2016/7/layout/VerticalHollowActionList"/>
    <dgm:cxn modelId="{B97CEE9A-C9C5-4E41-97EA-76940B5E1AED}" type="presParOf" srcId="{842DDEE8-B869-4549-8DDA-1B0D3495FE61}" destId="{7C4F3E82-68AA-45AD-8738-A060D3D2B385}" srcOrd="6" destOrd="0" presId="urn:microsoft.com/office/officeart/2016/7/layout/VerticalHollowActionList"/>
    <dgm:cxn modelId="{87983FD1-A64F-4EFE-8CD4-608F139483F5}" type="presParOf" srcId="{7C4F3E82-68AA-45AD-8738-A060D3D2B385}" destId="{2692B755-204A-44C6-B8CF-33087088CF16}" srcOrd="0" destOrd="0" presId="urn:microsoft.com/office/officeart/2016/7/layout/VerticalHollowActionList"/>
    <dgm:cxn modelId="{002DCB23-A442-4114-BE00-F9D45B300310}" type="presParOf" srcId="{7C4F3E82-68AA-45AD-8738-A060D3D2B385}" destId="{B4412C35-96AC-4111-8829-82CEFB4872FC}" srcOrd="1" destOrd="0" presId="urn:microsoft.com/office/officeart/2016/7/layout/VerticalHollowActionList"/>
    <dgm:cxn modelId="{6BF5B3A9-9E16-44A8-8359-43CB47897B04}" type="presParOf" srcId="{842DDEE8-B869-4549-8DDA-1B0D3495FE61}" destId="{0868CD21-D360-48F2-B9E9-5DD25DDA975F}" srcOrd="7" destOrd="0" presId="urn:microsoft.com/office/officeart/2016/7/layout/VerticalHollowActionList"/>
    <dgm:cxn modelId="{91707A94-A135-4418-8E91-2FFE7EB74A8D}" type="presParOf" srcId="{842DDEE8-B869-4549-8DDA-1B0D3495FE61}" destId="{C259D24B-62CE-4FCC-860D-174AD87EBCFD}" srcOrd="8" destOrd="0" presId="urn:microsoft.com/office/officeart/2016/7/layout/VerticalHollowActionList"/>
    <dgm:cxn modelId="{738D8E83-0922-4622-BBE8-845AB707C909}" type="presParOf" srcId="{C259D24B-62CE-4FCC-860D-174AD87EBCFD}" destId="{C1A04520-067E-43C6-BEF8-C0B5D2BF6DF3}" srcOrd="0" destOrd="0" presId="urn:microsoft.com/office/officeart/2016/7/layout/VerticalHollowActionList"/>
    <dgm:cxn modelId="{52AE15FB-8CDD-44D9-8126-887059617D7D}" type="presParOf" srcId="{C259D24B-62CE-4FCC-860D-174AD87EBCFD}" destId="{85D910FC-9DA7-4DF0-8104-191FA7FD42E5}" srcOrd="1" destOrd="0" presId="urn:microsoft.com/office/officeart/2016/7/layout/VerticalHollowActionList"/>
    <dgm:cxn modelId="{5895F10B-F02A-4E6B-B079-CCA9A4A0AA80}" type="presParOf" srcId="{842DDEE8-B869-4549-8DDA-1B0D3495FE61}" destId="{0549FEEF-5973-41EA-B46F-E98AC2AD8226}" srcOrd="9" destOrd="0" presId="urn:microsoft.com/office/officeart/2016/7/layout/VerticalHollowActionList"/>
    <dgm:cxn modelId="{CADAC8CE-06E7-41A9-A543-BAA9AE5221CD}" type="presParOf" srcId="{842DDEE8-B869-4549-8DDA-1B0D3495FE61}" destId="{3FADC49A-B971-49D3-B9AE-B4ED6537E186}" srcOrd="10" destOrd="0" presId="urn:microsoft.com/office/officeart/2016/7/layout/VerticalHollowActionList"/>
    <dgm:cxn modelId="{956C6BA8-D2DC-4195-AA3F-BE1849428783}" type="presParOf" srcId="{3FADC49A-B971-49D3-B9AE-B4ED6537E186}" destId="{11B072EC-6A21-4312-95A8-6C07F5A38490}" srcOrd="0" destOrd="0" presId="urn:microsoft.com/office/officeart/2016/7/layout/VerticalHollowActionList"/>
    <dgm:cxn modelId="{6480E80D-D2E2-45BF-9F40-C342C34BF9CD}" type="presParOf" srcId="{3FADC49A-B971-49D3-B9AE-B4ED6537E186}" destId="{975F5BC8-9AA5-4550-A179-840135F375FE}" srcOrd="1" destOrd="0" presId="urn:microsoft.com/office/officeart/2016/7/layout/VerticalHollowActionList"/>
    <dgm:cxn modelId="{BCBFE3EB-8CEE-48F2-9CF7-49128CFFD07D}" type="presParOf" srcId="{842DDEE8-B869-4549-8DDA-1B0D3495FE61}" destId="{2973F6C2-D2CF-49E6-A489-38C8E8C2F5DF}" srcOrd="11" destOrd="0" presId="urn:microsoft.com/office/officeart/2016/7/layout/VerticalHollowActionList"/>
    <dgm:cxn modelId="{106E2F6D-2DB0-4E7D-B032-1DB0C8FFA72A}" type="presParOf" srcId="{842DDEE8-B869-4549-8DDA-1B0D3495FE61}" destId="{F73621D1-1F85-40C9-888B-04A0E1196902}" srcOrd="12" destOrd="0" presId="urn:microsoft.com/office/officeart/2016/7/layout/VerticalHollowActionList"/>
    <dgm:cxn modelId="{D008150E-4B6B-4159-9550-0B2EC6C346D3}" type="presParOf" srcId="{F73621D1-1F85-40C9-888B-04A0E1196902}" destId="{F116A61C-EF3D-4C04-9FA0-53DD9DF810A9}" srcOrd="0" destOrd="0" presId="urn:microsoft.com/office/officeart/2016/7/layout/VerticalHollowActionList"/>
    <dgm:cxn modelId="{C73770F9-A07F-42B1-9DA1-8453CBCC971B}" type="presParOf" srcId="{F73621D1-1F85-40C9-888B-04A0E1196902}" destId="{874B7779-4BEB-45F8-A2CA-099F00A177CA}" srcOrd="1" destOrd="0" presId="urn:microsoft.com/office/officeart/2016/7/layout/VerticalHollowActionList"/>
    <dgm:cxn modelId="{580ADCDE-3693-48EE-A5B5-CEC3D9350BCF}" type="presParOf" srcId="{842DDEE8-B869-4549-8DDA-1B0D3495FE61}" destId="{312E7B34-A748-4CEC-BE6A-AE6A9BCE3689}" srcOrd="13" destOrd="0" presId="urn:microsoft.com/office/officeart/2016/7/layout/VerticalHollowActionList"/>
    <dgm:cxn modelId="{C8952F66-AE8E-47EA-A706-8A341E3E1357}" type="presParOf" srcId="{842DDEE8-B869-4549-8DDA-1B0D3495FE61}" destId="{65933EF3-E123-4375-9D1F-FC3B66F10370}" srcOrd="14" destOrd="0" presId="urn:microsoft.com/office/officeart/2016/7/layout/VerticalHollowActionList"/>
    <dgm:cxn modelId="{F7575283-3FE5-4593-A8C3-8A3B6A2EDE86}" type="presParOf" srcId="{65933EF3-E123-4375-9D1F-FC3B66F10370}" destId="{4D17A1CE-6B50-4EA6-9D91-680799AECB2C}" srcOrd="0" destOrd="0" presId="urn:microsoft.com/office/officeart/2016/7/layout/VerticalHollowActionList"/>
    <dgm:cxn modelId="{CC10091B-5458-4749-B295-28EA57C7FE4A}" type="presParOf" srcId="{65933EF3-E123-4375-9D1F-FC3B66F10370}" destId="{E2CC4466-BDA0-4117-9FB3-FA56F15108E2}" srcOrd="1" destOrd="0" presId="urn:microsoft.com/office/officeart/2016/7/layout/VerticalHollow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99D401C-D547-44E2-882B-4BD37A240745}"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68867B04-7086-41A0-A744-28068C6A1089}">
      <dgm:prSet/>
      <dgm:spPr/>
      <dgm:t>
        <a:bodyPr/>
        <a:lstStyle/>
        <a:p>
          <a:r>
            <a:rPr lang="en-GB" b="1" dirty="0"/>
            <a:t>Marriage Acts 1949–1994 </a:t>
          </a:r>
          <a:r>
            <a:rPr lang="en-GB" dirty="0"/>
            <a:t>“The Marriage Acts” have been amended many times since they into force, however the core requirements reacting to capacity, domicile, formality, voluntariness, age at date marriage and registration of marriage remain.</a:t>
          </a:r>
          <a:endParaRPr lang="en-US" dirty="0"/>
        </a:p>
      </dgm:t>
    </dgm:pt>
    <dgm:pt modelId="{6D7A0A2F-9F5C-4607-97A2-5178EBA76B6F}" type="parTrans" cxnId="{572BFED5-2C97-40B0-B643-8AB6CA5CFAF0}">
      <dgm:prSet/>
      <dgm:spPr/>
      <dgm:t>
        <a:bodyPr/>
        <a:lstStyle/>
        <a:p>
          <a:endParaRPr lang="en-US"/>
        </a:p>
      </dgm:t>
    </dgm:pt>
    <dgm:pt modelId="{17BCB23D-1E4B-4F70-83A4-D4B2D6955F0E}" type="sibTrans" cxnId="{572BFED5-2C97-40B0-B643-8AB6CA5CFAF0}">
      <dgm:prSet/>
      <dgm:spPr/>
      <dgm:t>
        <a:bodyPr/>
        <a:lstStyle/>
        <a:p>
          <a:endParaRPr lang="en-US"/>
        </a:p>
      </dgm:t>
    </dgm:pt>
    <dgm:pt modelId="{D56BAE7E-FE65-4E18-AF78-C872C28A4C90}">
      <dgm:prSet/>
      <dgm:spPr/>
      <dgm:t>
        <a:bodyPr/>
        <a:lstStyle/>
        <a:p>
          <a:r>
            <a:rPr lang="en-GB" b="1" dirty="0"/>
            <a:t>Marriage (Prohibited Degrees of Relationship) Act 1986 </a:t>
          </a:r>
          <a:r>
            <a:rPr lang="en-GB" dirty="0"/>
            <a:t>this Act tried to keep up to date with the changing nature of families, so that marriages which were previously prohibited are now allowed and marriages which were previously permitted are now prohibited.</a:t>
          </a:r>
          <a:endParaRPr lang="en-US" dirty="0"/>
        </a:p>
      </dgm:t>
    </dgm:pt>
    <dgm:pt modelId="{112B954B-3124-4C34-BB16-BCDB644821F0}" type="parTrans" cxnId="{31CDC6C7-C492-4919-B99F-C48A7954A226}">
      <dgm:prSet/>
      <dgm:spPr/>
      <dgm:t>
        <a:bodyPr/>
        <a:lstStyle/>
        <a:p>
          <a:endParaRPr lang="en-US"/>
        </a:p>
      </dgm:t>
    </dgm:pt>
    <dgm:pt modelId="{462ACAF0-03EC-4901-8C52-542F1DB4952D}" type="sibTrans" cxnId="{31CDC6C7-C492-4919-B99F-C48A7954A226}">
      <dgm:prSet/>
      <dgm:spPr/>
      <dgm:t>
        <a:bodyPr/>
        <a:lstStyle/>
        <a:p>
          <a:endParaRPr lang="en-US"/>
        </a:p>
      </dgm:t>
    </dgm:pt>
    <dgm:pt modelId="{8C95694B-83A0-43CD-9C63-4A88C2163B2A}">
      <dgm:prSet/>
      <dgm:spPr/>
      <dgm:t>
        <a:bodyPr/>
        <a:lstStyle/>
        <a:p>
          <a:r>
            <a:rPr lang="en-GB" b="1" dirty="0"/>
            <a:t>Marriage Act 1994 </a:t>
          </a:r>
          <a:r>
            <a:rPr lang="en-GB" dirty="0"/>
            <a:t>allows marriages to be solemnised in certain “approved premises”. Prior to the Act, marriage ceremonies could only be conducted in churches and register offices. Premises must have a licence to hold ceremonies.</a:t>
          </a:r>
          <a:endParaRPr lang="en-US" dirty="0"/>
        </a:p>
      </dgm:t>
    </dgm:pt>
    <dgm:pt modelId="{DEEEF77A-813B-4BDF-9FD5-BB764C0821D7}" type="parTrans" cxnId="{81133A61-3152-4DCB-BDCD-8CDFC3BF644C}">
      <dgm:prSet/>
      <dgm:spPr/>
      <dgm:t>
        <a:bodyPr/>
        <a:lstStyle/>
        <a:p>
          <a:endParaRPr lang="en-US"/>
        </a:p>
      </dgm:t>
    </dgm:pt>
    <dgm:pt modelId="{548A7F88-CCB9-483A-A19D-CF540CC27D67}" type="sibTrans" cxnId="{81133A61-3152-4DCB-BDCD-8CDFC3BF644C}">
      <dgm:prSet/>
      <dgm:spPr/>
      <dgm:t>
        <a:bodyPr/>
        <a:lstStyle/>
        <a:p>
          <a:endParaRPr lang="en-US"/>
        </a:p>
      </dgm:t>
    </dgm:pt>
    <dgm:pt modelId="{680CD4F5-1187-40F3-AA40-EA991523AFE0}" type="pres">
      <dgm:prSet presAssocID="{599D401C-D547-44E2-882B-4BD37A240745}" presName="hierChild1" presStyleCnt="0">
        <dgm:presLayoutVars>
          <dgm:chPref val="1"/>
          <dgm:dir/>
          <dgm:animOne val="branch"/>
          <dgm:animLvl val="lvl"/>
          <dgm:resizeHandles/>
        </dgm:presLayoutVars>
      </dgm:prSet>
      <dgm:spPr/>
    </dgm:pt>
    <dgm:pt modelId="{99B88EB5-9A0F-420F-891C-3F8134602817}" type="pres">
      <dgm:prSet presAssocID="{68867B04-7086-41A0-A744-28068C6A1089}" presName="hierRoot1" presStyleCnt="0"/>
      <dgm:spPr/>
    </dgm:pt>
    <dgm:pt modelId="{2C61BAF6-5E0A-44A7-8376-A2EC5D8A97D8}" type="pres">
      <dgm:prSet presAssocID="{68867B04-7086-41A0-A744-28068C6A1089}" presName="composite" presStyleCnt="0"/>
      <dgm:spPr/>
    </dgm:pt>
    <dgm:pt modelId="{2A1194A0-3B90-4AED-8277-CBCB5E586E26}" type="pres">
      <dgm:prSet presAssocID="{68867B04-7086-41A0-A744-28068C6A1089}" presName="background" presStyleLbl="node0" presStyleIdx="0" presStyleCnt="3"/>
      <dgm:spPr/>
    </dgm:pt>
    <dgm:pt modelId="{1686DD96-5FB1-46CD-8D82-B369E9CFAE64}" type="pres">
      <dgm:prSet presAssocID="{68867B04-7086-41A0-A744-28068C6A1089}" presName="text" presStyleLbl="fgAcc0" presStyleIdx="0" presStyleCnt="3">
        <dgm:presLayoutVars>
          <dgm:chPref val="3"/>
        </dgm:presLayoutVars>
      </dgm:prSet>
      <dgm:spPr/>
    </dgm:pt>
    <dgm:pt modelId="{C9DF7E0E-2F5F-40CE-8CE6-BC34BBD972A3}" type="pres">
      <dgm:prSet presAssocID="{68867B04-7086-41A0-A744-28068C6A1089}" presName="hierChild2" presStyleCnt="0"/>
      <dgm:spPr/>
    </dgm:pt>
    <dgm:pt modelId="{2EA10EF4-F859-40C1-83F5-01E561177DAA}" type="pres">
      <dgm:prSet presAssocID="{D56BAE7E-FE65-4E18-AF78-C872C28A4C90}" presName="hierRoot1" presStyleCnt="0"/>
      <dgm:spPr/>
    </dgm:pt>
    <dgm:pt modelId="{5358E0BF-2137-4881-8EE5-3D1CBE6C0849}" type="pres">
      <dgm:prSet presAssocID="{D56BAE7E-FE65-4E18-AF78-C872C28A4C90}" presName="composite" presStyleCnt="0"/>
      <dgm:spPr/>
    </dgm:pt>
    <dgm:pt modelId="{4A88BA89-C5BD-4161-80C0-1BED630E2F8F}" type="pres">
      <dgm:prSet presAssocID="{D56BAE7E-FE65-4E18-AF78-C872C28A4C90}" presName="background" presStyleLbl="node0" presStyleIdx="1" presStyleCnt="3"/>
      <dgm:spPr/>
    </dgm:pt>
    <dgm:pt modelId="{39D43E72-F68D-4974-BFE2-7A24611F5FDC}" type="pres">
      <dgm:prSet presAssocID="{D56BAE7E-FE65-4E18-AF78-C872C28A4C90}" presName="text" presStyleLbl="fgAcc0" presStyleIdx="1" presStyleCnt="3">
        <dgm:presLayoutVars>
          <dgm:chPref val="3"/>
        </dgm:presLayoutVars>
      </dgm:prSet>
      <dgm:spPr/>
    </dgm:pt>
    <dgm:pt modelId="{1E887EF9-945E-482B-B8CB-232F28039DE7}" type="pres">
      <dgm:prSet presAssocID="{D56BAE7E-FE65-4E18-AF78-C872C28A4C90}" presName="hierChild2" presStyleCnt="0"/>
      <dgm:spPr/>
    </dgm:pt>
    <dgm:pt modelId="{340427AE-CB5B-4D3F-83EE-8F66D9995230}" type="pres">
      <dgm:prSet presAssocID="{8C95694B-83A0-43CD-9C63-4A88C2163B2A}" presName="hierRoot1" presStyleCnt="0"/>
      <dgm:spPr/>
    </dgm:pt>
    <dgm:pt modelId="{9F44057F-FA8C-4BD7-8F87-9F4D3E4CB402}" type="pres">
      <dgm:prSet presAssocID="{8C95694B-83A0-43CD-9C63-4A88C2163B2A}" presName="composite" presStyleCnt="0"/>
      <dgm:spPr/>
    </dgm:pt>
    <dgm:pt modelId="{0617E4C0-EE33-42E7-9D60-F10B827B9A09}" type="pres">
      <dgm:prSet presAssocID="{8C95694B-83A0-43CD-9C63-4A88C2163B2A}" presName="background" presStyleLbl="node0" presStyleIdx="2" presStyleCnt="3"/>
      <dgm:spPr/>
    </dgm:pt>
    <dgm:pt modelId="{9BAABF89-B538-42DE-AD21-F5372E2E0503}" type="pres">
      <dgm:prSet presAssocID="{8C95694B-83A0-43CD-9C63-4A88C2163B2A}" presName="text" presStyleLbl="fgAcc0" presStyleIdx="2" presStyleCnt="3">
        <dgm:presLayoutVars>
          <dgm:chPref val="3"/>
        </dgm:presLayoutVars>
      </dgm:prSet>
      <dgm:spPr/>
    </dgm:pt>
    <dgm:pt modelId="{9B5632D6-9D18-4BE7-A147-D7A40A7AB2C5}" type="pres">
      <dgm:prSet presAssocID="{8C95694B-83A0-43CD-9C63-4A88C2163B2A}" presName="hierChild2" presStyleCnt="0"/>
      <dgm:spPr/>
    </dgm:pt>
  </dgm:ptLst>
  <dgm:cxnLst>
    <dgm:cxn modelId="{81133A61-3152-4DCB-BDCD-8CDFC3BF644C}" srcId="{599D401C-D547-44E2-882B-4BD37A240745}" destId="{8C95694B-83A0-43CD-9C63-4A88C2163B2A}" srcOrd="2" destOrd="0" parTransId="{DEEEF77A-813B-4BDF-9FD5-BB764C0821D7}" sibTransId="{548A7F88-CCB9-483A-A19D-CF540CC27D67}"/>
    <dgm:cxn modelId="{EFE05F43-9204-4817-8371-3327EC60B28A}" type="presOf" srcId="{599D401C-D547-44E2-882B-4BD37A240745}" destId="{680CD4F5-1187-40F3-AA40-EA991523AFE0}" srcOrd="0" destOrd="0" presId="urn:microsoft.com/office/officeart/2005/8/layout/hierarchy1"/>
    <dgm:cxn modelId="{69170A9E-BEEB-46FE-A82B-F21EB3B44009}" type="presOf" srcId="{8C95694B-83A0-43CD-9C63-4A88C2163B2A}" destId="{9BAABF89-B538-42DE-AD21-F5372E2E0503}" srcOrd="0" destOrd="0" presId="urn:microsoft.com/office/officeart/2005/8/layout/hierarchy1"/>
    <dgm:cxn modelId="{D91ECFC0-4023-4B63-B8C7-0B91BBCF4EDF}" type="presOf" srcId="{68867B04-7086-41A0-A744-28068C6A1089}" destId="{1686DD96-5FB1-46CD-8D82-B369E9CFAE64}" srcOrd="0" destOrd="0" presId="urn:microsoft.com/office/officeart/2005/8/layout/hierarchy1"/>
    <dgm:cxn modelId="{31CDC6C7-C492-4919-B99F-C48A7954A226}" srcId="{599D401C-D547-44E2-882B-4BD37A240745}" destId="{D56BAE7E-FE65-4E18-AF78-C872C28A4C90}" srcOrd="1" destOrd="0" parTransId="{112B954B-3124-4C34-BB16-BCDB644821F0}" sibTransId="{462ACAF0-03EC-4901-8C52-542F1DB4952D}"/>
    <dgm:cxn modelId="{5B5B77C8-10DC-44A4-902F-FE80B1600677}" type="presOf" srcId="{D56BAE7E-FE65-4E18-AF78-C872C28A4C90}" destId="{39D43E72-F68D-4974-BFE2-7A24611F5FDC}" srcOrd="0" destOrd="0" presId="urn:microsoft.com/office/officeart/2005/8/layout/hierarchy1"/>
    <dgm:cxn modelId="{572BFED5-2C97-40B0-B643-8AB6CA5CFAF0}" srcId="{599D401C-D547-44E2-882B-4BD37A240745}" destId="{68867B04-7086-41A0-A744-28068C6A1089}" srcOrd="0" destOrd="0" parTransId="{6D7A0A2F-9F5C-4607-97A2-5178EBA76B6F}" sibTransId="{17BCB23D-1E4B-4F70-83A4-D4B2D6955F0E}"/>
    <dgm:cxn modelId="{7509A2EE-02FA-49AA-9CCD-DB875EFD06C1}" type="presParOf" srcId="{680CD4F5-1187-40F3-AA40-EA991523AFE0}" destId="{99B88EB5-9A0F-420F-891C-3F8134602817}" srcOrd="0" destOrd="0" presId="urn:microsoft.com/office/officeart/2005/8/layout/hierarchy1"/>
    <dgm:cxn modelId="{4F9F6043-354C-4D52-8474-D3E47FED4CBC}" type="presParOf" srcId="{99B88EB5-9A0F-420F-891C-3F8134602817}" destId="{2C61BAF6-5E0A-44A7-8376-A2EC5D8A97D8}" srcOrd="0" destOrd="0" presId="urn:microsoft.com/office/officeart/2005/8/layout/hierarchy1"/>
    <dgm:cxn modelId="{FF9D3883-B8D2-4C9C-9734-7CD086714B15}" type="presParOf" srcId="{2C61BAF6-5E0A-44A7-8376-A2EC5D8A97D8}" destId="{2A1194A0-3B90-4AED-8277-CBCB5E586E26}" srcOrd="0" destOrd="0" presId="urn:microsoft.com/office/officeart/2005/8/layout/hierarchy1"/>
    <dgm:cxn modelId="{C18ED356-64F1-4BC6-87CA-34C30EB859AC}" type="presParOf" srcId="{2C61BAF6-5E0A-44A7-8376-A2EC5D8A97D8}" destId="{1686DD96-5FB1-46CD-8D82-B369E9CFAE64}" srcOrd="1" destOrd="0" presId="urn:microsoft.com/office/officeart/2005/8/layout/hierarchy1"/>
    <dgm:cxn modelId="{D51AABA2-1ED8-4088-8D60-BFFAE8B77EA5}" type="presParOf" srcId="{99B88EB5-9A0F-420F-891C-3F8134602817}" destId="{C9DF7E0E-2F5F-40CE-8CE6-BC34BBD972A3}" srcOrd="1" destOrd="0" presId="urn:microsoft.com/office/officeart/2005/8/layout/hierarchy1"/>
    <dgm:cxn modelId="{98CA40C4-BB3A-46AA-8733-7F5B15855535}" type="presParOf" srcId="{680CD4F5-1187-40F3-AA40-EA991523AFE0}" destId="{2EA10EF4-F859-40C1-83F5-01E561177DAA}" srcOrd="1" destOrd="0" presId="urn:microsoft.com/office/officeart/2005/8/layout/hierarchy1"/>
    <dgm:cxn modelId="{69D6937C-24F1-4C64-85C5-02ABEDE4CE60}" type="presParOf" srcId="{2EA10EF4-F859-40C1-83F5-01E561177DAA}" destId="{5358E0BF-2137-4881-8EE5-3D1CBE6C0849}" srcOrd="0" destOrd="0" presId="urn:microsoft.com/office/officeart/2005/8/layout/hierarchy1"/>
    <dgm:cxn modelId="{AD1E4711-0AE7-4113-951A-E8428E5854ED}" type="presParOf" srcId="{5358E0BF-2137-4881-8EE5-3D1CBE6C0849}" destId="{4A88BA89-C5BD-4161-80C0-1BED630E2F8F}" srcOrd="0" destOrd="0" presId="urn:microsoft.com/office/officeart/2005/8/layout/hierarchy1"/>
    <dgm:cxn modelId="{D2F62100-290C-4B0D-AF8B-4E1EF114A40C}" type="presParOf" srcId="{5358E0BF-2137-4881-8EE5-3D1CBE6C0849}" destId="{39D43E72-F68D-4974-BFE2-7A24611F5FDC}" srcOrd="1" destOrd="0" presId="urn:microsoft.com/office/officeart/2005/8/layout/hierarchy1"/>
    <dgm:cxn modelId="{7936C111-C6FD-4EF2-9FFB-7FCFE18700E8}" type="presParOf" srcId="{2EA10EF4-F859-40C1-83F5-01E561177DAA}" destId="{1E887EF9-945E-482B-B8CB-232F28039DE7}" srcOrd="1" destOrd="0" presId="urn:microsoft.com/office/officeart/2005/8/layout/hierarchy1"/>
    <dgm:cxn modelId="{81936B6D-EDC3-43ED-9365-320210BFD819}" type="presParOf" srcId="{680CD4F5-1187-40F3-AA40-EA991523AFE0}" destId="{340427AE-CB5B-4D3F-83EE-8F66D9995230}" srcOrd="2" destOrd="0" presId="urn:microsoft.com/office/officeart/2005/8/layout/hierarchy1"/>
    <dgm:cxn modelId="{CAD0D53A-8B4C-4E54-8704-093ACD90D9CA}" type="presParOf" srcId="{340427AE-CB5B-4D3F-83EE-8F66D9995230}" destId="{9F44057F-FA8C-4BD7-8F87-9F4D3E4CB402}" srcOrd="0" destOrd="0" presId="urn:microsoft.com/office/officeart/2005/8/layout/hierarchy1"/>
    <dgm:cxn modelId="{25DCA89B-C1F6-49C0-83BB-E1D03FDE9083}" type="presParOf" srcId="{9F44057F-FA8C-4BD7-8F87-9F4D3E4CB402}" destId="{0617E4C0-EE33-42E7-9D60-F10B827B9A09}" srcOrd="0" destOrd="0" presId="urn:microsoft.com/office/officeart/2005/8/layout/hierarchy1"/>
    <dgm:cxn modelId="{CBAFC305-545D-40DE-A1CD-F291C32AD872}" type="presParOf" srcId="{9F44057F-FA8C-4BD7-8F87-9F4D3E4CB402}" destId="{9BAABF89-B538-42DE-AD21-F5372E2E0503}" srcOrd="1" destOrd="0" presId="urn:microsoft.com/office/officeart/2005/8/layout/hierarchy1"/>
    <dgm:cxn modelId="{E0201739-522A-48D5-92E9-ACC30AEF43C3}" type="presParOf" srcId="{340427AE-CB5B-4D3F-83EE-8F66D9995230}" destId="{9B5632D6-9D18-4BE7-A147-D7A40A7AB2C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AA234A0-A651-4FA7-9526-379A96E5DF43}"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DAB23B57-1FB4-4110-AB52-43ECA69B5635}">
      <dgm:prSet/>
      <dgm:spPr/>
      <dgm:t>
        <a:bodyPr/>
        <a:lstStyle/>
        <a:p>
          <a:r>
            <a:rPr lang="en-GB" dirty="0"/>
            <a:t>To be valid a marriage or civil partnership must comply with certain legal requirements: </a:t>
          </a:r>
          <a:endParaRPr lang="en-US" dirty="0"/>
        </a:p>
      </dgm:t>
    </dgm:pt>
    <dgm:pt modelId="{D8A243F7-123A-4FE6-B0EE-DDC3C1AB81C2}" type="parTrans" cxnId="{1D83DEBE-A17A-4E41-9674-C94B088B6545}">
      <dgm:prSet/>
      <dgm:spPr/>
      <dgm:t>
        <a:bodyPr/>
        <a:lstStyle/>
        <a:p>
          <a:endParaRPr lang="en-US"/>
        </a:p>
      </dgm:t>
    </dgm:pt>
    <dgm:pt modelId="{8D2DC0D3-E2FE-4A8B-8D05-197D0DC143DD}" type="sibTrans" cxnId="{1D83DEBE-A17A-4E41-9674-C94B088B6545}">
      <dgm:prSet/>
      <dgm:spPr/>
      <dgm:t>
        <a:bodyPr/>
        <a:lstStyle/>
        <a:p>
          <a:endParaRPr lang="en-US"/>
        </a:p>
      </dgm:t>
    </dgm:pt>
    <dgm:pt modelId="{2622F52B-159B-4485-9A62-2215FA9DA363}">
      <dgm:prSet/>
      <dgm:spPr/>
      <dgm:t>
        <a:bodyPr/>
        <a:lstStyle/>
        <a:p>
          <a:r>
            <a:rPr lang="en-GB" dirty="0"/>
            <a:t>1. Each party must have the capacity to marry in accordance with the law of their country of domicile. Domicile is a legal concept that links a person with a particular legal system and it will be explained in the next section.</a:t>
          </a:r>
          <a:endParaRPr lang="en-US" dirty="0"/>
        </a:p>
      </dgm:t>
    </dgm:pt>
    <dgm:pt modelId="{673674E0-0113-45E9-B445-9C6E4CFEAEE7}" type="parTrans" cxnId="{518C5FB0-49D2-49A0-8FF0-8E32A6586079}">
      <dgm:prSet/>
      <dgm:spPr/>
      <dgm:t>
        <a:bodyPr/>
        <a:lstStyle/>
        <a:p>
          <a:endParaRPr lang="en-US"/>
        </a:p>
      </dgm:t>
    </dgm:pt>
    <dgm:pt modelId="{6BA3AFA8-EF71-4D3D-9889-0FCA9395F77C}" type="sibTrans" cxnId="{518C5FB0-49D2-49A0-8FF0-8E32A6586079}">
      <dgm:prSet/>
      <dgm:spPr/>
      <dgm:t>
        <a:bodyPr/>
        <a:lstStyle/>
        <a:p>
          <a:endParaRPr lang="en-US"/>
        </a:p>
      </dgm:t>
    </dgm:pt>
    <dgm:pt modelId="{74379B92-5364-4740-8F0B-BEC8CA6AC6E3}">
      <dgm:prSet/>
      <dgm:spPr/>
      <dgm:t>
        <a:bodyPr/>
        <a:lstStyle/>
        <a:p>
          <a:r>
            <a:rPr lang="en-GB" dirty="0"/>
            <a:t>2. The marriage must comply with the legal formalities that are in place in the country where the marriage is celebrated.</a:t>
          </a:r>
          <a:endParaRPr lang="en-US" dirty="0"/>
        </a:p>
      </dgm:t>
    </dgm:pt>
    <dgm:pt modelId="{8C890AA4-F802-4158-83D0-4FE468A5134B}" type="parTrans" cxnId="{8965E10B-19CA-48D2-B723-A8CD63D0B7EB}">
      <dgm:prSet/>
      <dgm:spPr/>
      <dgm:t>
        <a:bodyPr/>
        <a:lstStyle/>
        <a:p>
          <a:endParaRPr lang="en-US"/>
        </a:p>
      </dgm:t>
    </dgm:pt>
    <dgm:pt modelId="{E9365C39-2966-42FF-AF91-32837459BF03}" type="sibTrans" cxnId="{8965E10B-19CA-48D2-B723-A8CD63D0B7EB}">
      <dgm:prSet/>
      <dgm:spPr/>
      <dgm:t>
        <a:bodyPr/>
        <a:lstStyle/>
        <a:p>
          <a:endParaRPr lang="en-US"/>
        </a:p>
      </dgm:t>
    </dgm:pt>
    <dgm:pt modelId="{20861952-335F-40FF-A5E8-90A1FE9A74A3}">
      <dgm:prSet/>
      <dgm:spPr/>
      <dgm:t>
        <a:bodyPr/>
        <a:lstStyle/>
        <a:p>
          <a:r>
            <a:rPr lang="en-GB" dirty="0"/>
            <a:t>3. The marriage must be entered into voluntarily, and in this regard, there is a distinction made between arranged and forced marriages.</a:t>
          </a:r>
          <a:endParaRPr lang="en-US" dirty="0"/>
        </a:p>
      </dgm:t>
    </dgm:pt>
    <dgm:pt modelId="{1AD8E691-BDE9-481D-9E92-570428B383C3}" type="parTrans" cxnId="{F829F5B4-CD93-469A-8CC8-D164C70C74DE}">
      <dgm:prSet/>
      <dgm:spPr/>
      <dgm:t>
        <a:bodyPr/>
        <a:lstStyle/>
        <a:p>
          <a:endParaRPr lang="en-US"/>
        </a:p>
      </dgm:t>
    </dgm:pt>
    <dgm:pt modelId="{1FA745FE-C98E-4CDE-9AF4-E2178A66C399}" type="sibTrans" cxnId="{F829F5B4-CD93-469A-8CC8-D164C70C74DE}">
      <dgm:prSet/>
      <dgm:spPr/>
      <dgm:t>
        <a:bodyPr/>
        <a:lstStyle/>
        <a:p>
          <a:endParaRPr lang="en-US"/>
        </a:p>
      </dgm:t>
    </dgm:pt>
    <dgm:pt modelId="{ABF88165-6660-4ECE-97CF-861052C16CB5}" type="pres">
      <dgm:prSet presAssocID="{6AA234A0-A651-4FA7-9526-379A96E5DF43}" presName="outerComposite" presStyleCnt="0">
        <dgm:presLayoutVars>
          <dgm:chMax val="5"/>
          <dgm:dir/>
          <dgm:resizeHandles val="exact"/>
        </dgm:presLayoutVars>
      </dgm:prSet>
      <dgm:spPr/>
    </dgm:pt>
    <dgm:pt modelId="{0752AAAA-05EA-414D-942F-72D06B765AE2}" type="pres">
      <dgm:prSet presAssocID="{6AA234A0-A651-4FA7-9526-379A96E5DF43}" presName="dummyMaxCanvas" presStyleCnt="0">
        <dgm:presLayoutVars/>
      </dgm:prSet>
      <dgm:spPr/>
    </dgm:pt>
    <dgm:pt modelId="{B5A59E60-CEE3-4F66-87C6-6711F19122DC}" type="pres">
      <dgm:prSet presAssocID="{6AA234A0-A651-4FA7-9526-379A96E5DF43}" presName="FourNodes_1" presStyleLbl="node1" presStyleIdx="0" presStyleCnt="4">
        <dgm:presLayoutVars>
          <dgm:bulletEnabled val="1"/>
        </dgm:presLayoutVars>
      </dgm:prSet>
      <dgm:spPr/>
    </dgm:pt>
    <dgm:pt modelId="{1EC129E4-DCE3-45D7-B569-0643401DCE74}" type="pres">
      <dgm:prSet presAssocID="{6AA234A0-A651-4FA7-9526-379A96E5DF43}" presName="FourNodes_2" presStyleLbl="node1" presStyleIdx="1" presStyleCnt="4">
        <dgm:presLayoutVars>
          <dgm:bulletEnabled val="1"/>
        </dgm:presLayoutVars>
      </dgm:prSet>
      <dgm:spPr/>
    </dgm:pt>
    <dgm:pt modelId="{8A4C96BF-8921-4E7D-9648-BC78B831AD76}" type="pres">
      <dgm:prSet presAssocID="{6AA234A0-A651-4FA7-9526-379A96E5DF43}" presName="FourNodes_3" presStyleLbl="node1" presStyleIdx="2" presStyleCnt="4">
        <dgm:presLayoutVars>
          <dgm:bulletEnabled val="1"/>
        </dgm:presLayoutVars>
      </dgm:prSet>
      <dgm:spPr/>
    </dgm:pt>
    <dgm:pt modelId="{6D0CA53B-4420-4A41-8AD8-88F47D261143}" type="pres">
      <dgm:prSet presAssocID="{6AA234A0-A651-4FA7-9526-379A96E5DF43}" presName="FourNodes_4" presStyleLbl="node1" presStyleIdx="3" presStyleCnt="4">
        <dgm:presLayoutVars>
          <dgm:bulletEnabled val="1"/>
        </dgm:presLayoutVars>
      </dgm:prSet>
      <dgm:spPr/>
    </dgm:pt>
    <dgm:pt modelId="{7552CEBA-8A8C-494F-9368-DD4B11F57BAF}" type="pres">
      <dgm:prSet presAssocID="{6AA234A0-A651-4FA7-9526-379A96E5DF43}" presName="FourConn_1-2" presStyleLbl="fgAccFollowNode1" presStyleIdx="0" presStyleCnt="3">
        <dgm:presLayoutVars>
          <dgm:bulletEnabled val="1"/>
        </dgm:presLayoutVars>
      </dgm:prSet>
      <dgm:spPr/>
    </dgm:pt>
    <dgm:pt modelId="{424B5E86-679F-4933-97AE-847FD0AAA9A7}" type="pres">
      <dgm:prSet presAssocID="{6AA234A0-A651-4FA7-9526-379A96E5DF43}" presName="FourConn_2-3" presStyleLbl="fgAccFollowNode1" presStyleIdx="1" presStyleCnt="3">
        <dgm:presLayoutVars>
          <dgm:bulletEnabled val="1"/>
        </dgm:presLayoutVars>
      </dgm:prSet>
      <dgm:spPr/>
    </dgm:pt>
    <dgm:pt modelId="{524BDD17-B309-4386-A024-24E0E2259B6F}" type="pres">
      <dgm:prSet presAssocID="{6AA234A0-A651-4FA7-9526-379A96E5DF43}" presName="FourConn_3-4" presStyleLbl="fgAccFollowNode1" presStyleIdx="2" presStyleCnt="3">
        <dgm:presLayoutVars>
          <dgm:bulletEnabled val="1"/>
        </dgm:presLayoutVars>
      </dgm:prSet>
      <dgm:spPr/>
    </dgm:pt>
    <dgm:pt modelId="{C80BA3C1-4BDE-4698-BD26-31F1CA66853D}" type="pres">
      <dgm:prSet presAssocID="{6AA234A0-A651-4FA7-9526-379A96E5DF43}" presName="FourNodes_1_text" presStyleLbl="node1" presStyleIdx="3" presStyleCnt="4">
        <dgm:presLayoutVars>
          <dgm:bulletEnabled val="1"/>
        </dgm:presLayoutVars>
      </dgm:prSet>
      <dgm:spPr/>
    </dgm:pt>
    <dgm:pt modelId="{A5AAD9AB-2187-4388-B0B7-DCBAA1D277C2}" type="pres">
      <dgm:prSet presAssocID="{6AA234A0-A651-4FA7-9526-379A96E5DF43}" presName="FourNodes_2_text" presStyleLbl="node1" presStyleIdx="3" presStyleCnt="4">
        <dgm:presLayoutVars>
          <dgm:bulletEnabled val="1"/>
        </dgm:presLayoutVars>
      </dgm:prSet>
      <dgm:spPr/>
    </dgm:pt>
    <dgm:pt modelId="{A962556E-8410-416A-95A3-BF45238BEB8D}" type="pres">
      <dgm:prSet presAssocID="{6AA234A0-A651-4FA7-9526-379A96E5DF43}" presName="FourNodes_3_text" presStyleLbl="node1" presStyleIdx="3" presStyleCnt="4">
        <dgm:presLayoutVars>
          <dgm:bulletEnabled val="1"/>
        </dgm:presLayoutVars>
      </dgm:prSet>
      <dgm:spPr/>
    </dgm:pt>
    <dgm:pt modelId="{58F877DE-BA0B-40AB-B4C7-0A00F06895E9}" type="pres">
      <dgm:prSet presAssocID="{6AA234A0-A651-4FA7-9526-379A96E5DF43}" presName="FourNodes_4_text" presStyleLbl="node1" presStyleIdx="3" presStyleCnt="4">
        <dgm:presLayoutVars>
          <dgm:bulletEnabled val="1"/>
        </dgm:presLayoutVars>
      </dgm:prSet>
      <dgm:spPr/>
    </dgm:pt>
  </dgm:ptLst>
  <dgm:cxnLst>
    <dgm:cxn modelId="{BFA33203-93B5-4C89-AD8B-BAA1125DB961}" type="presOf" srcId="{6BA3AFA8-EF71-4D3D-9889-0FCA9395F77C}" destId="{424B5E86-679F-4933-97AE-847FD0AAA9A7}" srcOrd="0" destOrd="0" presId="urn:microsoft.com/office/officeart/2005/8/layout/vProcess5"/>
    <dgm:cxn modelId="{8965E10B-19CA-48D2-B723-A8CD63D0B7EB}" srcId="{6AA234A0-A651-4FA7-9526-379A96E5DF43}" destId="{74379B92-5364-4740-8F0B-BEC8CA6AC6E3}" srcOrd="2" destOrd="0" parTransId="{8C890AA4-F802-4158-83D0-4FE468A5134B}" sibTransId="{E9365C39-2966-42FF-AF91-32837459BF03}"/>
    <dgm:cxn modelId="{885E590C-F1C2-4A00-83BB-13E92D97BAE0}" type="presOf" srcId="{20861952-335F-40FF-A5E8-90A1FE9A74A3}" destId="{58F877DE-BA0B-40AB-B4C7-0A00F06895E9}" srcOrd="1" destOrd="0" presId="urn:microsoft.com/office/officeart/2005/8/layout/vProcess5"/>
    <dgm:cxn modelId="{D49B6564-93F6-48E5-AF52-DFD2EE881064}" type="presOf" srcId="{DAB23B57-1FB4-4110-AB52-43ECA69B5635}" destId="{B5A59E60-CEE3-4F66-87C6-6711F19122DC}" srcOrd="0" destOrd="0" presId="urn:microsoft.com/office/officeart/2005/8/layout/vProcess5"/>
    <dgm:cxn modelId="{72FFD444-7B70-458E-BB84-F8CCB444D256}" type="presOf" srcId="{DAB23B57-1FB4-4110-AB52-43ECA69B5635}" destId="{C80BA3C1-4BDE-4698-BD26-31F1CA66853D}" srcOrd="1" destOrd="0" presId="urn:microsoft.com/office/officeart/2005/8/layout/vProcess5"/>
    <dgm:cxn modelId="{8FE63E6C-E49D-4C24-85F5-2DE3B4BF3FAA}" type="presOf" srcId="{8D2DC0D3-E2FE-4A8B-8D05-197D0DC143DD}" destId="{7552CEBA-8A8C-494F-9368-DD4B11F57BAF}" srcOrd="0" destOrd="0" presId="urn:microsoft.com/office/officeart/2005/8/layout/vProcess5"/>
    <dgm:cxn modelId="{DD3ED957-0CAE-4FF6-B0E5-E3A0FE220A66}" type="presOf" srcId="{74379B92-5364-4740-8F0B-BEC8CA6AC6E3}" destId="{A962556E-8410-416A-95A3-BF45238BEB8D}" srcOrd="1" destOrd="0" presId="urn:microsoft.com/office/officeart/2005/8/layout/vProcess5"/>
    <dgm:cxn modelId="{ABC32785-0522-4E96-8706-A1358B48533B}" type="presOf" srcId="{2622F52B-159B-4485-9A62-2215FA9DA363}" destId="{A5AAD9AB-2187-4388-B0B7-DCBAA1D277C2}" srcOrd="1" destOrd="0" presId="urn:microsoft.com/office/officeart/2005/8/layout/vProcess5"/>
    <dgm:cxn modelId="{534598A1-0AA6-4A2F-AF64-B908562C8B09}" type="presOf" srcId="{6AA234A0-A651-4FA7-9526-379A96E5DF43}" destId="{ABF88165-6660-4ECE-97CF-861052C16CB5}" srcOrd="0" destOrd="0" presId="urn:microsoft.com/office/officeart/2005/8/layout/vProcess5"/>
    <dgm:cxn modelId="{02E8BCAB-F571-4F27-8D1A-ECD59D8F4281}" type="presOf" srcId="{E9365C39-2966-42FF-AF91-32837459BF03}" destId="{524BDD17-B309-4386-A024-24E0E2259B6F}" srcOrd="0" destOrd="0" presId="urn:microsoft.com/office/officeart/2005/8/layout/vProcess5"/>
    <dgm:cxn modelId="{518C5FB0-49D2-49A0-8FF0-8E32A6586079}" srcId="{6AA234A0-A651-4FA7-9526-379A96E5DF43}" destId="{2622F52B-159B-4485-9A62-2215FA9DA363}" srcOrd="1" destOrd="0" parTransId="{673674E0-0113-45E9-B445-9C6E4CFEAEE7}" sibTransId="{6BA3AFA8-EF71-4D3D-9889-0FCA9395F77C}"/>
    <dgm:cxn modelId="{F829F5B4-CD93-469A-8CC8-D164C70C74DE}" srcId="{6AA234A0-A651-4FA7-9526-379A96E5DF43}" destId="{20861952-335F-40FF-A5E8-90A1FE9A74A3}" srcOrd="3" destOrd="0" parTransId="{1AD8E691-BDE9-481D-9E92-570428B383C3}" sibTransId="{1FA745FE-C98E-4CDE-9AF4-E2178A66C399}"/>
    <dgm:cxn modelId="{90DA73BD-7496-4DD9-9190-55096B398E1B}" type="presOf" srcId="{2622F52B-159B-4485-9A62-2215FA9DA363}" destId="{1EC129E4-DCE3-45D7-B569-0643401DCE74}" srcOrd="0" destOrd="0" presId="urn:microsoft.com/office/officeart/2005/8/layout/vProcess5"/>
    <dgm:cxn modelId="{1D83DEBE-A17A-4E41-9674-C94B088B6545}" srcId="{6AA234A0-A651-4FA7-9526-379A96E5DF43}" destId="{DAB23B57-1FB4-4110-AB52-43ECA69B5635}" srcOrd="0" destOrd="0" parTransId="{D8A243F7-123A-4FE6-B0EE-DDC3C1AB81C2}" sibTransId="{8D2DC0D3-E2FE-4A8B-8D05-197D0DC143DD}"/>
    <dgm:cxn modelId="{87B03EE1-A5F0-4ACB-8437-431A8FB3E4BA}" type="presOf" srcId="{20861952-335F-40FF-A5E8-90A1FE9A74A3}" destId="{6D0CA53B-4420-4A41-8AD8-88F47D261143}" srcOrd="0" destOrd="0" presId="urn:microsoft.com/office/officeart/2005/8/layout/vProcess5"/>
    <dgm:cxn modelId="{C2EB25F2-A127-404D-81FF-1ECD5BCC369D}" type="presOf" srcId="{74379B92-5364-4740-8F0B-BEC8CA6AC6E3}" destId="{8A4C96BF-8921-4E7D-9648-BC78B831AD76}" srcOrd="0" destOrd="0" presId="urn:microsoft.com/office/officeart/2005/8/layout/vProcess5"/>
    <dgm:cxn modelId="{7FDB312E-10A5-45FA-B75C-3A3FB7255E74}" type="presParOf" srcId="{ABF88165-6660-4ECE-97CF-861052C16CB5}" destId="{0752AAAA-05EA-414D-942F-72D06B765AE2}" srcOrd="0" destOrd="0" presId="urn:microsoft.com/office/officeart/2005/8/layout/vProcess5"/>
    <dgm:cxn modelId="{C855C31E-3B54-4AB2-9215-38DB609802DA}" type="presParOf" srcId="{ABF88165-6660-4ECE-97CF-861052C16CB5}" destId="{B5A59E60-CEE3-4F66-87C6-6711F19122DC}" srcOrd="1" destOrd="0" presId="urn:microsoft.com/office/officeart/2005/8/layout/vProcess5"/>
    <dgm:cxn modelId="{5667ED1B-185D-494D-9EA9-5594D50EE859}" type="presParOf" srcId="{ABF88165-6660-4ECE-97CF-861052C16CB5}" destId="{1EC129E4-DCE3-45D7-B569-0643401DCE74}" srcOrd="2" destOrd="0" presId="urn:microsoft.com/office/officeart/2005/8/layout/vProcess5"/>
    <dgm:cxn modelId="{E6323AD0-924A-4415-AA19-36E390C0C27E}" type="presParOf" srcId="{ABF88165-6660-4ECE-97CF-861052C16CB5}" destId="{8A4C96BF-8921-4E7D-9648-BC78B831AD76}" srcOrd="3" destOrd="0" presId="urn:microsoft.com/office/officeart/2005/8/layout/vProcess5"/>
    <dgm:cxn modelId="{AB0931C3-4B32-4373-81ED-8580416A9003}" type="presParOf" srcId="{ABF88165-6660-4ECE-97CF-861052C16CB5}" destId="{6D0CA53B-4420-4A41-8AD8-88F47D261143}" srcOrd="4" destOrd="0" presId="urn:microsoft.com/office/officeart/2005/8/layout/vProcess5"/>
    <dgm:cxn modelId="{F2AD1FC5-22FC-48A8-B7EE-6CF1FD0AEE21}" type="presParOf" srcId="{ABF88165-6660-4ECE-97CF-861052C16CB5}" destId="{7552CEBA-8A8C-494F-9368-DD4B11F57BAF}" srcOrd="5" destOrd="0" presId="urn:microsoft.com/office/officeart/2005/8/layout/vProcess5"/>
    <dgm:cxn modelId="{1EC9485D-96F5-48D1-864F-7A76CEDDA088}" type="presParOf" srcId="{ABF88165-6660-4ECE-97CF-861052C16CB5}" destId="{424B5E86-679F-4933-97AE-847FD0AAA9A7}" srcOrd="6" destOrd="0" presId="urn:microsoft.com/office/officeart/2005/8/layout/vProcess5"/>
    <dgm:cxn modelId="{E0EC4CA7-8D0A-4E92-8159-2A35747504FC}" type="presParOf" srcId="{ABF88165-6660-4ECE-97CF-861052C16CB5}" destId="{524BDD17-B309-4386-A024-24E0E2259B6F}" srcOrd="7" destOrd="0" presId="urn:microsoft.com/office/officeart/2005/8/layout/vProcess5"/>
    <dgm:cxn modelId="{CD43363B-4409-454E-A9DB-5138B568B126}" type="presParOf" srcId="{ABF88165-6660-4ECE-97CF-861052C16CB5}" destId="{C80BA3C1-4BDE-4698-BD26-31F1CA66853D}" srcOrd="8" destOrd="0" presId="urn:microsoft.com/office/officeart/2005/8/layout/vProcess5"/>
    <dgm:cxn modelId="{477241C9-3FBD-4F41-9A9B-0BC393C23558}" type="presParOf" srcId="{ABF88165-6660-4ECE-97CF-861052C16CB5}" destId="{A5AAD9AB-2187-4388-B0B7-DCBAA1D277C2}" srcOrd="9" destOrd="0" presId="urn:microsoft.com/office/officeart/2005/8/layout/vProcess5"/>
    <dgm:cxn modelId="{7C198C5A-DD7D-4A83-9C0A-581B8EEA2A09}" type="presParOf" srcId="{ABF88165-6660-4ECE-97CF-861052C16CB5}" destId="{A962556E-8410-416A-95A3-BF45238BEB8D}" srcOrd="10" destOrd="0" presId="urn:microsoft.com/office/officeart/2005/8/layout/vProcess5"/>
    <dgm:cxn modelId="{5D5BF9DC-7F76-4120-A7BE-B8043010EDFC}" type="presParOf" srcId="{ABF88165-6660-4ECE-97CF-861052C16CB5}" destId="{58F877DE-BA0B-40AB-B4C7-0A00F06895E9}"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9E1D890-9C30-4B06-9665-2632746DB463}"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AA9F4EEB-3E22-4929-9D19-A88B3693AA8D}">
      <dgm:prSet/>
      <dgm:spPr/>
      <dgm:t>
        <a:bodyPr/>
        <a:lstStyle/>
        <a:p>
          <a:r>
            <a:rPr lang="en-GB"/>
            <a:t>All marriages which take place in England and Wales must comply with the statutory formalities.</a:t>
          </a:r>
          <a:endParaRPr lang="en-US"/>
        </a:p>
      </dgm:t>
    </dgm:pt>
    <dgm:pt modelId="{2235D64E-0C45-4F10-A3E2-5C90098E92D0}" type="parTrans" cxnId="{6DD4E94B-786F-48B2-B3F5-AA2B45C2D480}">
      <dgm:prSet/>
      <dgm:spPr/>
      <dgm:t>
        <a:bodyPr/>
        <a:lstStyle/>
        <a:p>
          <a:endParaRPr lang="en-US"/>
        </a:p>
      </dgm:t>
    </dgm:pt>
    <dgm:pt modelId="{95170F26-EEB8-4323-A561-3901815F6544}" type="sibTrans" cxnId="{6DD4E94B-786F-48B2-B3F5-AA2B45C2D480}">
      <dgm:prSet/>
      <dgm:spPr/>
      <dgm:t>
        <a:bodyPr/>
        <a:lstStyle/>
        <a:p>
          <a:endParaRPr lang="en-US"/>
        </a:p>
      </dgm:t>
    </dgm:pt>
    <dgm:pt modelId="{2DBE150F-C74C-4346-A703-7406747BC751}">
      <dgm:prSet/>
      <dgm:spPr/>
      <dgm:t>
        <a:bodyPr/>
        <a:lstStyle/>
        <a:p>
          <a:r>
            <a:rPr lang="en-GB"/>
            <a:t>The civil (non-religious) marriage and civil partnership procedure is the same, whatever the genders of the participants.</a:t>
          </a:r>
          <a:endParaRPr lang="en-US"/>
        </a:p>
      </dgm:t>
    </dgm:pt>
    <dgm:pt modelId="{5D5BA6EE-9CA3-407F-A37F-84B72DDF90B8}" type="parTrans" cxnId="{D27E7502-6360-4FE0-BEA9-76EEF33794E0}">
      <dgm:prSet/>
      <dgm:spPr/>
      <dgm:t>
        <a:bodyPr/>
        <a:lstStyle/>
        <a:p>
          <a:endParaRPr lang="en-US"/>
        </a:p>
      </dgm:t>
    </dgm:pt>
    <dgm:pt modelId="{2D168780-56CA-4FED-BE0B-75F491E6679B}" type="sibTrans" cxnId="{D27E7502-6360-4FE0-BEA9-76EEF33794E0}">
      <dgm:prSet/>
      <dgm:spPr/>
      <dgm:t>
        <a:bodyPr/>
        <a:lstStyle/>
        <a:p>
          <a:endParaRPr lang="en-US"/>
        </a:p>
      </dgm:t>
    </dgm:pt>
    <dgm:pt modelId="{077FB774-21DC-47D0-8448-A530472ED955}">
      <dgm:prSet/>
      <dgm:spPr/>
      <dgm:t>
        <a:bodyPr/>
        <a:lstStyle/>
        <a:p>
          <a:r>
            <a:rPr lang="en-GB"/>
            <a:t>A religious organisation that wishes to be able to marry same-sex couples must follow the procedure to “opt in” to be able to do this. The Church of England cannot choose to follow the “opt in” procedure.</a:t>
          </a:r>
          <a:endParaRPr lang="en-US"/>
        </a:p>
      </dgm:t>
    </dgm:pt>
    <dgm:pt modelId="{CB8DCAD2-3227-41D4-8C44-CC813F4DAF67}" type="parTrans" cxnId="{660AB075-58CD-44C3-8DA6-B4ABB2AA15C6}">
      <dgm:prSet/>
      <dgm:spPr/>
      <dgm:t>
        <a:bodyPr/>
        <a:lstStyle/>
        <a:p>
          <a:endParaRPr lang="en-US"/>
        </a:p>
      </dgm:t>
    </dgm:pt>
    <dgm:pt modelId="{A578FB27-24B1-47EB-A993-1E18F78C6CBD}" type="sibTrans" cxnId="{660AB075-58CD-44C3-8DA6-B4ABB2AA15C6}">
      <dgm:prSet/>
      <dgm:spPr/>
      <dgm:t>
        <a:bodyPr/>
        <a:lstStyle/>
        <a:p>
          <a:endParaRPr lang="en-US"/>
        </a:p>
      </dgm:t>
    </dgm:pt>
    <dgm:pt modelId="{B9A9B88B-BF7A-445E-A728-1B7191F51CE4}" type="pres">
      <dgm:prSet presAssocID="{29E1D890-9C30-4B06-9665-2632746DB463}" presName="diagram" presStyleCnt="0">
        <dgm:presLayoutVars>
          <dgm:dir/>
          <dgm:resizeHandles val="exact"/>
        </dgm:presLayoutVars>
      </dgm:prSet>
      <dgm:spPr/>
    </dgm:pt>
    <dgm:pt modelId="{EECFC6C7-AE54-4632-815C-013BB46CBE82}" type="pres">
      <dgm:prSet presAssocID="{AA9F4EEB-3E22-4929-9D19-A88B3693AA8D}" presName="node" presStyleLbl="node1" presStyleIdx="0" presStyleCnt="3">
        <dgm:presLayoutVars>
          <dgm:bulletEnabled val="1"/>
        </dgm:presLayoutVars>
      </dgm:prSet>
      <dgm:spPr/>
    </dgm:pt>
    <dgm:pt modelId="{440BD76C-E974-4EA4-AC82-BDD0CEF60ACF}" type="pres">
      <dgm:prSet presAssocID="{95170F26-EEB8-4323-A561-3901815F6544}" presName="sibTrans" presStyleLbl="sibTrans2D1" presStyleIdx="0" presStyleCnt="2"/>
      <dgm:spPr/>
    </dgm:pt>
    <dgm:pt modelId="{A0B39E9C-67B9-4CDE-8BCF-BF32C8949301}" type="pres">
      <dgm:prSet presAssocID="{95170F26-EEB8-4323-A561-3901815F6544}" presName="connectorText" presStyleLbl="sibTrans2D1" presStyleIdx="0" presStyleCnt="2"/>
      <dgm:spPr/>
    </dgm:pt>
    <dgm:pt modelId="{76B6A579-D76A-4C30-B116-FFC8DAAA1E60}" type="pres">
      <dgm:prSet presAssocID="{2DBE150F-C74C-4346-A703-7406747BC751}" presName="node" presStyleLbl="node1" presStyleIdx="1" presStyleCnt="3">
        <dgm:presLayoutVars>
          <dgm:bulletEnabled val="1"/>
        </dgm:presLayoutVars>
      </dgm:prSet>
      <dgm:spPr/>
    </dgm:pt>
    <dgm:pt modelId="{ECD8F3FF-48E5-4CC8-86B1-706400C1CA2E}" type="pres">
      <dgm:prSet presAssocID="{2D168780-56CA-4FED-BE0B-75F491E6679B}" presName="sibTrans" presStyleLbl="sibTrans2D1" presStyleIdx="1" presStyleCnt="2"/>
      <dgm:spPr/>
    </dgm:pt>
    <dgm:pt modelId="{72F27D65-05C5-42F7-A839-6FD127F901BC}" type="pres">
      <dgm:prSet presAssocID="{2D168780-56CA-4FED-BE0B-75F491E6679B}" presName="connectorText" presStyleLbl="sibTrans2D1" presStyleIdx="1" presStyleCnt="2"/>
      <dgm:spPr/>
    </dgm:pt>
    <dgm:pt modelId="{408D82FD-7141-4259-9245-4940EDC7C925}" type="pres">
      <dgm:prSet presAssocID="{077FB774-21DC-47D0-8448-A530472ED955}" presName="node" presStyleLbl="node1" presStyleIdx="2" presStyleCnt="3">
        <dgm:presLayoutVars>
          <dgm:bulletEnabled val="1"/>
        </dgm:presLayoutVars>
      </dgm:prSet>
      <dgm:spPr/>
    </dgm:pt>
  </dgm:ptLst>
  <dgm:cxnLst>
    <dgm:cxn modelId="{D27E7502-6360-4FE0-BEA9-76EEF33794E0}" srcId="{29E1D890-9C30-4B06-9665-2632746DB463}" destId="{2DBE150F-C74C-4346-A703-7406747BC751}" srcOrd="1" destOrd="0" parTransId="{5D5BA6EE-9CA3-407F-A37F-84B72DDF90B8}" sibTransId="{2D168780-56CA-4FED-BE0B-75F491E6679B}"/>
    <dgm:cxn modelId="{85C6F62B-8138-4922-94A9-1D8EEB8A6B70}" type="presOf" srcId="{95170F26-EEB8-4323-A561-3901815F6544}" destId="{A0B39E9C-67B9-4CDE-8BCF-BF32C8949301}" srcOrd="1" destOrd="0" presId="urn:microsoft.com/office/officeart/2005/8/layout/process5"/>
    <dgm:cxn modelId="{2A24FF5B-5771-4BD0-AE14-3128CAF54065}" type="presOf" srcId="{95170F26-EEB8-4323-A561-3901815F6544}" destId="{440BD76C-E974-4EA4-AC82-BDD0CEF60ACF}" srcOrd="0" destOrd="0" presId="urn:microsoft.com/office/officeart/2005/8/layout/process5"/>
    <dgm:cxn modelId="{181ECE4A-DAA9-4F01-AFC8-7563D967FA62}" type="presOf" srcId="{2D168780-56CA-4FED-BE0B-75F491E6679B}" destId="{72F27D65-05C5-42F7-A839-6FD127F901BC}" srcOrd="1" destOrd="0" presId="urn:microsoft.com/office/officeart/2005/8/layout/process5"/>
    <dgm:cxn modelId="{6DD4E94B-786F-48B2-B3F5-AA2B45C2D480}" srcId="{29E1D890-9C30-4B06-9665-2632746DB463}" destId="{AA9F4EEB-3E22-4929-9D19-A88B3693AA8D}" srcOrd="0" destOrd="0" parTransId="{2235D64E-0C45-4F10-A3E2-5C90098E92D0}" sibTransId="{95170F26-EEB8-4323-A561-3901815F6544}"/>
    <dgm:cxn modelId="{660AB075-58CD-44C3-8DA6-B4ABB2AA15C6}" srcId="{29E1D890-9C30-4B06-9665-2632746DB463}" destId="{077FB774-21DC-47D0-8448-A530472ED955}" srcOrd="2" destOrd="0" parTransId="{CB8DCAD2-3227-41D4-8C44-CC813F4DAF67}" sibTransId="{A578FB27-24B1-47EB-A993-1E18F78C6CBD}"/>
    <dgm:cxn modelId="{F19D2D7C-92C9-4DFE-AB8E-930EB098DAC0}" type="presOf" srcId="{AA9F4EEB-3E22-4929-9D19-A88B3693AA8D}" destId="{EECFC6C7-AE54-4632-815C-013BB46CBE82}" srcOrd="0" destOrd="0" presId="urn:microsoft.com/office/officeart/2005/8/layout/process5"/>
    <dgm:cxn modelId="{09C9A689-72DB-4281-A8E5-0B7D58488A1C}" type="presOf" srcId="{077FB774-21DC-47D0-8448-A530472ED955}" destId="{408D82FD-7141-4259-9245-4940EDC7C925}" srcOrd="0" destOrd="0" presId="urn:microsoft.com/office/officeart/2005/8/layout/process5"/>
    <dgm:cxn modelId="{6D774BDC-B671-4D1A-96F0-F7F17780BB5D}" type="presOf" srcId="{2D168780-56CA-4FED-BE0B-75F491E6679B}" destId="{ECD8F3FF-48E5-4CC8-86B1-706400C1CA2E}" srcOrd="0" destOrd="0" presId="urn:microsoft.com/office/officeart/2005/8/layout/process5"/>
    <dgm:cxn modelId="{CB8F98F1-BF13-4E4B-B4FC-CD08713498CF}" type="presOf" srcId="{2DBE150F-C74C-4346-A703-7406747BC751}" destId="{76B6A579-D76A-4C30-B116-FFC8DAAA1E60}" srcOrd="0" destOrd="0" presId="urn:microsoft.com/office/officeart/2005/8/layout/process5"/>
    <dgm:cxn modelId="{E5426DF8-2A4A-4BCB-8430-9E74E5CE7B75}" type="presOf" srcId="{29E1D890-9C30-4B06-9665-2632746DB463}" destId="{B9A9B88B-BF7A-445E-A728-1B7191F51CE4}" srcOrd="0" destOrd="0" presId="urn:microsoft.com/office/officeart/2005/8/layout/process5"/>
    <dgm:cxn modelId="{7C6F9D3F-56AC-44C0-8995-FCB361D9C9AF}" type="presParOf" srcId="{B9A9B88B-BF7A-445E-A728-1B7191F51CE4}" destId="{EECFC6C7-AE54-4632-815C-013BB46CBE82}" srcOrd="0" destOrd="0" presId="urn:microsoft.com/office/officeart/2005/8/layout/process5"/>
    <dgm:cxn modelId="{30C43867-CEF4-44DC-ABF1-703F167CBB32}" type="presParOf" srcId="{B9A9B88B-BF7A-445E-A728-1B7191F51CE4}" destId="{440BD76C-E974-4EA4-AC82-BDD0CEF60ACF}" srcOrd="1" destOrd="0" presId="urn:microsoft.com/office/officeart/2005/8/layout/process5"/>
    <dgm:cxn modelId="{E6BA19E3-B396-4C73-826A-567EBE001116}" type="presParOf" srcId="{440BD76C-E974-4EA4-AC82-BDD0CEF60ACF}" destId="{A0B39E9C-67B9-4CDE-8BCF-BF32C8949301}" srcOrd="0" destOrd="0" presId="urn:microsoft.com/office/officeart/2005/8/layout/process5"/>
    <dgm:cxn modelId="{FEF23B9F-C694-4BF5-A92F-989306806186}" type="presParOf" srcId="{B9A9B88B-BF7A-445E-A728-1B7191F51CE4}" destId="{76B6A579-D76A-4C30-B116-FFC8DAAA1E60}" srcOrd="2" destOrd="0" presId="urn:microsoft.com/office/officeart/2005/8/layout/process5"/>
    <dgm:cxn modelId="{775ACD50-47FB-44A5-97EB-C50C2DE88FB6}" type="presParOf" srcId="{B9A9B88B-BF7A-445E-A728-1B7191F51CE4}" destId="{ECD8F3FF-48E5-4CC8-86B1-706400C1CA2E}" srcOrd="3" destOrd="0" presId="urn:microsoft.com/office/officeart/2005/8/layout/process5"/>
    <dgm:cxn modelId="{CEEF0CEF-9C7D-4C59-8BFE-0953315F57EF}" type="presParOf" srcId="{ECD8F3FF-48E5-4CC8-86B1-706400C1CA2E}" destId="{72F27D65-05C5-42F7-A839-6FD127F901BC}" srcOrd="0" destOrd="0" presId="urn:microsoft.com/office/officeart/2005/8/layout/process5"/>
    <dgm:cxn modelId="{31BA7BE3-D263-4639-A99D-06D780CE96B4}" type="presParOf" srcId="{B9A9B88B-BF7A-445E-A728-1B7191F51CE4}" destId="{408D82FD-7141-4259-9245-4940EDC7C925}" srcOrd="4"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55CE7E-F8C6-4E74-A9A0-B2995D0785A1}">
      <dsp:nvSpPr>
        <dsp:cNvPr id="0" name=""/>
        <dsp:cNvSpPr/>
      </dsp:nvSpPr>
      <dsp:spPr>
        <a:xfrm>
          <a:off x="2011680" y="1793"/>
          <a:ext cx="8046720" cy="449227"/>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129" tIns="114104" rIns="156129" bIns="114104" numCol="1" spcCol="1270" anchor="ctr" anchorCtr="0">
          <a:noAutofit/>
        </a:bodyPr>
        <a:lstStyle/>
        <a:p>
          <a:pPr marL="0" lvl="0" indent="0" algn="l" defTabSz="488950">
            <a:lnSpc>
              <a:spcPct val="90000"/>
            </a:lnSpc>
            <a:spcBef>
              <a:spcPct val="0"/>
            </a:spcBef>
            <a:spcAft>
              <a:spcPct val="35000"/>
            </a:spcAft>
            <a:buNone/>
          </a:pPr>
          <a:r>
            <a:rPr lang="en-US" sz="1100" kern="1200"/>
            <a:t>Explain the main Acts of Parliament governing marriage and civil partnerships.</a:t>
          </a:r>
        </a:p>
      </dsp:txBody>
      <dsp:txXfrm>
        <a:off x="2011680" y="1793"/>
        <a:ext cx="8046720" cy="449227"/>
      </dsp:txXfrm>
    </dsp:sp>
    <dsp:sp modelId="{2983C563-0259-4136-A318-2316AD313952}">
      <dsp:nvSpPr>
        <dsp:cNvPr id="0" name=""/>
        <dsp:cNvSpPr/>
      </dsp:nvSpPr>
      <dsp:spPr>
        <a:xfrm>
          <a:off x="0" y="1793"/>
          <a:ext cx="2011680" cy="449227"/>
        </a:xfrm>
        <a:prstGeom prst="rect">
          <a:avLst/>
        </a:prstGeom>
        <a:solidFill>
          <a:schemeClr val="lt1">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451" tIns="44374" rIns="106451" bIns="44374" numCol="1" spcCol="1270" anchor="ctr" anchorCtr="0">
          <a:noAutofit/>
        </a:bodyPr>
        <a:lstStyle/>
        <a:p>
          <a:pPr marL="0" lvl="0" indent="0" algn="ctr" defTabSz="622300">
            <a:lnSpc>
              <a:spcPct val="90000"/>
            </a:lnSpc>
            <a:spcBef>
              <a:spcPct val="0"/>
            </a:spcBef>
            <a:spcAft>
              <a:spcPct val="35000"/>
            </a:spcAft>
            <a:buNone/>
          </a:pPr>
          <a:r>
            <a:rPr lang="en-US" sz="1400" kern="1200"/>
            <a:t>Explain</a:t>
          </a:r>
        </a:p>
      </dsp:txBody>
      <dsp:txXfrm>
        <a:off x="0" y="1793"/>
        <a:ext cx="2011680" cy="449227"/>
      </dsp:txXfrm>
    </dsp:sp>
    <dsp:sp modelId="{F3CFDABD-56DB-4284-BA98-63F5FC4FF0A7}">
      <dsp:nvSpPr>
        <dsp:cNvPr id="0" name=""/>
        <dsp:cNvSpPr/>
      </dsp:nvSpPr>
      <dsp:spPr>
        <a:xfrm>
          <a:off x="2011680" y="477974"/>
          <a:ext cx="8046720" cy="449227"/>
        </a:xfrm>
        <a:prstGeom prst="rect">
          <a:avLst/>
        </a:prstGeom>
        <a:solidFill>
          <a:schemeClr val="accent2">
            <a:hueOff val="332481"/>
            <a:satOff val="-3549"/>
            <a:lumOff val="28"/>
            <a:alphaOff val="0"/>
          </a:schemeClr>
        </a:solidFill>
        <a:ln w="15875" cap="flat" cmpd="sng" algn="ctr">
          <a:solidFill>
            <a:schemeClr val="accent2">
              <a:hueOff val="332481"/>
              <a:satOff val="-3549"/>
              <a:lumOff val="28"/>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129" tIns="114104" rIns="156129" bIns="114104" numCol="1" spcCol="1270" anchor="ctr" anchorCtr="0">
          <a:noAutofit/>
        </a:bodyPr>
        <a:lstStyle/>
        <a:p>
          <a:pPr marL="0" lvl="0" indent="0" algn="l" defTabSz="488950">
            <a:lnSpc>
              <a:spcPct val="90000"/>
            </a:lnSpc>
            <a:spcBef>
              <a:spcPct val="0"/>
            </a:spcBef>
            <a:spcAft>
              <a:spcPct val="35000"/>
            </a:spcAft>
            <a:buNone/>
          </a:pPr>
          <a:r>
            <a:rPr lang="en-US" sz="1100" kern="1200"/>
            <a:t>State the requirements of a valid marriage relating to capacity, domicile, age, and prohibited degrees.</a:t>
          </a:r>
        </a:p>
      </dsp:txBody>
      <dsp:txXfrm>
        <a:off x="2011680" y="477974"/>
        <a:ext cx="8046720" cy="449227"/>
      </dsp:txXfrm>
    </dsp:sp>
    <dsp:sp modelId="{CB831080-6F77-4AAF-B006-DF7703319B4C}">
      <dsp:nvSpPr>
        <dsp:cNvPr id="0" name=""/>
        <dsp:cNvSpPr/>
      </dsp:nvSpPr>
      <dsp:spPr>
        <a:xfrm>
          <a:off x="0" y="477974"/>
          <a:ext cx="2011680" cy="449227"/>
        </a:xfrm>
        <a:prstGeom prst="rect">
          <a:avLst/>
        </a:prstGeom>
        <a:solidFill>
          <a:schemeClr val="lt1">
            <a:hueOff val="0"/>
            <a:satOff val="0"/>
            <a:lumOff val="0"/>
            <a:alphaOff val="0"/>
          </a:schemeClr>
        </a:solidFill>
        <a:ln w="15875" cap="flat" cmpd="sng" algn="ctr">
          <a:solidFill>
            <a:schemeClr val="accent2">
              <a:hueOff val="332481"/>
              <a:satOff val="-3549"/>
              <a:lumOff val="2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451" tIns="44374" rIns="106451" bIns="44374" numCol="1" spcCol="1270" anchor="ctr" anchorCtr="0">
          <a:noAutofit/>
        </a:bodyPr>
        <a:lstStyle/>
        <a:p>
          <a:pPr marL="0" lvl="0" indent="0" algn="ctr" defTabSz="622300">
            <a:lnSpc>
              <a:spcPct val="90000"/>
            </a:lnSpc>
            <a:spcBef>
              <a:spcPct val="0"/>
            </a:spcBef>
            <a:spcAft>
              <a:spcPct val="35000"/>
            </a:spcAft>
            <a:buNone/>
          </a:pPr>
          <a:r>
            <a:rPr lang="en-US" sz="1400" kern="1200"/>
            <a:t>State</a:t>
          </a:r>
        </a:p>
      </dsp:txBody>
      <dsp:txXfrm>
        <a:off x="0" y="477974"/>
        <a:ext cx="2011680" cy="449227"/>
      </dsp:txXfrm>
    </dsp:sp>
    <dsp:sp modelId="{B527DD9A-2482-4A6B-AD79-B500697155C4}">
      <dsp:nvSpPr>
        <dsp:cNvPr id="0" name=""/>
        <dsp:cNvSpPr/>
      </dsp:nvSpPr>
      <dsp:spPr>
        <a:xfrm>
          <a:off x="2011680" y="954155"/>
          <a:ext cx="8046720" cy="449227"/>
        </a:xfrm>
        <a:prstGeom prst="rect">
          <a:avLst/>
        </a:prstGeom>
        <a:solidFill>
          <a:schemeClr val="accent2">
            <a:hueOff val="664963"/>
            <a:satOff val="-7098"/>
            <a:lumOff val="56"/>
            <a:alphaOff val="0"/>
          </a:schemeClr>
        </a:solidFill>
        <a:ln w="15875" cap="flat" cmpd="sng" algn="ctr">
          <a:solidFill>
            <a:schemeClr val="accent2">
              <a:hueOff val="664963"/>
              <a:satOff val="-7098"/>
              <a:lumOff val="56"/>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129" tIns="114104" rIns="156129" bIns="114104" numCol="1" spcCol="1270" anchor="ctr" anchorCtr="0">
          <a:noAutofit/>
        </a:bodyPr>
        <a:lstStyle/>
        <a:p>
          <a:pPr marL="0" lvl="0" indent="0" algn="l" defTabSz="488950">
            <a:lnSpc>
              <a:spcPct val="90000"/>
            </a:lnSpc>
            <a:spcBef>
              <a:spcPct val="0"/>
            </a:spcBef>
            <a:spcAft>
              <a:spcPct val="35000"/>
            </a:spcAft>
            <a:buNone/>
          </a:pPr>
          <a:r>
            <a:rPr lang="en-US" sz="1100" kern="1200"/>
            <a:t>Describe the formalities set out in the Marriage Acts 1949–2019 which must be complied with for marriages celebrated in England and Wales (including the new regulations which give same-sex couples the right to marry.)</a:t>
          </a:r>
        </a:p>
      </dsp:txBody>
      <dsp:txXfrm>
        <a:off x="2011680" y="954155"/>
        <a:ext cx="8046720" cy="449227"/>
      </dsp:txXfrm>
    </dsp:sp>
    <dsp:sp modelId="{BB403AFA-6263-403B-87F8-99F94A920191}">
      <dsp:nvSpPr>
        <dsp:cNvPr id="0" name=""/>
        <dsp:cNvSpPr/>
      </dsp:nvSpPr>
      <dsp:spPr>
        <a:xfrm>
          <a:off x="0" y="954155"/>
          <a:ext cx="2011680" cy="449227"/>
        </a:xfrm>
        <a:prstGeom prst="rect">
          <a:avLst/>
        </a:prstGeom>
        <a:solidFill>
          <a:schemeClr val="lt1">
            <a:hueOff val="0"/>
            <a:satOff val="0"/>
            <a:lumOff val="0"/>
            <a:alphaOff val="0"/>
          </a:schemeClr>
        </a:solidFill>
        <a:ln w="15875" cap="flat" cmpd="sng" algn="ctr">
          <a:solidFill>
            <a:schemeClr val="accent2">
              <a:hueOff val="664963"/>
              <a:satOff val="-7098"/>
              <a:lumOff val="5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451" tIns="44374" rIns="106451" bIns="44374" numCol="1" spcCol="1270" anchor="ctr" anchorCtr="0">
          <a:noAutofit/>
        </a:bodyPr>
        <a:lstStyle/>
        <a:p>
          <a:pPr marL="0" lvl="0" indent="0" algn="ctr" defTabSz="622300">
            <a:lnSpc>
              <a:spcPct val="90000"/>
            </a:lnSpc>
            <a:spcBef>
              <a:spcPct val="0"/>
            </a:spcBef>
            <a:spcAft>
              <a:spcPct val="35000"/>
            </a:spcAft>
            <a:buNone/>
          </a:pPr>
          <a:r>
            <a:rPr lang="en-US" sz="1400" kern="1200"/>
            <a:t>Describe</a:t>
          </a:r>
        </a:p>
      </dsp:txBody>
      <dsp:txXfrm>
        <a:off x="0" y="954155"/>
        <a:ext cx="2011680" cy="449227"/>
      </dsp:txXfrm>
    </dsp:sp>
    <dsp:sp modelId="{B4412C35-96AC-4111-8829-82CEFB4872FC}">
      <dsp:nvSpPr>
        <dsp:cNvPr id="0" name=""/>
        <dsp:cNvSpPr/>
      </dsp:nvSpPr>
      <dsp:spPr>
        <a:xfrm>
          <a:off x="2011680" y="1430335"/>
          <a:ext cx="8046720" cy="449227"/>
        </a:xfrm>
        <a:prstGeom prst="rect">
          <a:avLst/>
        </a:prstGeom>
        <a:solidFill>
          <a:schemeClr val="accent2">
            <a:hueOff val="997444"/>
            <a:satOff val="-10647"/>
            <a:lumOff val="84"/>
            <a:alphaOff val="0"/>
          </a:schemeClr>
        </a:solidFill>
        <a:ln w="15875" cap="flat" cmpd="sng" algn="ctr">
          <a:solidFill>
            <a:schemeClr val="accent2">
              <a:hueOff val="997444"/>
              <a:satOff val="-10647"/>
              <a:lumOff val="84"/>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129" tIns="114104" rIns="156129" bIns="114104" numCol="1" spcCol="1270" anchor="ctr" anchorCtr="0">
          <a:noAutofit/>
        </a:bodyPr>
        <a:lstStyle/>
        <a:p>
          <a:pPr marL="0" lvl="0" indent="0" algn="l" defTabSz="488950">
            <a:lnSpc>
              <a:spcPct val="90000"/>
            </a:lnSpc>
            <a:spcBef>
              <a:spcPct val="0"/>
            </a:spcBef>
            <a:spcAft>
              <a:spcPct val="35000"/>
            </a:spcAft>
            <a:buNone/>
          </a:pPr>
          <a:r>
            <a:rPr lang="en-US" sz="1100" kern="1200"/>
            <a:t>Explain the impact of the Gender Recognition Act 2004.</a:t>
          </a:r>
        </a:p>
      </dsp:txBody>
      <dsp:txXfrm>
        <a:off x="2011680" y="1430335"/>
        <a:ext cx="8046720" cy="449227"/>
      </dsp:txXfrm>
    </dsp:sp>
    <dsp:sp modelId="{2692B755-204A-44C6-B8CF-33087088CF16}">
      <dsp:nvSpPr>
        <dsp:cNvPr id="0" name=""/>
        <dsp:cNvSpPr/>
      </dsp:nvSpPr>
      <dsp:spPr>
        <a:xfrm>
          <a:off x="0" y="1430335"/>
          <a:ext cx="2011680" cy="449227"/>
        </a:xfrm>
        <a:prstGeom prst="rect">
          <a:avLst/>
        </a:prstGeom>
        <a:solidFill>
          <a:schemeClr val="lt1">
            <a:hueOff val="0"/>
            <a:satOff val="0"/>
            <a:lumOff val="0"/>
            <a:alphaOff val="0"/>
          </a:schemeClr>
        </a:solidFill>
        <a:ln w="15875" cap="flat" cmpd="sng" algn="ctr">
          <a:solidFill>
            <a:schemeClr val="accent2">
              <a:hueOff val="997444"/>
              <a:satOff val="-10647"/>
              <a:lumOff val="8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451" tIns="44374" rIns="106451" bIns="44374" numCol="1" spcCol="1270" anchor="ctr" anchorCtr="0">
          <a:noAutofit/>
        </a:bodyPr>
        <a:lstStyle/>
        <a:p>
          <a:pPr marL="0" lvl="0" indent="0" algn="ctr" defTabSz="622300">
            <a:lnSpc>
              <a:spcPct val="90000"/>
            </a:lnSpc>
            <a:spcBef>
              <a:spcPct val="0"/>
            </a:spcBef>
            <a:spcAft>
              <a:spcPct val="35000"/>
            </a:spcAft>
            <a:buNone/>
          </a:pPr>
          <a:r>
            <a:rPr lang="en-US" sz="1400" kern="1200"/>
            <a:t>Explain</a:t>
          </a:r>
        </a:p>
      </dsp:txBody>
      <dsp:txXfrm>
        <a:off x="0" y="1430335"/>
        <a:ext cx="2011680" cy="449227"/>
      </dsp:txXfrm>
    </dsp:sp>
    <dsp:sp modelId="{85D910FC-9DA7-4DF0-8104-191FA7FD42E5}">
      <dsp:nvSpPr>
        <dsp:cNvPr id="0" name=""/>
        <dsp:cNvSpPr/>
      </dsp:nvSpPr>
      <dsp:spPr>
        <a:xfrm>
          <a:off x="2011680" y="1906516"/>
          <a:ext cx="8046720" cy="449227"/>
        </a:xfrm>
        <a:prstGeom prst="rect">
          <a:avLst/>
        </a:prstGeom>
        <a:solidFill>
          <a:schemeClr val="accent2">
            <a:hueOff val="1329926"/>
            <a:satOff val="-14195"/>
            <a:lumOff val="113"/>
            <a:alphaOff val="0"/>
          </a:schemeClr>
        </a:solidFill>
        <a:ln w="15875" cap="flat" cmpd="sng" algn="ctr">
          <a:solidFill>
            <a:schemeClr val="accent2">
              <a:hueOff val="1329926"/>
              <a:satOff val="-14195"/>
              <a:lumOff val="11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129" tIns="114104" rIns="156129" bIns="114104" numCol="1" spcCol="1270" anchor="ctr" anchorCtr="0">
          <a:noAutofit/>
        </a:bodyPr>
        <a:lstStyle/>
        <a:p>
          <a:pPr marL="0" lvl="0" indent="0" algn="l" defTabSz="488950">
            <a:lnSpc>
              <a:spcPct val="90000"/>
            </a:lnSpc>
            <a:spcBef>
              <a:spcPct val="0"/>
            </a:spcBef>
            <a:spcAft>
              <a:spcPct val="35000"/>
            </a:spcAft>
            <a:buNone/>
          </a:pPr>
          <a:r>
            <a:rPr lang="en-GB" sz="1100" kern="1200"/>
            <a:t>The Divorce, Dissolution and Separation Act 2020</a:t>
          </a:r>
        </a:p>
      </dsp:txBody>
      <dsp:txXfrm>
        <a:off x="2011680" y="1906516"/>
        <a:ext cx="8046720" cy="449227"/>
      </dsp:txXfrm>
    </dsp:sp>
    <dsp:sp modelId="{C1A04520-067E-43C6-BEF8-C0B5D2BF6DF3}">
      <dsp:nvSpPr>
        <dsp:cNvPr id="0" name=""/>
        <dsp:cNvSpPr/>
      </dsp:nvSpPr>
      <dsp:spPr>
        <a:xfrm>
          <a:off x="0" y="1906516"/>
          <a:ext cx="2011680" cy="449227"/>
        </a:xfrm>
        <a:prstGeom prst="rect">
          <a:avLst/>
        </a:prstGeom>
        <a:solidFill>
          <a:schemeClr val="lt1">
            <a:hueOff val="0"/>
            <a:satOff val="0"/>
            <a:lumOff val="0"/>
            <a:alphaOff val="0"/>
          </a:schemeClr>
        </a:solidFill>
        <a:ln w="15875" cap="flat" cmpd="sng" algn="ctr">
          <a:solidFill>
            <a:schemeClr val="accent2">
              <a:hueOff val="1329926"/>
              <a:satOff val="-14195"/>
              <a:lumOff val="11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451" tIns="44374" rIns="106451" bIns="44374" numCol="1" spcCol="1270" anchor="ctr" anchorCtr="0">
          <a:noAutofit/>
        </a:bodyPr>
        <a:lstStyle/>
        <a:p>
          <a:pPr marL="0" lvl="0" indent="0" algn="ctr" defTabSz="622300">
            <a:lnSpc>
              <a:spcPct val="90000"/>
            </a:lnSpc>
            <a:spcBef>
              <a:spcPct val="0"/>
            </a:spcBef>
            <a:spcAft>
              <a:spcPct val="35000"/>
            </a:spcAft>
            <a:buNone/>
          </a:pPr>
          <a:r>
            <a:rPr lang="en-US" sz="1400" kern="1200" dirty="0"/>
            <a:t>	                  Introduce 	</a:t>
          </a:r>
        </a:p>
      </dsp:txBody>
      <dsp:txXfrm>
        <a:off x="0" y="1906516"/>
        <a:ext cx="2011680" cy="449227"/>
      </dsp:txXfrm>
    </dsp:sp>
    <dsp:sp modelId="{975F5BC8-9AA5-4550-A179-840135F375FE}">
      <dsp:nvSpPr>
        <dsp:cNvPr id="0" name=""/>
        <dsp:cNvSpPr/>
      </dsp:nvSpPr>
      <dsp:spPr>
        <a:xfrm>
          <a:off x="2011680" y="2382697"/>
          <a:ext cx="8046720" cy="449227"/>
        </a:xfrm>
        <a:prstGeom prst="rect">
          <a:avLst/>
        </a:prstGeom>
        <a:solidFill>
          <a:schemeClr val="accent2">
            <a:hueOff val="1662407"/>
            <a:satOff val="-17744"/>
            <a:lumOff val="141"/>
            <a:alphaOff val="0"/>
          </a:schemeClr>
        </a:solidFill>
        <a:ln w="15875" cap="flat" cmpd="sng" algn="ctr">
          <a:solidFill>
            <a:schemeClr val="accent2">
              <a:hueOff val="1662407"/>
              <a:satOff val="-17744"/>
              <a:lumOff val="141"/>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129" tIns="114104" rIns="156129" bIns="114104" numCol="1" spcCol="1270" anchor="ctr" anchorCtr="0">
          <a:noAutofit/>
        </a:bodyPr>
        <a:lstStyle/>
        <a:p>
          <a:pPr marL="0" lvl="0" indent="0" algn="l" defTabSz="488950">
            <a:lnSpc>
              <a:spcPct val="90000"/>
            </a:lnSpc>
            <a:spcBef>
              <a:spcPct val="0"/>
            </a:spcBef>
            <a:spcAft>
              <a:spcPct val="35000"/>
            </a:spcAft>
            <a:buNone/>
          </a:pPr>
          <a:r>
            <a:rPr lang="en-US" sz="1100" kern="1200" dirty="0"/>
            <a:t>Examine those factors which will, or may, invalidate a marriage.</a:t>
          </a:r>
        </a:p>
      </dsp:txBody>
      <dsp:txXfrm>
        <a:off x="2011680" y="2382697"/>
        <a:ext cx="8046720" cy="449227"/>
      </dsp:txXfrm>
    </dsp:sp>
    <dsp:sp modelId="{11B072EC-6A21-4312-95A8-6C07F5A38490}">
      <dsp:nvSpPr>
        <dsp:cNvPr id="0" name=""/>
        <dsp:cNvSpPr/>
      </dsp:nvSpPr>
      <dsp:spPr>
        <a:xfrm>
          <a:off x="0" y="2382697"/>
          <a:ext cx="2011680" cy="449227"/>
        </a:xfrm>
        <a:prstGeom prst="rect">
          <a:avLst/>
        </a:prstGeom>
        <a:solidFill>
          <a:schemeClr val="lt1">
            <a:hueOff val="0"/>
            <a:satOff val="0"/>
            <a:lumOff val="0"/>
            <a:alphaOff val="0"/>
          </a:schemeClr>
        </a:solidFill>
        <a:ln w="15875" cap="flat" cmpd="sng" algn="ctr">
          <a:solidFill>
            <a:schemeClr val="accent2">
              <a:hueOff val="1662407"/>
              <a:satOff val="-17744"/>
              <a:lumOff val="14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451" tIns="44374" rIns="106451" bIns="44374" numCol="1" spcCol="1270" anchor="ctr" anchorCtr="0">
          <a:noAutofit/>
        </a:bodyPr>
        <a:lstStyle/>
        <a:p>
          <a:pPr marL="0" lvl="0" indent="0" algn="ctr" defTabSz="622300">
            <a:lnSpc>
              <a:spcPct val="90000"/>
            </a:lnSpc>
            <a:spcBef>
              <a:spcPct val="0"/>
            </a:spcBef>
            <a:spcAft>
              <a:spcPct val="35000"/>
            </a:spcAft>
            <a:buNone/>
          </a:pPr>
          <a:r>
            <a:rPr lang="en-US" sz="1400" kern="1200"/>
            <a:t>Examine</a:t>
          </a:r>
        </a:p>
      </dsp:txBody>
      <dsp:txXfrm>
        <a:off x="0" y="2382697"/>
        <a:ext cx="2011680" cy="449227"/>
      </dsp:txXfrm>
    </dsp:sp>
    <dsp:sp modelId="{874B7779-4BEB-45F8-A2CA-099F00A177CA}">
      <dsp:nvSpPr>
        <dsp:cNvPr id="0" name=""/>
        <dsp:cNvSpPr/>
      </dsp:nvSpPr>
      <dsp:spPr>
        <a:xfrm>
          <a:off x="2011680" y="2858878"/>
          <a:ext cx="8046720" cy="449227"/>
        </a:xfrm>
        <a:prstGeom prst="rect">
          <a:avLst/>
        </a:prstGeom>
        <a:solidFill>
          <a:schemeClr val="accent2">
            <a:hueOff val="1994889"/>
            <a:satOff val="-21293"/>
            <a:lumOff val="169"/>
            <a:alphaOff val="0"/>
          </a:schemeClr>
        </a:solidFill>
        <a:ln w="15875" cap="flat" cmpd="sng" algn="ctr">
          <a:solidFill>
            <a:schemeClr val="accent2">
              <a:hueOff val="1994889"/>
              <a:satOff val="-21293"/>
              <a:lumOff val="169"/>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129" tIns="114104" rIns="156129" bIns="114104" numCol="1" spcCol="1270" anchor="ctr" anchorCtr="0">
          <a:noAutofit/>
        </a:bodyPr>
        <a:lstStyle/>
        <a:p>
          <a:pPr marL="0" lvl="0" indent="0" algn="l" defTabSz="488950">
            <a:lnSpc>
              <a:spcPct val="90000"/>
            </a:lnSpc>
            <a:spcBef>
              <a:spcPct val="0"/>
            </a:spcBef>
            <a:spcAft>
              <a:spcPct val="35000"/>
            </a:spcAft>
            <a:buNone/>
          </a:pPr>
          <a:r>
            <a:rPr lang="en-US" sz="1100" kern="1200"/>
            <a:t>Understand that generally marriages celebrated abroad will be recognised in England and Wales.</a:t>
          </a:r>
        </a:p>
      </dsp:txBody>
      <dsp:txXfrm>
        <a:off x="2011680" y="2858878"/>
        <a:ext cx="8046720" cy="449227"/>
      </dsp:txXfrm>
    </dsp:sp>
    <dsp:sp modelId="{F116A61C-EF3D-4C04-9FA0-53DD9DF810A9}">
      <dsp:nvSpPr>
        <dsp:cNvPr id="0" name=""/>
        <dsp:cNvSpPr/>
      </dsp:nvSpPr>
      <dsp:spPr>
        <a:xfrm>
          <a:off x="0" y="2858878"/>
          <a:ext cx="2011680" cy="449227"/>
        </a:xfrm>
        <a:prstGeom prst="rect">
          <a:avLst/>
        </a:prstGeom>
        <a:solidFill>
          <a:schemeClr val="lt1">
            <a:hueOff val="0"/>
            <a:satOff val="0"/>
            <a:lumOff val="0"/>
            <a:alphaOff val="0"/>
          </a:schemeClr>
        </a:solidFill>
        <a:ln w="15875" cap="flat" cmpd="sng" algn="ctr">
          <a:solidFill>
            <a:schemeClr val="accent2">
              <a:hueOff val="1994889"/>
              <a:satOff val="-21293"/>
              <a:lumOff val="16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451" tIns="44374" rIns="106451" bIns="44374" numCol="1" spcCol="1270" anchor="ctr" anchorCtr="0">
          <a:noAutofit/>
        </a:bodyPr>
        <a:lstStyle/>
        <a:p>
          <a:pPr marL="0" lvl="0" indent="0" algn="ctr" defTabSz="622300">
            <a:lnSpc>
              <a:spcPct val="90000"/>
            </a:lnSpc>
            <a:spcBef>
              <a:spcPct val="0"/>
            </a:spcBef>
            <a:spcAft>
              <a:spcPct val="35000"/>
            </a:spcAft>
            <a:buNone/>
          </a:pPr>
          <a:r>
            <a:rPr lang="en-US" sz="1400" kern="1200"/>
            <a:t>Understand</a:t>
          </a:r>
        </a:p>
      </dsp:txBody>
      <dsp:txXfrm>
        <a:off x="0" y="2858878"/>
        <a:ext cx="2011680" cy="449227"/>
      </dsp:txXfrm>
    </dsp:sp>
    <dsp:sp modelId="{E2CC4466-BDA0-4117-9FB3-FA56F15108E2}">
      <dsp:nvSpPr>
        <dsp:cNvPr id="0" name=""/>
        <dsp:cNvSpPr/>
      </dsp:nvSpPr>
      <dsp:spPr>
        <a:xfrm>
          <a:off x="2011680" y="3335059"/>
          <a:ext cx="8046720" cy="449227"/>
        </a:xfrm>
        <a:prstGeom prst="rect">
          <a:avLst/>
        </a:prstGeom>
        <a:solidFill>
          <a:schemeClr val="accent2">
            <a:hueOff val="2327370"/>
            <a:satOff val="-24842"/>
            <a:lumOff val="197"/>
            <a:alphaOff val="0"/>
          </a:schemeClr>
        </a:solidFill>
        <a:ln w="15875" cap="flat" cmpd="sng" algn="ctr">
          <a:solidFill>
            <a:schemeClr val="accent2">
              <a:hueOff val="2327370"/>
              <a:satOff val="-24842"/>
              <a:lumOff val="197"/>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129" tIns="114104" rIns="156129" bIns="114104" numCol="1" spcCol="1270" anchor="ctr" anchorCtr="0">
          <a:noAutofit/>
        </a:bodyPr>
        <a:lstStyle/>
        <a:p>
          <a:pPr marL="0" lvl="0" indent="0" algn="l" defTabSz="488950">
            <a:lnSpc>
              <a:spcPct val="90000"/>
            </a:lnSpc>
            <a:spcBef>
              <a:spcPct val="0"/>
            </a:spcBef>
            <a:spcAft>
              <a:spcPct val="35000"/>
            </a:spcAft>
            <a:buNone/>
          </a:pPr>
          <a:r>
            <a:rPr lang="en-US" sz="1100" kern="1200"/>
            <a:t>Contrast the differences between marriage/civil partnerships and cohabitation.</a:t>
          </a:r>
        </a:p>
      </dsp:txBody>
      <dsp:txXfrm>
        <a:off x="2011680" y="3335059"/>
        <a:ext cx="8046720" cy="449227"/>
      </dsp:txXfrm>
    </dsp:sp>
    <dsp:sp modelId="{4D17A1CE-6B50-4EA6-9D91-680799AECB2C}">
      <dsp:nvSpPr>
        <dsp:cNvPr id="0" name=""/>
        <dsp:cNvSpPr/>
      </dsp:nvSpPr>
      <dsp:spPr>
        <a:xfrm>
          <a:off x="0" y="3335059"/>
          <a:ext cx="2011680" cy="449227"/>
        </a:xfrm>
        <a:prstGeom prst="rect">
          <a:avLst/>
        </a:prstGeom>
        <a:solidFill>
          <a:schemeClr val="lt1">
            <a:hueOff val="0"/>
            <a:satOff val="0"/>
            <a:lumOff val="0"/>
            <a:alphaOff val="0"/>
          </a:schemeClr>
        </a:solidFill>
        <a:ln w="15875" cap="flat" cmpd="sng" algn="ctr">
          <a:solidFill>
            <a:schemeClr val="accent2">
              <a:hueOff val="2327370"/>
              <a:satOff val="-24842"/>
              <a:lumOff val="19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451" tIns="44374" rIns="106451" bIns="44374" numCol="1" spcCol="1270" anchor="ctr" anchorCtr="0">
          <a:noAutofit/>
        </a:bodyPr>
        <a:lstStyle/>
        <a:p>
          <a:pPr marL="0" lvl="0" indent="0" algn="ctr" defTabSz="622300">
            <a:lnSpc>
              <a:spcPct val="90000"/>
            </a:lnSpc>
            <a:spcBef>
              <a:spcPct val="0"/>
            </a:spcBef>
            <a:spcAft>
              <a:spcPct val="35000"/>
            </a:spcAft>
            <a:buNone/>
          </a:pPr>
          <a:r>
            <a:rPr lang="en-US" sz="1400" kern="1200"/>
            <a:t>Contrast</a:t>
          </a:r>
        </a:p>
      </dsp:txBody>
      <dsp:txXfrm>
        <a:off x="0" y="3335059"/>
        <a:ext cx="2011680" cy="4492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1194A0-3B90-4AED-8277-CBCB5E586E26}">
      <dsp:nvSpPr>
        <dsp:cNvPr id="0" name=""/>
        <dsp:cNvSpPr/>
      </dsp:nvSpPr>
      <dsp:spPr>
        <a:xfrm>
          <a:off x="0" y="832957"/>
          <a:ext cx="2828924" cy="179636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686DD96-5FB1-46CD-8D82-B369E9CFAE64}">
      <dsp:nvSpPr>
        <dsp:cNvPr id="0" name=""/>
        <dsp:cNvSpPr/>
      </dsp:nvSpPr>
      <dsp:spPr>
        <a:xfrm>
          <a:off x="314325" y="1131566"/>
          <a:ext cx="2828924" cy="1796367"/>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Marriage Acts 1949–1994 </a:t>
          </a:r>
          <a:r>
            <a:rPr lang="en-GB" sz="1400" kern="1200" dirty="0"/>
            <a:t>“The Marriage Acts” have been amended many times since they into force, however the core requirements reacting to capacity, domicile, formality, voluntariness, age at date marriage and registration of marriage remain.</a:t>
          </a:r>
          <a:endParaRPr lang="en-US" sz="1400" kern="1200" dirty="0"/>
        </a:p>
      </dsp:txBody>
      <dsp:txXfrm>
        <a:off x="366939" y="1184180"/>
        <a:ext cx="2723696" cy="1691139"/>
      </dsp:txXfrm>
    </dsp:sp>
    <dsp:sp modelId="{4A88BA89-C5BD-4161-80C0-1BED630E2F8F}">
      <dsp:nvSpPr>
        <dsp:cNvPr id="0" name=""/>
        <dsp:cNvSpPr/>
      </dsp:nvSpPr>
      <dsp:spPr>
        <a:xfrm>
          <a:off x="3457574" y="832957"/>
          <a:ext cx="2828924" cy="179636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D43E72-F68D-4974-BFE2-7A24611F5FDC}">
      <dsp:nvSpPr>
        <dsp:cNvPr id="0" name=""/>
        <dsp:cNvSpPr/>
      </dsp:nvSpPr>
      <dsp:spPr>
        <a:xfrm>
          <a:off x="3771899" y="1131566"/>
          <a:ext cx="2828924" cy="1796367"/>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Marriage (Prohibited Degrees of Relationship) Act 1986 </a:t>
          </a:r>
          <a:r>
            <a:rPr lang="en-GB" sz="1400" kern="1200" dirty="0"/>
            <a:t>this Act tried to keep up to date with the changing nature of families, so that marriages which were previously prohibited are now allowed and marriages which were previously permitted are now prohibited.</a:t>
          </a:r>
          <a:endParaRPr lang="en-US" sz="1400" kern="1200" dirty="0"/>
        </a:p>
      </dsp:txBody>
      <dsp:txXfrm>
        <a:off x="3824513" y="1184180"/>
        <a:ext cx="2723696" cy="1691139"/>
      </dsp:txXfrm>
    </dsp:sp>
    <dsp:sp modelId="{0617E4C0-EE33-42E7-9D60-F10B827B9A09}">
      <dsp:nvSpPr>
        <dsp:cNvPr id="0" name=""/>
        <dsp:cNvSpPr/>
      </dsp:nvSpPr>
      <dsp:spPr>
        <a:xfrm>
          <a:off x="6915149" y="832957"/>
          <a:ext cx="2828924" cy="179636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BAABF89-B538-42DE-AD21-F5372E2E0503}">
      <dsp:nvSpPr>
        <dsp:cNvPr id="0" name=""/>
        <dsp:cNvSpPr/>
      </dsp:nvSpPr>
      <dsp:spPr>
        <a:xfrm>
          <a:off x="7229475" y="1131566"/>
          <a:ext cx="2828924" cy="1796367"/>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Marriage Act 1994 </a:t>
          </a:r>
          <a:r>
            <a:rPr lang="en-GB" sz="1400" kern="1200" dirty="0"/>
            <a:t>allows marriages to be solemnised in certain “approved premises”. Prior to the Act, marriage ceremonies could only be conducted in churches and register offices. Premises must have a licence to hold ceremonies.</a:t>
          </a:r>
          <a:endParaRPr lang="en-US" sz="1400" kern="1200" dirty="0"/>
        </a:p>
      </dsp:txBody>
      <dsp:txXfrm>
        <a:off x="7282089" y="1184180"/>
        <a:ext cx="2723696" cy="169113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A59E60-CEE3-4F66-87C6-6711F19122DC}">
      <dsp:nvSpPr>
        <dsp:cNvPr id="0" name=""/>
        <dsp:cNvSpPr/>
      </dsp:nvSpPr>
      <dsp:spPr>
        <a:xfrm>
          <a:off x="0" y="0"/>
          <a:ext cx="5528309" cy="1111313"/>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To be valid a marriage or civil partnership must comply with certain legal requirements: </a:t>
          </a:r>
          <a:endParaRPr lang="en-US" sz="1400" kern="1200" dirty="0"/>
        </a:p>
      </dsp:txBody>
      <dsp:txXfrm>
        <a:off x="32549" y="32549"/>
        <a:ext cx="4235210" cy="1046215"/>
      </dsp:txXfrm>
    </dsp:sp>
    <dsp:sp modelId="{1EC129E4-DCE3-45D7-B569-0643401DCE74}">
      <dsp:nvSpPr>
        <dsp:cNvPr id="0" name=""/>
        <dsp:cNvSpPr/>
      </dsp:nvSpPr>
      <dsp:spPr>
        <a:xfrm>
          <a:off x="462995" y="1313370"/>
          <a:ext cx="5528309" cy="1111313"/>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1. Each party must have the capacity to marry in accordance with the law of their country of domicile. Domicile is a legal concept that links a person with a particular legal system and it will be explained in the next section.</a:t>
          </a:r>
          <a:endParaRPr lang="en-US" sz="1400" kern="1200" dirty="0"/>
        </a:p>
      </dsp:txBody>
      <dsp:txXfrm>
        <a:off x="495544" y="1345919"/>
        <a:ext cx="4277861" cy="1046215"/>
      </dsp:txXfrm>
    </dsp:sp>
    <dsp:sp modelId="{8A4C96BF-8921-4E7D-9648-BC78B831AD76}">
      <dsp:nvSpPr>
        <dsp:cNvPr id="0" name=""/>
        <dsp:cNvSpPr/>
      </dsp:nvSpPr>
      <dsp:spPr>
        <a:xfrm>
          <a:off x="919081" y="2626741"/>
          <a:ext cx="5528309" cy="1111313"/>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2. The marriage must comply with the legal formalities that are in place in the country where the marriage is celebrated.</a:t>
          </a:r>
          <a:endParaRPr lang="en-US" sz="1400" kern="1200" dirty="0"/>
        </a:p>
      </dsp:txBody>
      <dsp:txXfrm>
        <a:off x="951630" y="2659290"/>
        <a:ext cx="4284772" cy="1046215"/>
      </dsp:txXfrm>
    </dsp:sp>
    <dsp:sp modelId="{6D0CA53B-4420-4A41-8AD8-88F47D261143}">
      <dsp:nvSpPr>
        <dsp:cNvPr id="0" name=""/>
        <dsp:cNvSpPr/>
      </dsp:nvSpPr>
      <dsp:spPr>
        <a:xfrm>
          <a:off x="1382077" y="3940111"/>
          <a:ext cx="5528309" cy="1111313"/>
        </a:xfrm>
        <a:prstGeom prst="roundRect">
          <a:avLst>
            <a:gd name="adj" fmla="val 1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3. The marriage must be entered into voluntarily, and in this regard, there is a distinction made between arranged and forced marriages.</a:t>
          </a:r>
          <a:endParaRPr lang="en-US" sz="1400" kern="1200" dirty="0"/>
        </a:p>
      </dsp:txBody>
      <dsp:txXfrm>
        <a:off x="1414626" y="3972660"/>
        <a:ext cx="4277861" cy="1046215"/>
      </dsp:txXfrm>
    </dsp:sp>
    <dsp:sp modelId="{7552CEBA-8A8C-494F-9368-DD4B11F57BAF}">
      <dsp:nvSpPr>
        <dsp:cNvPr id="0" name=""/>
        <dsp:cNvSpPr/>
      </dsp:nvSpPr>
      <dsp:spPr>
        <a:xfrm>
          <a:off x="4805955" y="851165"/>
          <a:ext cx="722353" cy="722353"/>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4968484" y="851165"/>
        <a:ext cx="397295" cy="543571"/>
      </dsp:txXfrm>
    </dsp:sp>
    <dsp:sp modelId="{424B5E86-679F-4933-97AE-847FD0AAA9A7}">
      <dsp:nvSpPr>
        <dsp:cNvPr id="0" name=""/>
        <dsp:cNvSpPr/>
      </dsp:nvSpPr>
      <dsp:spPr>
        <a:xfrm>
          <a:off x="5268951" y="2164535"/>
          <a:ext cx="722353" cy="722353"/>
        </a:xfrm>
        <a:prstGeom prst="downArrow">
          <a:avLst>
            <a:gd name="adj1" fmla="val 55000"/>
            <a:gd name="adj2" fmla="val 45000"/>
          </a:avLst>
        </a:prstGeom>
        <a:solidFill>
          <a:schemeClr val="accent3">
            <a:tint val="40000"/>
            <a:alpha val="90000"/>
            <a:hueOff val="0"/>
            <a:satOff val="0"/>
            <a:lumOff val="0"/>
            <a:alphaOff val="0"/>
          </a:schemeClr>
        </a:solidFill>
        <a:ln w="1587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5431480" y="2164535"/>
        <a:ext cx="397295" cy="543571"/>
      </dsp:txXfrm>
    </dsp:sp>
    <dsp:sp modelId="{524BDD17-B309-4386-A024-24E0E2259B6F}">
      <dsp:nvSpPr>
        <dsp:cNvPr id="0" name=""/>
        <dsp:cNvSpPr/>
      </dsp:nvSpPr>
      <dsp:spPr>
        <a:xfrm>
          <a:off x="5725037" y="3477906"/>
          <a:ext cx="722353" cy="722353"/>
        </a:xfrm>
        <a:prstGeom prst="downArrow">
          <a:avLst>
            <a:gd name="adj1" fmla="val 55000"/>
            <a:gd name="adj2" fmla="val 45000"/>
          </a:avLst>
        </a:prstGeom>
        <a:solidFill>
          <a:schemeClr val="accent4">
            <a:tint val="40000"/>
            <a:alpha val="90000"/>
            <a:hueOff val="0"/>
            <a:satOff val="0"/>
            <a:lumOff val="0"/>
            <a:alphaOff val="0"/>
          </a:schemeClr>
        </a:solidFill>
        <a:ln w="15875"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5887566" y="3477906"/>
        <a:ext cx="397295" cy="54357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CFC6C7-AE54-4632-815C-013BB46CBE82}">
      <dsp:nvSpPr>
        <dsp:cNvPr id="0" name=""/>
        <dsp:cNvSpPr/>
      </dsp:nvSpPr>
      <dsp:spPr>
        <a:xfrm>
          <a:off x="6030" y="751970"/>
          <a:ext cx="1802301" cy="108138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All marriages which take place in England and Wales must comply with the statutory formalities.</a:t>
          </a:r>
          <a:endParaRPr lang="en-US" sz="1000" kern="1200"/>
        </a:p>
      </dsp:txBody>
      <dsp:txXfrm>
        <a:off x="37703" y="783643"/>
        <a:ext cx="1738955" cy="1018035"/>
      </dsp:txXfrm>
    </dsp:sp>
    <dsp:sp modelId="{440BD76C-E974-4EA4-AC82-BDD0CEF60ACF}">
      <dsp:nvSpPr>
        <dsp:cNvPr id="0" name=""/>
        <dsp:cNvSpPr/>
      </dsp:nvSpPr>
      <dsp:spPr>
        <a:xfrm>
          <a:off x="1966934" y="1069176"/>
          <a:ext cx="382087" cy="44697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a:off x="1966934" y="1158570"/>
        <a:ext cx="267461" cy="268182"/>
      </dsp:txXfrm>
    </dsp:sp>
    <dsp:sp modelId="{76B6A579-D76A-4C30-B116-FFC8DAAA1E60}">
      <dsp:nvSpPr>
        <dsp:cNvPr id="0" name=""/>
        <dsp:cNvSpPr/>
      </dsp:nvSpPr>
      <dsp:spPr>
        <a:xfrm>
          <a:off x="2529252" y="751970"/>
          <a:ext cx="1802301" cy="108138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The civil (non-religious) marriage and civil partnership procedure is the same, whatever the genders of the participants.</a:t>
          </a:r>
          <a:endParaRPr lang="en-US" sz="1000" kern="1200"/>
        </a:p>
      </dsp:txBody>
      <dsp:txXfrm>
        <a:off x="2560925" y="783643"/>
        <a:ext cx="1738955" cy="1018035"/>
      </dsp:txXfrm>
    </dsp:sp>
    <dsp:sp modelId="{ECD8F3FF-48E5-4CC8-86B1-706400C1CA2E}">
      <dsp:nvSpPr>
        <dsp:cNvPr id="0" name=""/>
        <dsp:cNvSpPr/>
      </dsp:nvSpPr>
      <dsp:spPr>
        <a:xfrm>
          <a:off x="4490156" y="1069176"/>
          <a:ext cx="382087" cy="44697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a:off x="4490156" y="1158570"/>
        <a:ext cx="267461" cy="268182"/>
      </dsp:txXfrm>
    </dsp:sp>
    <dsp:sp modelId="{408D82FD-7141-4259-9245-4940EDC7C925}">
      <dsp:nvSpPr>
        <dsp:cNvPr id="0" name=""/>
        <dsp:cNvSpPr/>
      </dsp:nvSpPr>
      <dsp:spPr>
        <a:xfrm>
          <a:off x="5052475" y="751970"/>
          <a:ext cx="1802301" cy="108138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A religious organisation that wishes to be able to marry same-sex couples must follow the procedure to “opt in” to be able to do this. The Church of England cannot choose to follow the “opt in” procedure.</a:t>
          </a:r>
          <a:endParaRPr lang="en-US" sz="1000" kern="1200"/>
        </a:p>
      </dsp:txBody>
      <dsp:txXfrm>
        <a:off x="5084148" y="783643"/>
        <a:ext cx="1738955" cy="1018035"/>
      </dsp:txXfrm>
    </dsp:sp>
  </dsp:spTree>
</dsp:drawing>
</file>

<file path=ppt/diagrams/layout1.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2/3/2023</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2/3/2023</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2/3/2023</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2/3/2023</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2/3/2023</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2/3/2023</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2/3/2023</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2/3/2023</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2/3/2023</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2/3/2023</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hyperlink" Target="https://grandenapoli.it/carlo-camilla-napoli-tutte-le-tappe-del-tour/"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6.jpeg"/><Relationship Id="rId1" Type="http://schemas.openxmlformats.org/officeDocument/2006/relationships/slideLayout" Target="../slideLayouts/slideLayout3.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6.xml.rels><?xml version="1.0" encoding="UTF-8" standalone="yes"?>
<Relationships xmlns="http://schemas.openxmlformats.org/package/2006/relationships"><Relationship Id="rId3" Type="http://schemas.openxmlformats.org/officeDocument/2006/relationships/hyperlink" Target="https://www.gov.uk/government/publications/guidance-for-the-clergy" TargetMode="External"/><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hyperlink" Target="https://www.gov.uk/marriages-civil-partnerships"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hyperlink" Target="https://www.gov.uk/marriages-civil-partnerships"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alcoholpolicy.net/2016/10/licensing-figures-2016.html" TargetMode="External"/><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hyperlink" Target="https://assets.publishing.service.gov.uk/government/uploads/system/uploads/attachment_data/file/778496/marriage-investigations-v3.0ext.pdf"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6730000" y="639097"/>
            <a:ext cx="4813072" cy="3494791"/>
          </a:xfrm>
        </p:spPr>
        <p:txBody>
          <a:bodyPr>
            <a:normAutofit fontScale="90000"/>
          </a:bodyPr>
          <a:lstStyle/>
          <a:p>
            <a:r>
              <a:rPr lang="en-US" dirty="0"/>
              <a:t>Formation of Adult Partnerships </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805053" y="4999773"/>
            <a:ext cx="2660833" cy="722238"/>
          </a:xfrm>
        </p:spPr>
        <p:txBody>
          <a:bodyPr>
            <a:normAutofit/>
          </a:bodyPr>
          <a:lstStyle/>
          <a:p>
            <a:r>
              <a:rPr lang="en-US" dirty="0"/>
              <a:t>Week 2</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 y="10"/>
            <a:ext cx="6096000"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F6F1E82-F603-49E4-9641-09EEA984A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1097280" y="286603"/>
            <a:ext cx="10058400" cy="1450757"/>
          </a:xfrm>
        </p:spPr>
        <p:txBody>
          <a:bodyPr>
            <a:normAutofit/>
          </a:bodyPr>
          <a:lstStyle/>
          <a:p>
            <a:r>
              <a:rPr lang="en-US" dirty="0"/>
              <a:t>Learning Outcomes </a:t>
            </a:r>
          </a:p>
        </p:txBody>
      </p:sp>
      <p:cxnSp>
        <p:nvCxnSpPr>
          <p:cNvPr id="14" name="Straight Connector 13">
            <a:extLst>
              <a:ext uri="{FF2B5EF4-FFF2-40B4-BE49-F238E27FC236}">
                <a16:creationId xmlns:a16="http://schemas.microsoft.com/office/drawing/2014/main" id="{C81CFD00-FC30-4AFB-A61F-3127B2C90F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9D1595AB-90F6-488F-B5E3-F8CFCC8FAA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8" name="Content Placeholder 5">
            <a:extLst>
              <a:ext uri="{FF2B5EF4-FFF2-40B4-BE49-F238E27FC236}">
                <a16:creationId xmlns:a16="http://schemas.microsoft.com/office/drawing/2014/main" id="{EDC925D0-8655-6143-C86B-BE16D3758636}"/>
              </a:ext>
            </a:extLst>
          </p:cNvPr>
          <p:cNvGraphicFramePr>
            <a:graphicFrameLocks noGrp="1"/>
          </p:cNvGraphicFramePr>
          <p:nvPr>
            <p:ph idx="1"/>
            <p:extLst>
              <p:ext uri="{D42A27DB-BD31-4B8C-83A1-F6EECF244321}">
                <p14:modId xmlns:p14="http://schemas.microsoft.com/office/powerpoint/2010/main" val="1986606000"/>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52259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E16CC-7E8A-4A45-67AD-F649E708E86E}"/>
              </a:ext>
            </a:extLst>
          </p:cNvPr>
          <p:cNvSpPr>
            <a:spLocks noGrp="1"/>
          </p:cNvSpPr>
          <p:nvPr>
            <p:ph type="title"/>
          </p:nvPr>
        </p:nvSpPr>
        <p:spPr/>
        <p:txBody>
          <a:bodyPr/>
          <a:lstStyle/>
          <a:p>
            <a:r>
              <a:rPr lang="en-GB" dirty="0"/>
              <a:t>Acts of Parliament </a:t>
            </a:r>
          </a:p>
        </p:txBody>
      </p:sp>
      <p:graphicFrame>
        <p:nvGraphicFramePr>
          <p:cNvPr id="5" name="Content Placeholder 2">
            <a:extLst>
              <a:ext uri="{FF2B5EF4-FFF2-40B4-BE49-F238E27FC236}">
                <a16:creationId xmlns:a16="http://schemas.microsoft.com/office/drawing/2014/main" id="{48710EAE-FBBF-9158-A207-BAA5006178A2}"/>
              </a:ext>
            </a:extLst>
          </p:cNvPr>
          <p:cNvGraphicFramePr>
            <a:graphicFrameLocks noGrp="1"/>
          </p:cNvGraphicFramePr>
          <p:nvPr>
            <p:ph idx="1"/>
            <p:extLst>
              <p:ext uri="{D42A27DB-BD31-4B8C-83A1-F6EECF244321}">
                <p14:modId xmlns:p14="http://schemas.microsoft.com/office/powerpoint/2010/main" val="408006030"/>
              </p:ext>
            </p:extLst>
          </p:nvPr>
        </p:nvGraphicFramePr>
        <p:xfrm>
          <a:off x="1097280" y="2108201"/>
          <a:ext cx="10058400" cy="37608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817715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D04D1-969A-A4E7-3F2E-392FC361B6EC}"/>
              </a:ext>
            </a:extLst>
          </p:cNvPr>
          <p:cNvSpPr>
            <a:spLocks noGrp="1"/>
          </p:cNvSpPr>
          <p:nvPr>
            <p:ph type="title"/>
          </p:nvPr>
        </p:nvSpPr>
        <p:spPr/>
        <p:txBody>
          <a:bodyPr/>
          <a:lstStyle/>
          <a:p>
            <a:r>
              <a:rPr lang="en-GB" dirty="0"/>
              <a:t>Example of King Charles and Camilla</a:t>
            </a:r>
          </a:p>
        </p:txBody>
      </p:sp>
      <p:sp>
        <p:nvSpPr>
          <p:cNvPr id="3" name="Content Placeholder 2">
            <a:extLst>
              <a:ext uri="{FF2B5EF4-FFF2-40B4-BE49-F238E27FC236}">
                <a16:creationId xmlns:a16="http://schemas.microsoft.com/office/drawing/2014/main" id="{95CD3F52-AB16-3519-4EA2-8D3F4DBAC302}"/>
              </a:ext>
            </a:extLst>
          </p:cNvPr>
          <p:cNvSpPr>
            <a:spLocks noGrp="1"/>
          </p:cNvSpPr>
          <p:nvPr>
            <p:ph idx="1"/>
          </p:nvPr>
        </p:nvSpPr>
        <p:spPr>
          <a:xfrm>
            <a:off x="1097280" y="2108201"/>
            <a:ext cx="10058400" cy="2307451"/>
          </a:xfrm>
        </p:spPr>
        <p:txBody>
          <a:bodyPr/>
          <a:lstStyle/>
          <a:p>
            <a:pPr marL="457200" indent="-457200">
              <a:buFont typeface="+mj-lt"/>
              <a:buAutoNum type="arabicPeriod"/>
            </a:pPr>
            <a:r>
              <a:rPr lang="en-GB" dirty="0"/>
              <a:t>King Charles’s wedding to Camilla Parker-Bowles on 9 April 2005 had to be moved from Windsor Castle to Windsor Guildhall after it was discovered too late that Windsor Castle had no licence to hold wedding ceremonies! </a:t>
            </a:r>
          </a:p>
          <a:p>
            <a:pPr marL="457200" indent="-457200">
              <a:buFont typeface="+mj-lt"/>
              <a:buAutoNum type="arabicPeriod"/>
            </a:pPr>
            <a:r>
              <a:rPr lang="en-GB" dirty="0"/>
              <a:t>Further, any application for licensing the royal castle for civil weddings would require the castle to be open to other couples for three years!</a:t>
            </a:r>
          </a:p>
          <a:p>
            <a:pPr marL="457200" indent="-457200">
              <a:buFont typeface="+mj-lt"/>
              <a:buAutoNum type="arabicPeriod"/>
            </a:pPr>
            <a:endParaRPr lang="en-GB" dirty="0"/>
          </a:p>
          <a:p>
            <a:pPr marL="0" indent="0">
              <a:buNone/>
            </a:pPr>
            <a:endParaRPr lang="en-GB" dirty="0"/>
          </a:p>
        </p:txBody>
      </p:sp>
      <p:pic>
        <p:nvPicPr>
          <p:cNvPr id="5" name="Picture 4" descr="A picture containing person, clothing, standing, suit&#10;&#10;Description automatically generated">
            <a:extLst>
              <a:ext uri="{FF2B5EF4-FFF2-40B4-BE49-F238E27FC236}">
                <a16:creationId xmlns:a16="http://schemas.microsoft.com/office/drawing/2014/main" id="{6103152D-3181-9264-6105-6378EB90E18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237872" y="3979772"/>
            <a:ext cx="3408557" cy="2150021"/>
          </a:xfrm>
          <a:prstGeom prst="rect">
            <a:avLst/>
          </a:prstGeom>
        </p:spPr>
      </p:pic>
    </p:spTree>
    <p:extLst>
      <p:ext uri="{BB962C8B-B14F-4D97-AF65-F5344CB8AC3E}">
        <p14:creationId xmlns:p14="http://schemas.microsoft.com/office/powerpoint/2010/main" val="23700029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3D1CE5B-8F53-4E5A-05E9-1531E72904CB}"/>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Acts of Parliament cont…</a:t>
            </a:r>
          </a:p>
        </p:txBody>
      </p:sp>
      <p:sp>
        <p:nvSpPr>
          <p:cNvPr id="3" name="Content Placeholder 2">
            <a:extLst>
              <a:ext uri="{FF2B5EF4-FFF2-40B4-BE49-F238E27FC236}">
                <a16:creationId xmlns:a16="http://schemas.microsoft.com/office/drawing/2014/main" id="{D49A5F2F-B234-190C-27A0-41C428086B9F}"/>
              </a:ext>
            </a:extLst>
          </p:cNvPr>
          <p:cNvSpPr>
            <a:spLocks noGrp="1"/>
          </p:cNvSpPr>
          <p:nvPr>
            <p:ph idx="1"/>
          </p:nvPr>
        </p:nvSpPr>
        <p:spPr>
          <a:xfrm>
            <a:off x="4733085" y="605897"/>
            <a:ext cx="6817729" cy="6192880"/>
          </a:xfrm>
        </p:spPr>
        <p:txBody>
          <a:bodyPr anchor="ctr">
            <a:normAutofit/>
          </a:bodyPr>
          <a:lstStyle/>
          <a:p>
            <a:pPr>
              <a:lnSpc>
                <a:spcPct val="100000"/>
              </a:lnSpc>
            </a:pPr>
            <a:r>
              <a:rPr lang="en-GB" sz="1500" b="1" dirty="0"/>
              <a:t>Gender Recognition Act 2004 (GRA 2004)</a:t>
            </a:r>
            <a:r>
              <a:rPr lang="en-GB" sz="1500" dirty="0"/>
              <a:t> allows for a person to be known in their acquired gender for all purposes.</a:t>
            </a:r>
          </a:p>
          <a:p>
            <a:pPr>
              <a:lnSpc>
                <a:spcPct val="100000"/>
              </a:lnSpc>
            </a:pPr>
            <a:r>
              <a:rPr lang="en-GB" sz="1500" b="1" dirty="0"/>
              <a:t>Civil Partnership Act 2004 (CPA 2004) </a:t>
            </a:r>
            <a:r>
              <a:rPr lang="en-GB" sz="1500" dirty="0"/>
              <a:t>allows same-sex couples to become civil partners.</a:t>
            </a:r>
          </a:p>
          <a:p>
            <a:pPr>
              <a:lnSpc>
                <a:spcPct val="100000"/>
              </a:lnSpc>
            </a:pPr>
            <a:r>
              <a:rPr lang="en-GB" sz="1500" b="1" dirty="0"/>
              <a:t>Marriage (Same Sex Couples) Act 2013 </a:t>
            </a:r>
            <a:r>
              <a:rPr lang="en-GB" sz="1500" dirty="0"/>
              <a:t>has opened up marriage to same-sex couples. However, religious organisations or their officials cannot be compelled to conduct or participate in religious marriages of same-sex couples. The Act recognises the distinct position of the Church of England and the Church in Wales.</a:t>
            </a:r>
          </a:p>
          <a:p>
            <a:pPr>
              <a:lnSpc>
                <a:spcPct val="100000"/>
              </a:lnSpc>
            </a:pPr>
            <a:r>
              <a:rPr lang="en-GB" sz="1500" b="1" dirty="0"/>
              <a:t>Civil Partnerships, Marriage and Deaths (Registration etc) Act 2019 </a:t>
            </a:r>
            <a:r>
              <a:rPr lang="en-GB" sz="1500" dirty="0"/>
              <a:t>allows opposite-sex couples to enter into civil partnerships and provides same-sex couples who were not able to have a marriage ceremony due to the law at the time of their civil partnership ceremony able convert their relationship to a marriage if they choose to. The parties need to sign a “Conversion into Marriage” declaration, in person, at a register office. NB: it is not possible </a:t>
            </a:r>
          </a:p>
          <a:p>
            <a:pPr>
              <a:lnSpc>
                <a:spcPct val="100000"/>
              </a:lnSpc>
            </a:pPr>
            <a:r>
              <a:rPr lang="en-GB" sz="1500" b="1" dirty="0"/>
              <a:t>The Divorce, Dissolution and Separation Act 2020 </a:t>
            </a:r>
            <a:r>
              <a:rPr lang="en-GB" sz="1500" dirty="0"/>
              <a:t>reforms the legal requirements and process for divorce. The act aims to reduce the potential for conflict amongst divorcing couples by: removing the ability to make allegations about the conduct of a spouse. allowing couples to end their marriage jointly to convert a marriage into a civil partnership.</a:t>
            </a:r>
          </a:p>
        </p:txBody>
      </p:sp>
    </p:spTree>
    <p:extLst>
      <p:ext uri="{BB962C8B-B14F-4D97-AF65-F5344CB8AC3E}">
        <p14:creationId xmlns:p14="http://schemas.microsoft.com/office/powerpoint/2010/main" val="40104742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8">
            <a:extLst>
              <a:ext uri="{FF2B5EF4-FFF2-40B4-BE49-F238E27FC236}">
                <a16:creationId xmlns:a16="http://schemas.microsoft.com/office/drawing/2014/main" id="{DFEBD0D2-AA2A-4936-A509-D629383EFF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5F23D2-F94B-5E59-7759-283875D359BB}"/>
              </a:ext>
            </a:extLst>
          </p:cNvPr>
          <p:cNvSpPr>
            <a:spLocks noGrp="1"/>
          </p:cNvSpPr>
          <p:nvPr>
            <p:ph type="title"/>
          </p:nvPr>
        </p:nvSpPr>
        <p:spPr>
          <a:xfrm>
            <a:off x="8177212" y="634946"/>
            <a:ext cx="3372529" cy="5055904"/>
          </a:xfrm>
        </p:spPr>
        <p:txBody>
          <a:bodyPr anchor="ctr">
            <a:normAutofit/>
          </a:bodyPr>
          <a:lstStyle/>
          <a:p>
            <a:r>
              <a:rPr lang="en-GB" dirty="0"/>
              <a:t>The Legal requirements of formation..</a:t>
            </a:r>
          </a:p>
        </p:txBody>
      </p:sp>
      <p:cxnSp>
        <p:nvCxnSpPr>
          <p:cNvPr id="26" name="Straight Connector 20">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56978"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7" name="Rectangle 22">
            <a:extLst>
              <a:ext uri="{FF2B5EF4-FFF2-40B4-BE49-F238E27FC236}">
                <a16:creationId xmlns:a16="http://schemas.microsoft.com/office/drawing/2014/main" id="{86506110-E6E1-4309-83FA-C6B068FA34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F80EDD93-E1FD-A4BB-5311-8781D338FE3A}"/>
              </a:ext>
            </a:extLst>
          </p:cNvPr>
          <p:cNvGraphicFramePr>
            <a:graphicFrameLocks noGrp="1"/>
          </p:cNvGraphicFramePr>
          <p:nvPr>
            <p:ph idx="1"/>
            <p:extLst>
              <p:ext uri="{D42A27DB-BD31-4B8C-83A1-F6EECF244321}">
                <p14:modId xmlns:p14="http://schemas.microsoft.com/office/powerpoint/2010/main" val="1323943832"/>
              </p:ext>
            </p:extLst>
          </p:nvPr>
        </p:nvGraphicFramePr>
        <p:xfrm>
          <a:off x="633413" y="639763"/>
          <a:ext cx="6910387" cy="5051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853495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C612431-8785-A225-AC1A-77D0BB3584E1}"/>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Domicile </a:t>
            </a:r>
          </a:p>
        </p:txBody>
      </p:sp>
      <p:sp>
        <p:nvSpPr>
          <p:cNvPr id="3" name="Content Placeholder 2">
            <a:extLst>
              <a:ext uri="{FF2B5EF4-FFF2-40B4-BE49-F238E27FC236}">
                <a16:creationId xmlns:a16="http://schemas.microsoft.com/office/drawing/2014/main" id="{18ED9B9E-053D-7E06-E901-57506A1542D3}"/>
              </a:ext>
            </a:extLst>
          </p:cNvPr>
          <p:cNvSpPr>
            <a:spLocks noGrp="1"/>
          </p:cNvSpPr>
          <p:nvPr>
            <p:ph idx="1"/>
          </p:nvPr>
        </p:nvSpPr>
        <p:spPr>
          <a:xfrm>
            <a:off x="4745904" y="280491"/>
            <a:ext cx="6647632" cy="5971613"/>
          </a:xfrm>
        </p:spPr>
        <p:txBody>
          <a:bodyPr anchor="ctr">
            <a:normAutofit/>
          </a:bodyPr>
          <a:lstStyle/>
          <a:p>
            <a:pPr>
              <a:lnSpc>
                <a:spcPct val="100000"/>
              </a:lnSpc>
            </a:pPr>
            <a:r>
              <a:rPr lang="en-GB" sz="1300" dirty="0"/>
              <a:t>A person’s domicile is the place where they have their permanent home. English law requires a person always has a domicile and they cannot have more than one at any particular time.</a:t>
            </a:r>
          </a:p>
          <a:p>
            <a:pPr>
              <a:lnSpc>
                <a:spcPct val="100000"/>
              </a:lnSpc>
            </a:pPr>
            <a:r>
              <a:rPr lang="en-GB" sz="1300" dirty="0"/>
              <a:t>There are three ways in which a domicile may be acquired.</a:t>
            </a:r>
          </a:p>
          <a:p>
            <a:pPr>
              <a:lnSpc>
                <a:spcPct val="100000"/>
              </a:lnSpc>
            </a:pPr>
            <a:r>
              <a:rPr lang="en-GB" sz="1300" b="1" dirty="0"/>
              <a:t>1.	</a:t>
            </a:r>
            <a:r>
              <a:rPr lang="en-GB" sz="1600" b="1" dirty="0"/>
              <a:t>Domicile of origin</a:t>
            </a:r>
          </a:p>
          <a:p>
            <a:pPr>
              <a:lnSpc>
                <a:spcPct val="100000"/>
              </a:lnSpc>
            </a:pPr>
            <a:r>
              <a:rPr lang="en-GB" sz="1300" dirty="0"/>
              <a:t>Every child acquires a domicile of origin at birth. For a child of married parents, this will be the father’s domicile at the date of birth. A child of unmarried parents will take the domicile of their mother. A domicile of origin will be kept until another domicile is acquired. If a person loses one domicile without acquiring another, the domicile of origin will revive to fill the gap.</a:t>
            </a:r>
          </a:p>
          <a:p>
            <a:pPr>
              <a:lnSpc>
                <a:spcPct val="100000"/>
              </a:lnSpc>
            </a:pPr>
            <a:r>
              <a:rPr lang="en-GB" sz="1300" b="1" dirty="0"/>
              <a:t>2.	</a:t>
            </a:r>
            <a:r>
              <a:rPr lang="en-GB" sz="1600" b="1" dirty="0"/>
              <a:t>Domicile of dependence</a:t>
            </a:r>
          </a:p>
          <a:p>
            <a:pPr>
              <a:lnSpc>
                <a:spcPct val="100000"/>
              </a:lnSpc>
            </a:pPr>
            <a:r>
              <a:rPr lang="en-GB" sz="1300" dirty="0"/>
              <a:t>Until the age of 16 (or marriage under that age which is permitted in some jurisdictions but not under English law), a person’s domicile will change with that of the parent on whom they depend (s3 Domicile and Matrimonial Proceedings Act 1973 (DMPA 1973)). If the parents separate and the child continues to live with their mother, they will take her domicile.</a:t>
            </a:r>
          </a:p>
          <a:p>
            <a:pPr>
              <a:lnSpc>
                <a:spcPct val="100000"/>
              </a:lnSpc>
            </a:pPr>
            <a:r>
              <a:rPr lang="en-GB" sz="1300" b="1" dirty="0"/>
              <a:t>3.	</a:t>
            </a:r>
            <a:r>
              <a:rPr lang="en-GB" sz="1600" b="1" dirty="0"/>
              <a:t>Domicile of choice</a:t>
            </a:r>
          </a:p>
          <a:p>
            <a:pPr>
              <a:lnSpc>
                <a:spcPct val="100000"/>
              </a:lnSpc>
            </a:pPr>
            <a:r>
              <a:rPr lang="en-GB" sz="1300" dirty="0"/>
              <a:t>A person aged 16 or over may acquire a domicile of choice by moving to another country with a settled intention of living there permanently (s1 DMPA 1973).</a:t>
            </a:r>
          </a:p>
        </p:txBody>
      </p:sp>
      <p:sp>
        <p:nvSpPr>
          <p:cNvPr id="21" name="Rectangle 20">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097334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64D8322-C7F0-739E-A2E0-8C5957B78A82}"/>
              </a:ext>
            </a:extLst>
          </p:cNvPr>
          <p:cNvSpPr>
            <a:spLocks noGrp="1"/>
          </p:cNvSpPr>
          <p:nvPr>
            <p:ph type="title"/>
          </p:nvPr>
        </p:nvSpPr>
        <p:spPr>
          <a:xfrm>
            <a:off x="1097280" y="286603"/>
            <a:ext cx="10058400" cy="1450757"/>
          </a:xfrm>
        </p:spPr>
        <p:txBody>
          <a:bodyPr anchor="ctr">
            <a:normAutofit/>
          </a:bodyPr>
          <a:lstStyle/>
          <a:p>
            <a:r>
              <a:rPr lang="en-GB" dirty="0">
                <a:solidFill>
                  <a:srgbClr val="FFFFFF"/>
                </a:solidFill>
              </a:rPr>
              <a:t>Irvin v Irvin [2001]</a:t>
            </a:r>
          </a:p>
        </p:txBody>
      </p:sp>
      <p:sp>
        <p:nvSpPr>
          <p:cNvPr id="3" name="Content Placeholder 2">
            <a:extLst>
              <a:ext uri="{FF2B5EF4-FFF2-40B4-BE49-F238E27FC236}">
                <a16:creationId xmlns:a16="http://schemas.microsoft.com/office/drawing/2014/main" id="{ADD69E62-546C-815A-43C0-A25672AC6A48}"/>
              </a:ext>
            </a:extLst>
          </p:cNvPr>
          <p:cNvSpPr>
            <a:spLocks noGrp="1"/>
          </p:cNvSpPr>
          <p:nvPr>
            <p:ph idx="1"/>
          </p:nvPr>
        </p:nvSpPr>
        <p:spPr>
          <a:xfrm>
            <a:off x="1096963" y="2675694"/>
            <a:ext cx="10058400" cy="3193294"/>
          </a:xfrm>
        </p:spPr>
        <p:txBody>
          <a:bodyPr>
            <a:normAutofit/>
          </a:bodyPr>
          <a:lstStyle/>
          <a:p>
            <a:r>
              <a:rPr lang="en-GB" b="1" u="sng" dirty="0"/>
              <a:t>Irvin v Irvin [2001] </a:t>
            </a:r>
            <a:r>
              <a:rPr lang="en-GB" dirty="0"/>
              <a:t>explored whether the husband had abandoned his English domicile of choice by living in the Netherlands since 1979. </a:t>
            </a:r>
          </a:p>
          <a:p>
            <a:r>
              <a:rPr lang="en-GB" dirty="0"/>
              <a:t>The judge considered all the facts and concluded that the husband’s links with his friends in England, his British nationality and his limited assimilation into Dutch society showed that he had not abandoned his domicile of choice and was still domiciled in England. </a:t>
            </a:r>
          </a:p>
          <a:p>
            <a:r>
              <a:rPr lang="en-GB" dirty="0"/>
              <a:t>An important factor in the court’s decision was evidence that the husband had always intended to return to England when he retired.</a:t>
            </a:r>
          </a:p>
        </p:txBody>
      </p:sp>
      <p:sp>
        <p:nvSpPr>
          <p:cNvPr id="12" name="Rectangle 11">
            <a:extLst>
              <a:ext uri="{FF2B5EF4-FFF2-40B4-BE49-F238E27FC236}">
                <a16:creationId xmlns:a16="http://schemas.microsoft.com/office/drawing/2014/main" id="{9B834327-03F1-4931-8261-971373A5A6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793021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EF7A6B3-54B8-DAAB-67D9-8F921AC6856F}"/>
              </a:ext>
            </a:extLst>
          </p:cNvPr>
          <p:cNvSpPr>
            <a:spLocks noGrp="1"/>
          </p:cNvSpPr>
          <p:nvPr>
            <p:ph type="title"/>
          </p:nvPr>
        </p:nvSpPr>
        <p:spPr>
          <a:xfrm>
            <a:off x="1097280" y="286603"/>
            <a:ext cx="10058400" cy="1450757"/>
          </a:xfrm>
        </p:spPr>
        <p:txBody>
          <a:bodyPr anchor="ctr">
            <a:normAutofit/>
          </a:bodyPr>
          <a:lstStyle/>
          <a:p>
            <a:r>
              <a:rPr lang="en-GB" dirty="0">
                <a:solidFill>
                  <a:srgbClr val="FFFFFF"/>
                </a:solidFill>
              </a:rPr>
              <a:t>Capacity to marriage </a:t>
            </a:r>
          </a:p>
        </p:txBody>
      </p:sp>
      <p:sp>
        <p:nvSpPr>
          <p:cNvPr id="3" name="Content Placeholder 2">
            <a:extLst>
              <a:ext uri="{FF2B5EF4-FFF2-40B4-BE49-F238E27FC236}">
                <a16:creationId xmlns:a16="http://schemas.microsoft.com/office/drawing/2014/main" id="{D9C71C59-A16D-3054-C533-B4BD97FFFD29}"/>
              </a:ext>
            </a:extLst>
          </p:cNvPr>
          <p:cNvSpPr>
            <a:spLocks noGrp="1"/>
          </p:cNvSpPr>
          <p:nvPr>
            <p:ph idx="1"/>
          </p:nvPr>
        </p:nvSpPr>
        <p:spPr>
          <a:xfrm>
            <a:off x="291710" y="2023963"/>
            <a:ext cx="10863653" cy="3845025"/>
          </a:xfrm>
        </p:spPr>
        <p:txBody>
          <a:bodyPr>
            <a:normAutofit/>
          </a:bodyPr>
          <a:lstStyle/>
          <a:p>
            <a:r>
              <a:rPr lang="en-GB" dirty="0"/>
              <a:t>Anyone who is domiciled in England and Wales must have capacity to marry under English law, even if the marriage takes place in a different country.</a:t>
            </a:r>
          </a:p>
          <a:p>
            <a:r>
              <a:rPr lang="en-GB" dirty="0"/>
              <a:t>The requirements for capacity to marry are contained in the </a:t>
            </a:r>
            <a:r>
              <a:rPr lang="en-GB" b="1" dirty="0"/>
              <a:t>Matrimonial Causes Act 1973 (MCA 1973</a:t>
            </a:r>
            <a:r>
              <a:rPr lang="en-GB" dirty="0"/>
              <a:t>) and a series of Acts that are usually described together as the </a:t>
            </a:r>
            <a:r>
              <a:rPr lang="en-GB" b="1" dirty="0"/>
              <a:t>Marriage Acts 1949–1994.</a:t>
            </a:r>
          </a:p>
          <a:p>
            <a:r>
              <a:rPr lang="en-GB" dirty="0"/>
              <a:t>These requirements are that if either or both of the parties to the marriage do not have capacity to marry, the marriage will be void. </a:t>
            </a:r>
          </a:p>
          <a:p>
            <a:endParaRPr lang="en-GB" dirty="0"/>
          </a:p>
          <a:p>
            <a:r>
              <a:rPr lang="en-GB" dirty="0"/>
              <a:t>My case of Mr EH v C </a:t>
            </a:r>
            <a:r>
              <a:rPr lang="en-GB" dirty="0" err="1"/>
              <a:t>C</a:t>
            </a:r>
            <a:r>
              <a:rPr lang="en-GB" dirty="0"/>
              <a:t> [2020]</a:t>
            </a:r>
          </a:p>
        </p:txBody>
      </p:sp>
      <p:sp>
        <p:nvSpPr>
          <p:cNvPr id="12" name="Rectangle 11">
            <a:extLst>
              <a:ext uri="{FF2B5EF4-FFF2-40B4-BE49-F238E27FC236}">
                <a16:creationId xmlns:a16="http://schemas.microsoft.com/office/drawing/2014/main" id="{9B834327-03F1-4931-8261-971373A5A6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1749642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78AA5A7-2D35-B98E-F519-93484FBCB820}"/>
              </a:ext>
            </a:extLst>
          </p:cNvPr>
          <p:cNvSpPr txBox="1"/>
          <p:nvPr/>
        </p:nvSpPr>
        <p:spPr>
          <a:xfrm>
            <a:off x="538542" y="916804"/>
            <a:ext cx="9402052" cy="4247317"/>
          </a:xfrm>
          <a:prstGeom prst="rect">
            <a:avLst/>
          </a:prstGeom>
          <a:noFill/>
        </p:spPr>
        <p:txBody>
          <a:bodyPr wrap="square">
            <a:spAutoFit/>
          </a:bodyPr>
          <a:lstStyle/>
          <a:p>
            <a:endParaRPr lang="en-GB" dirty="0"/>
          </a:p>
          <a:p>
            <a:pPr marL="342900" indent="-342900">
              <a:buFont typeface="+mj-lt"/>
              <a:buAutoNum type="arabicPeriod"/>
            </a:pPr>
            <a:r>
              <a:rPr lang="en-GB" dirty="0"/>
              <a:t>The parties must not be related within the prohibited degrees</a:t>
            </a:r>
          </a:p>
          <a:p>
            <a:pPr marL="342900" indent="-342900">
              <a:buFont typeface="+mj-lt"/>
              <a:buAutoNum type="arabicPeriod"/>
            </a:pPr>
            <a:endParaRPr lang="en-GB" dirty="0"/>
          </a:p>
          <a:p>
            <a:pPr marL="342900" indent="-342900">
              <a:buFont typeface="+mj-lt"/>
              <a:buAutoNum type="arabicPeriod"/>
            </a:pPr>
            <a:endParaRPr lang="en-GB" dirty="0"/>
          </a:p>
          <a:p>
            <a:pPr marL="342900" indent="-342900">
              <a:buFont typeface="+mj-lt"/>
              <a:buAutoNum type="arabicPeriod"/>
            </a:pPr>
            <a:r>
              <a:rPr lang="en-GB" dirty="0"/>
              <a:t>Both parties must be over the age of 16</a:t>
            </a:r>
          </a:p>
          <a:p>
            <a:pPr marL="342900" indent="-342900">
              <a:buFont typeface="+mj-lt"/>
              <a:buAutoNum type="arabicPeriod"/>
            </a:pPr>
            <a:endParaRPr lang="en-GB" dirty="0"/>
          </a:p>
          <a:p>
            <a:pPr marL="342900" indent="-342900">
              <a:buFont typeface="+mj-lt"/>
              <a:buAutoNum type="arabicPeriod"/>
            </a:pPr>
            <a:endParaRPr lang="en-GB" dirty="0"/>
          </a:p>
          <a:p>
            <a:pPr marL="342900" indent="-342900">
              <a:buFont typeface="+mj-lt"/>
              <a:buAutoNum type="arabicPeriod"/>
            </a:pPr>
            <a:r>
              <a:rPr lang="en-GB" dirty="0"/>
              <a:t>Neither party must be married or a civil partner already at the time of the ceremony</a:t>
            </a:r>
          </a:p>
          <a:p>
            <a:pPr marL="342900" indent="-342900">
              <a:buFont typeface="+mj-lt"/>
              <a:buAutoNum type="arabicPeriod"/>
            </a:pPr>
            <a:endParaRPr lang="en-GB" dirty="0"/>
          </a:p>
          <a:p>
            <a:pPr marL="342900" indent="-342900">
              <a:buFont typeface="+mj-lt"/>
              <a:buAutoNum type="arabicPeriod"/>
            </a:pPr>
            <a:endParaRPr lang="en-GB" dirty="0"/>
          </a:p>
          <a:p>
            <a:pPr marL="342900" indent="-342900">
              <a:buFont typeface="+mj-lt"/>
              <a:buAutoNum type="arabicPeriod"/>
            </a:pPr>
            <a:r>
              <a:rPr lang="en-GB" dirty="0"/>
              <a:t>One party must be domiciled in England and Wales and must not be polygamous.</a:t>
            </a:r>
          </a:p>
          <a:p>
            <a:endParaRPr lang="en-GB" dirty="0"/>
          </a:p>
          <a:p>
            <a:r>
              <a:rPr lang="en-GB" b="1" u="sng" dirty="0"/>
              <a:t>Formalities</a:t>
            </a:r>
          </a:p>
          <a:p>
            <a:endParaRPr lang="en-GB" dirty="0"/>
          </a:p>
          <a:p>
            <a:r>
              <a:rPr lang="en-GB" dirty="0"/>
              <a:t>The marriage ceremony must have met the preliminary formalities</a:t>
            </a:r>
          </a:p>
        </p:txBody>
      </p:sp>
      <p:pic>
        <p:nvPicPr>
          <p:cNvPr id="7" name="Picture 6" descr="Decorated wedding cake">
            <a:extLst>
              <a:ext uri="{FF2B5EF4-FFF2-40B4-BE49-F238E27FC236}">
                <a16:creationId xmlns:a16="http://schemas.microsoft.com/office/drawing/2014/main" id="{AF74D432-FD2B-002E-C009-278E10D862D3}"/>
              </a:ext>
            </a:extLst>
          </p:cNvPr>
          <p:cNvPicPr>
            <a:picLocks noChangeAspect="1"/>
          </p:cNvPicPr>
          <p:nvPr/>
        </p:nvPicPr>
        <p:blipFill>
          <a:blip r:embed="rId2"/>
          <a:stretch>
            <a:fillRect/>
          </a:stretch>
        </p:blipFill>
        <p:spPr>
          <a:xfrm>
            <a:off x="9218708" y="3786626"/>
            <a:ext cx="2548113" cy="1980265"/>
          </a:xfrm>
          <a:prstGeom prst="rect">
            <a:avLst/>
          </a:prstGeom>
        </p:spPr>
      </p:pic>
    </p:spTree>
    <p:extLst>
      <p:ext uri="{BB962C8B-B14F-4D97-AF65-F5344CB8AC3E}">
        <p14:creationId xmlns:p14="http://schemas.microsoft.com/office/powerpoint/2010/main" val="7641277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0FBA627-85BE-DCAE-CF95-C3A9C207272F}"/>
              </a:ext>
            </a:extLst>
          </p:cNvPr>
          <p:cNvSpPr>
            <a:spLocks noGrp="1"/>
          </p:cNvSpPr>
          <p:nvPr>
            <p:ph type="title"/>
          </p:nvPr>
        </p:nvSpPr>
        <p:spPr>
          <a:xfrm>
            <a:off x="1097280" y="286603"/>
            <a:ext cx="10058400" cy="1450757"/>
          </a:xfrm>
        </p:spPr>
        <p:txBody>
          <a:bodyPr anchor="ctr">
            <a:normAutofit/>
          </a:bodyPr>
          <a:lstStyle/>
          <a:p>
            <a:r>
              <a:rPr lang="en-GB" dirty="0">
                <a:solidFill>
                  <a:srgbClr val="FFFFFF"/>
                </a:solidFill>
              </a:rPr>
              <a:t>Bigamy </a:t>
            </a:r>
          </a:p>
        </p:txBody>
      </p:sp>
      <p:sp>
        <p:nvSpPr>
          <p:cNvPr id="3" name="Content Placeholder 2">
            <a:extLst>
              <a:ext uri="{FF2B5EF4-FFF2-40B4-BE49-F238E27FC236}">
                <a16:creationId xmlns:a16="http://schemas.microsoft.com/office/drawing/2014/main" id="{DBCC87DE-25F9-CC82-2712-28A61DF4D7DA}"/>
              </a:ext>
            </a:extLst>
          </p:cNvPr>
          <p:cNvSpPr>
            <a:spLocks noGrp="1"/>
          </p:cNvSpPr>
          <p:nvPr>
            <p:ph idx="1"/>
          </p:nvPr>
        </p:nvSpPr>
        <p:spPr>
          <a:xfrm>
            <a:off x="1096963" y="2675694"/>
            <a:ext cx="10058400" cy="3193294"/>
          </a:xfrm>
        </p:spPr>
        <p:txBody>
          <a:bodyPr>
            <a:normAutofit/>
          </a:bodyPr>
          <a:lstStyle/>
          <a:p>
            <a:r>
              <a:rPr lang="en-GB" dirty="0"/>
              <a:t>Bigamy is having two spouses at the same time. If one of the parties to the marriage is domiciled in England and Wales, then the second marriage will be void.</a:t>
            </a:r>
          </a:p>
          <a:p>
            <a:endParaRPr lang="en-GB" dirty="0"/>
          </a:p>
          <a:p>
            <a:r>
              <a:rPr lang="en-GB" dirty="0"/>
              <a:t>This means that a person who is married may not marry again until the first marriage has ended, either by the death of the first spouse or the ending of the marriage by divorce or nullity.</a:t>
            </a:r>
          </a:p>
        </p:txBody>
      </p:sp>
      <p:sp>
        <p:nvSpPr>
          <p:cNvPr id="12" name="Rectangle 11">
            <a:extLst>
              <a:ext uri="{FF2B5EF4-FFF2-40B4-BE49-F238E27FC236}">
                <a16:creationId xmlns:a16="http://schemas.microsoft.com/office/drawing/2014/main" id="{9B834327-03F1-4931-8261-971373A5A6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478257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03B4DB-8CC1-6BF9-E64C-6D1DF69C8700}"/>
              </a:ext>
            </a:extLst>
          </p:cNvPr>
          <p:cNvSpPr>
            <a:spLocks noGrp="1"/>
          </p:cNvSpPr>
          <p:nvPr>
            <p:ph type="title"/>
          </p:nvPr>
        </p:nvSpPr>
        <p:spPr>
          <a:xfrm>
            <a:off x="643468" y="643467"/>
            <a:ext cx="3073550" cy="5126203"/>
          </a:xfrm>
        </p:spPr>
        <p:txBody>
          <a:bodyPr anchor="ctr">
            <a:normAutofit/>
          </a:bodyPr>
          <a:lstStyle/>
          <a:p>
            <a:pPr algn="r"/>
            <a:r>
              <a:rPr lang="en-GB" dirty="0"/>
              <a:t>The prohibited degrees of relationship</a:t>
            </a:r>
          </a:p>
        </p:txBody>
      </p:sp>
      <p:cxnSp>
        <p:nvCxnSpPr>
          <p:cNvPr id="10"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B0883C0-F75A-0BCC-B42B-603BA04825B2}"/>
              </a:ext>
            </a:extLst>
          </p:cNvPr>
          <p:cNvSpPr>
            <a:spLocks noGrp="1"/>
          </p:cNvSpPr>
          <p:nvPr>
            <p:ph idx="1"/>
          </p:nvPr>
        </p:nvSpPr>
        <p:spPr>
          <a:xfrm>
            <a:off x="4184927" y="621697"/>
            <a:ext cx="6970753" cy="5147973"/>
          </a:xfrm>
        </p:spPr>
        <p:txBody>
          <a:bodyPr anchor="ctr">
            <a:normAutofit/>
          </a:bodyPr>
          <a:lstStyle/>
          <a:p>
            <a:pPr marL="457200" indent="-457200">
              <a:lnSpc>
                <a:spcPct val="100000"/>
              </a:lnSpc>
              <a:buFont typeface="+mj-lt"/>
              <a:buAutoNum type="arabicPeriod"/>
            </a:pPr>
            <a:r>
              <a:rPr lang="en-GB" sz="1600" dirty="0"/>
              <a:t>Two people do not have capacity to marry or enter a civil partnership with each other if they are too closely related. This could be too closely related by blood (known as </a:t>
            </a:r>
            <a:r>
              <a:rPr lang="en-GB" sz="1600" b="1" dirty="0"/>
              <a:t>consanguinity</a:t>
            </a:r>
            <a:r>
              <a:rPr lang="en-GB" sz="1600" dirty="0"/>
              <a:t>) or marriage (known as </a:t>
            </a:r>
            <a:r>
              <a:rPr lang="en-GB" sz="1600" b="1" dirty="0"/>
              <a:t>affinity</a:t>
            </a:r>
            <a:r>
              <a:rPr lang="en-GB" sz="1600" dirty="0"/>
              <a:t>).</a:t>
            </a:r>
          </a:p>
          <a:p>
            <a:pPr marL="457200" indent="-457200">
              <a:lnSpc>
                <a:spcPct val="100000"/>
              </a:lnSpc>
              <a:buFont typeface="+mj-lt"/>
              <a:buAutoNum type="arabicPeriod"/>
            </a:pPr>
            <a:r>
              <a:rPr lang="en-GB" sz="1600" dirty="0"/>
              <a:t>Certain blood relations are prevented from marrying or entering into a civil partnership based on genetic considerations. The restrictions due to affinity are based on the need to protect step-children against possible exploitation.</a:t>
            </a:r>
          </a:p>
          <a:p>
            <a:pPr marL="457200" indent="-457200">
              <a:lnSpc>
                <a:spcPct val="100000"/>
              </a:lnSpc>
              <a:buFont typeface="+mj-lt"/>
              <a:buAutoNum type="arabicPeriod"/>
            </a:pPr>
            <a:r>
              <a:rPr lang="en-GB" sz="1600" dirty="0"/>
              <a:t>The closest blood relatives who can marry each other are first cousins.</a:t>
            </a:r>
          </a:p>
          <a:p>
            <a:pPr marL="457200" indent="-457200">
              <a:lnSpc>
                <a:spcPct val="100000"/>
              </a:lnSpc>
              <a:buFont typeface="+mj-lt"/>
              <a:buAutoNum type="arabicPeriod"/>
            </a:pPr>
            <a:r>
              <a:rPr lang="en-GB" sz="1600" dirty="0"/>
              <a:t>A step-child cannot marry a step-parent and a step-grandchild cannot marry a step-grandparent where there has been a parental relationship between them: they could only marry if they are both at least 21 years old and the younger party was not a child of the family of the older party while under the age of 18.</a:t>
            </a:r>
          </a:p>
          <a:p>
            <a:pPr marL="457200" indent="-457200">
              <a:lnSpc>
                <a:spcPct val="100000"/>
              </a:lnSpc>
              <a:buFont typeface="+mj-lt"/>
              <a:buAutoNum type="arabicPeriod"/>
            </a:pPr>
            <a:r>
              <a:rPr lang="en-GB" sz="1600" dirty="0"/>
              <a:t>It used to be the case that a person could not marry their child’s former spouse or their parent’s former spouse, but the Marriage Act 1949 (Remedial) Order 2007 removed these prohibitions. The order applies only to marriages on or after 1 March 2007.</a:t>
            </a:r>
          </a:p>
        </p:txBody>
      </p:sp>
      <p:sp>
        <p:nvSpPr>
          <p:cNvPr id="12" name="Rectangle 11">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462368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6">
            <a:extLst>
              <a:ext uri="{FF2B5EF4-FFF2-40B4-BE49-F238E27FC236}">
                <a16:creationId xmlns:a16="http://schemas.microsoft.com/office/drawing/2014/main" id="{2E34DD28-705A-97CE-6450-1C9633602479}"/>
              </a:ext>
            </a:extLst>
          </p:cNvPr>
          <p:cNvGraphicFramePr>
            <a:graphicFrameLocks noGrp="1"/>
          </p:cNvGraphicFramePr>
          <p:nvPr>
            <p:extLst>
              <p:ext uri="{D42A27DB-BD31-4B8C-83A1-F6EECF244321}">
                <p14:modId xmlns:p14="http://schemas.microsoft.com/office/powerpoint/2010/main" val="3045068595"/>
              </p:ext>
            </p:extLst>
          </p:nvPr>
        </p:nvGraphicFramePr>
        <p:xfrm>
          <a:off x="1200501" y="1314305"/>
          <a:ext cx="9789128" cy="3526967"/>
        </p:xfrm>
        <a:graphic>
          <a:graphicData uri="http://schemas.openxmlformats.org/drawingml/2006/table">
            <a:tbl>
              <a:tblPr firstRow="1" bandRow="1">
                <a:tableStyleId>{5C22544A-7EE6-4342-B048-85BDC9FD1C3A}</a:tableStyleId>
              </a:tblPr>
              <a:tblGrid>
                <a:gridCol w="4894564">
                  <a:extLst>
                    <a:ext uri="{9D8B030D-6E8A-4147-A177-3AD203B41FA5}">
                      <a16:colId xmlns:a16="http://schemas.microsoft.com/office/drawing/2014/main" val="2632253027"/>
                    </a:ext>
                  </a:extLst>
                </a:gridCol>
                <a:gridCol w="4894564">
                  <a:extLst>
                    <a:ext uri="{9D8B030D-6E8A-4147-A177-3AD203B41FA5}">
                      <a16:colId xmlns:a16="http://schemas.microsoft.com/office/drawing/2014/main" val="3709854329"/>
                    </a:ext>
                  </a:extLst>
                </a:gridCol>
              </a:tblGrid>
              <a:tr h="90508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Consanguinity (shared genetics)</a:t>
                      </a:r>
                    </a:p>
                    <a:p>
                      <a:endParaRPr lang="en-GB" dirty="0"/>
                    </a:p>
                  </a:txBody>
                  <a:tcPr/>
                </a:tc>
                <a:tc>
                  <a:txBody>
                    <a:bodyPr/>
                    <a:lstStyle/>
                    <a:p>
                      <a:r>
                        <a:rPr lang="en-GB" dirty="0"/>
                        <a:t>Affinity (close relationship in law)</a:t>
                      </a:r>
                    </a:p>
                  </a:txBody>
                  <a:tcPr/>
                </a:tc>
                <a:extLst>
                  <a:ext uri="{0D108BD9-81ED-4DB2-BD59-A6C34878D82A}">
                    <a16:rowId xmlns:a16="http://schemas.microsoft.com/office/drawing/2014/main" val="3502997003"/>
                  </a:ext>
                </a:extLst>
              </a:tr>
              <a:tr h="524376">
                <a:tc>
                  <a:txBody>
                    <a:bodyPr/>
                    <a:lstStyle/>
                    <a:p>
                      <a:r>
                        <a:rPr lang="en-GB" dirty="0"/>
                        <a:t>Parent or Child</a:t>
                      </a:r>
                    </a:p>
                  </a:txBody>
                  <a:tcPr/>
                </a:tc>
                <a:tc>
                  <a:txBody>
                    <a:bodyPr/>
                    <a:lstStyle/>
                    <a:p>
                      <a:r>
                        <a:rPr lang="en-GB" dirty="0"/>
                        <a:t>Step-Parent or Step-Child</a:t>
                      </a:r>
                    </a:p>
                  </a:txBody>
                  <a:tcPr/>
                </a:tc>
                <a:extLst>
                  <a:ext uri="{0D108BD9-81ED-4DB2-BD59-A6C34878D82A}">
                    <a16:rowId xmlns:a16="http://schemas.microsoft.com/office/drawing/2014/main" val="1019695868"/>
                  </a:ext>
                </a:extLst>
              </a:tr>
              <a:tr h="524376">
                <a:tc>
                  <a:txBody>
                    <a:bodyPr/>
                    <a:lstStyle/>
                    <a:p>
                      <a:r>
                        <a:rPr lang="en-GB" dirty="0"/>
                        <a:t>Grandparent or Grandchild</a:t>
                      </a:r>
                    </a:p>
                  </a:txBody>
                  <a:tcPr/>
                </a:tc>
                <a:tc>
                  <a:txBody>
                    <a:bodyPr/>
                    <a:lstStyle/>
                    <a:p>
                      <a:r>
                        <a:rPr lang="en-GB" dirty="0"/>
                        <a:t>Step-Grandad or Step-Grandchild</a:t>
                      </a:r>
                    </a:p>
                  </a:txBody>
                  <a:tcPr/>
                </a:tc>
                <a:extLst>
                  <a:ext uri="{0D108BD9-81ED-4DB2-BD59-A6C34878D82A}">
                    <a16:rowId xmlns:a16="http://schemas.microsoft.com/office/drawing/2014/main" val="2101300967"/>
                  </a:ext>
                </a:extLst>
              </a:tr>
              <a:tr h="524376">
                <a:tc>
                  <a:txBody>
                    <a:bodyPr/>
                    <a:lstStyle/>
                    <a:p>
                      <a:r>
                        <a:rPr lang="en-GB" dirty="0"/>
                        <a:t>Brother or Sister</a:t>
                      </a:r>
                    </a:p>
                  </a:txBody>
                  <a:tcPr/>
                </a:tc>
                <a:tc>
                  <a:txBody>
                    <a:bodyPr/>
                    <a:lstStyle/>
                    <a:p>
                      <a:r>
                        <a:rPr lang="en-GB" dirty="0"/>
                        <a:t>Adoptive Parent or Adoptive Child </a:t>
                      </a:r>
                    </a:p>
                  </a:txBody>
                  <a:tcPr/>
                </a:tc>
                <a:extLst>
                  <a:ext uri="{0D108BD9-81ED-4DB2-BD59-A6C34878D82A}">
                    <a16:rowId xmlns:a16="http://schemas.microsoft.com/office/drawing/2014/main" val="2914107558"/>
                  </a:ext>
                </a:extLst>
              </a:tr>
              <a:tr h="524376">
                <a:tc>
                  <a:txBody>
                    <a:bodyPr/>
                    <a:lstStyle/>
                    <a:p>
                      <a:r>
                        <a:rPr lang="en-GB" dirty="0"/>
                        <a:t>Aunt and Uncle</a:t>
                      </a:r>
                    </a:p>
                  </a:txBody>
                  <a:tcPr/>
                </a:tc>
                <a:tc>
                  <a:txBody>
                    <a:bodyPr/>
                    <a:lstStyle/>
                    <a:p>
                      <a:endParaRPr lang="en-GB" dirty="0"/>
                    </a:p>
                  </a:txBody>
                  <a:tcPr/>
                </a:tc>
                <a:extLst>
                  <a:ext uri="{0D108BD9-81ED-4DB2-BD59-A6C34878D82A}">
                    <a16:rowId xmlns:a16="http://schemas.microsoft.com/office/drawing/2014/main" val="3877351097"/>
                  </a:ext>
                </a:extLst>
              </a:tr>
              <a:tr h="524376">
                <a:tc>
                  <a:txBody>
                    <a:bodyPr/>
                    <a:lstStyle/>
                    <a:p>
                      <a:r>
                        <a:rPr lang="en-GB" dirty="0"/>
                        <a:t>Nephew or Niece </a:t>
                      </a:r>
                    </a:p>
                  </a:txBody>
                  <a:tcPr/>
                </a:tc>
                <a:tc>
                  <a:txBody>
                    <a:bodyPr/>
                    <a:lstStyle/>
                    <a:p>
                      <a:endParaRPr lang="en-GB" dirty="0"/>
                    </a:p>
                  </a:txBody>
                  <a:tcPr/>
                </a:tc>
                <a:extLst>
                  <a:ext uri="{0D108BD9-81ED-4DB2-BD59-A6C34878D82A}">
                    <a16:rowId xmlns:a16="http://schemas.microsoft.com/office/drawing/2014/main" val="637466515"/>
                  </a:ext>
                </a:extLst>
              </a:tr>
            </a:tbl>
          </a:graphicData>
        </a:graphic>
      </p:graphicFrame>
    </p:spTree>
    <p:extLst>
      <p:ext uri="{BB962C8B-B14F-4D97-AF65-F5344CB8AC3E}">
        <p14:creationId xmlns:p14="http://schemas.microsoft.com/office/powerpoint/2010/main" val="39006145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175BFA-47AE-DD14-B348-DE1DA9E13B58}"/>
              </a:ext>
            </a:extLst>
          </p:cNvPr>
          <p:cNvSpPr>
            <a:spLocks noGrp="1"/>
          </p:cNvSpPr>
          <p:nvPr>
            <p:ph type="title" idx="4294967295"/>
          </p:nvPr>
        </p:nvSpPr>
        <p:spPr>
          <a:xfrm>
            <a:off x="1097280" y="286603"/>
            <a:ext cx="10058400" cy="1450757"/>
          </a:xfrm>
        </p:spPr>
        <p:txBody>
          <a:bodyPr vert="horz" lIns="91440" tIns="45720" rIns="91440" bIns="45720" rtlCol="0" anchor="b">
            <a:normAutofit/>
          </a:bodyPr>
          <a:lstStyle/>
          <a:p>
            <a:r>
              <a:rPr lang="en-US" sz="4800" dirty="0"/>
              <a:t>Task </a:t>
            </a:r>
          </a:p>
        </p:txBody>
      </p:sp>
      <p:cxnSp>
        <p:nvCxnSpPr>
          <p:cNvPr id="17" name="Straight Connector 16">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5846"/>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4606A737-2515-C3C6-52A6-C0D37CEAC7BB}"/>
              </a:ext>
            </a:extLst>
          </p:cNvPr>
          <p:cNvSpPr txBox="1"/>
          <p:nvPr/>
        </p:nvSpPr>
        <p:spPr>
          <a:xfrm>
            <a:off x="392158" y="2108201"/>
            <a:ext cx="9195017" cy="3905516"/>
          </a:xfrm>
          <a:prstGeom prst="rect">
            <a:avLst/>
          </a:prstGeom>
        </p:spPr>
        <p:txBody>
          <a:bodyPr vert="horz" lIns="0" tIns="45720" rIns="0" bIns="45720" rtlCol="0">
            <a:noAutofit/>
          </a:bodyPr>
          <a:lstStyle/>
          <a:p>
            <a:pPr>
              <a:lnSpc>
                <a:spcPct val="90000"/>
              </a:lnSpc>
              <a:spcAft>
                <a:spcPts val="600"/>
              </a:spcAft>
              <a:buFont typeface="Calibri" panose="020F0502020204030204" pitchFamily="34" charset="0"/>
            </a:pPr>
            <a:r>
              <a:rPr lang="en-US" sz="1200" dirty="0">
                <a:solidFill>
                  <a:schemeClr val="tx1">
                    <a:lumMod val="75000"/>
                    <a:lumOff val="25000"/>
                  </a:schemeClr>
                </a:solidFill>
              </a:rPr>
              <a:t>Martine Chevalier and Claude Renaud married in 1983, Martine was 21 and Claude was 27. They had two children Luca born 1982 and Emilie born 1985. They divorced in 1986. In 1997 Martine began living with Pierre La Manche, Luca and Emilie lived with them. In 2005 Emilie announced that she and Pierre were getting married.</a:t>
            </a:r>
          </a:p>
          <a:p>
            <a:pPr>
              <a:lnSpc>
                <a:spcPct val="90000"/>
              </a:lnSpc>
              <a:spcAft>
                <a:spcPts val="600"/>
              </a:spcAft>
              <a:buFont typeface="Calibri" panose="020F0502020204030204" pitchFamily="34" charset="0"/>
            </a:pPr>
            <a:endParaRPr lang="en-US" sz="1200" dirty="0">
              <a:solidFill>
                <a:schemeClr val="tx1">
                  <a:lumMod val="75000"/>
                  <a:lumOff val="25000"/>
                </a:schemeClr>
              </a:solidFill>
            </a:endParaRPr>
          </a:p>
          <a:p>
            <a:pPr>
              <a:lnSpc>
                <a:spcPct val="90000"/>
              </a:lnSpc>
              <a:spcAft>
                <a:spcPts val="600"/>
              </a:spcAft>
              <a:buFont typeface="Calibri" panose="020F0502020204030204" pitchFamily="34" charset="0"/>
            </a:pPr>
            <a:r>
              <a:rPr lang="en-US" sz="1200" dirty="0">
                <a:solidFill>
                  <a:schemeClr val="tx1">
                    <a:lumMod val="75000"/>
                    <a:lumOff val="25000"/>
                  </a:schemeClr>
                </a:solidFill>
              </a:rPr>
              <a:t>(a) Advise Emilie.</a:t>
            </a:r>
          </a:p>
          <a:p>
            <a:pPr>
              <a:lnSpc>
                <a:spcPct val="90000"/>
              </a:lnSpc>
              <a:spcAft>
                <a:spcPts val="600"/>
              </a:spcAft>
              <a:buFont typeface="Calibri" panose="020F0502020204030204" pitchFamily="34" charset="0"/>
            </a:pPr>
            <a:endParaRPr lang="en-US" sz="1200" dirty="0">
              <a:solidFill>
                <a:schemeClr val="tx1">
                  <a:lumMod val="75000"/>
                  <a:lumOff val="25000"/>
                </a:schemeClr>
              </a:solidFill>
            </a:endParaRPr>
          </a:p>
          <a:p>
            <a:pPr>
              <a:lnSpc>
                <a:spcPct val="90000"/>
              </a:lnSpc>
              <a:spcAft>
                <a:spcPts val="600"/>
              </a:spcAft>
              <a:buFont typeface="Calibri" panose="020F0502020204030204" pitchFamily="34" charset="0"/>
            </a:pPr>
            <a:r>
              <a:rPr lang="en-US" sz="1200" dirty="0">
                <a:solidFill>
                  <a:schemeClr val="tx1">
                    <a:lumMod val="75000"/>
                    <a:lumOff val="25000"/>
                  </a:schemeClr>
                </a:solidFill>
              </a:rPr>
              <a:t>Meanwhile Claude has fallen in love with his former step-father Francois (who married Claude’s mother when Claude was 19).</a:t>
            </a:r>
          </a:p>
          <a:p>
            <a:pPr>
              <a:lnSpc>
                <a:spcPct val="90000"/>
              </a:lnSpc>
              <a:spcAft>
                <a:spcPts val="600"/>
              </a:spcAft>
              <a:buFont typeface="Calibri" panose="020F0502020204030204" pitchFamily="34" charset="0"/>
            </a:pPr>
            <a:endParaRPr lang="en-US" sz="1200" dirty="0">
              <a:solidFill>
                <a:schemeClr val="tx1">
                  <a:lumMod val="75000"/>
                  <a:lumOff val="25000"/>
                </a:schemeClr>
              </a:solidFill>
            </a:endParaRPr>
          </a:p>
          <a:p>
            <a:pPr>
              <a:lnSpc>
                <a:spcPct val="90000"/>
              </a:lnSpc>
              <a:spcAft>
                <a:spcPts val="600"/>
              </a:spcAft>
              <a:buFont typeface="Calibri" panose="020F0502020204030204" pitchFamily="34" charset="0"/>
            </a:pPr>
            <a:r>
              <a:rPr lang="en-US" sz="1200" dirty="0">
                <a:solidFill>
                  <a:schemeClr val="tx1">
                    <a:lumMod val="75000"/>
                    <a:lumOff val="25000"/>
                  </a:schemeClr>
                </a:solidFill>
              </a:rPr>
              <a:t>(b) Advise Claude.</a:t>
            </a:r>
          </a:p>
          <a:p>
            <a:pPr>
              <a:lnSpc>
                <a:spcPct val="90000"/>
              </a:lnSpc>
              <a:spcAft>
                <a:spcPts val="600"/>
              </a:spcAft>
              <a:buFont typeface="Calibri" panose="020F0502020204030204" pitchFamily="34" charset="0"/>
            </a:pPr>
            <a:endParaRPr lang="en-US" sz="1200" dirty="0">
              <a:solidFill>
                <a:schemeClr val="tx1">
                  <a:lumMod val="75000"/>
                  <a:lumOff val="25000"/>
                </a:schemeClr>
              </a:solidFill>
            </a:endParaRPr>
          </a:p>
          <a:p>
            <a:pPr>
              <a:lnSpc>
                <a:spcPct val="90000"/>
              </a:lnSpc>
              <a:spcAft>
                <a:spcPts val="600"/>
              </a:spcAft>
              <a:buFont typeface="Calibri" panose="020F0502020204030204" pitchFamily="34" charset="0"/>
            </a:pPr>
            <a:r>
              <a:rPr lang="en-US" sz="1200" dirty="0">
                <a:solidFill>
                  <a:schemeClr val="tx1">
                    <a:lumMod val="75000"/>
                    <a:lumOff val="25000"/>
                  </a:schemeClr>
                </a:solidFill>
              </a:rPr>
              <a:t>Luca has fallen in love with his second cousin (his mother’s first cousin’s daughter).</a:t>
            </a:r>
          </a:p>
          <a:p>
            <a:pPr>
              <a:lnSpc>
                <a:spcPct val="90000"/>
              </a:lnSpc>
              <a:spcAft>
                <a:spcPts val="600"/>
              </a:spcAft>
              <a:buFont typeface="Calibri" panose="020F0502020204030204" pitchFamily="34" charset="0"/>
            </a:pPr>
            <a:endParaRPr lang="en-US" sz="1200" dirty="0">
              <a:solidFill>
                <a:schemeClr val="tx1">
                  <a:lumMod val="75000"/>
                  <a:lumOff val="25000"/>
                </a:schemeClr>
              </a:solidFill>
            </a:endParaRPr>
          </a:p>
          <a:p>
            <a:pPr>
              <a:lnSpc>
                <a:spcPct val="90000"/>
              </a:lnSpc>
              <a:spcAft>
                <a:spcPts val="600"/>
              </a:spcAft>
              <a:buFont typeface="Calibri" panose="020F0502020204030204" pitchFamily="34" charset="0"/>
            </a:pPr>
            <a:r>
              <a:rPr lang="en-US" sz="1200" dirty="0">
                <a:solidFill>
                  <a:schemeClr val="tx1">
                    <a:lumMod val="75000"/>
                    <a:lumOff val="25000"/>
                  </a:schemeClr>
                </a:solidFill>
              </a:rPr>
              <a:t>(c) Advise Luca.</a:t>
            </a:r>
          </a:p>
          <a:p>
            <a:pPr>
              <a:lnSpc>
                <a:spcPct val="90000"/>
              </a:lnSpc>
              <a:spcAft>
                <a:spcPts val="600"/>
              </a:spcAft>
              <a:buFont typeface="Calibri" panose="020F0502020204030204" pitchFamily="34" charset="0"/>
            </a:pPr>
            <a:endParaRPr lang="en-US" sz="1200" dirty="0">
              <a:solidFill>
                <a:schemeClr val="tx1">
                  <a:lumMod val="75000"/>
                  <a:lumOff val="25000"/>
                </a:schemeClr>
              </a:solidFill>
            </a:endParaRPr>
          </a:p>
          <a:p>
            <a:pPr>
              <a:lnSpc>
                <a:spcPct val="90000"/>
              </a:lnSpc>
              <a:spcAft>
                <a:spcPts val="600"/>
              </a:spcAft>
              <a:buFont typeface="Calibri" panose="020F0502020204030204" pitchFamily="34" charset="0"/>
            </a:pPr>
            <a:r>
              <a:rPr lang="en-US" sz="1200" dirty="0">
                <a:solidFill>
                  <a:schemeClr val="tx1">
                    <a:lumMod val="75000"/>
                    <a:lumOff val="25000"/>
                  </a:schemeClr>
                </a:solidFill>
              </a:rPr>
              <a:t>Martine has begun a relationship with Claude’s father.</a:t>
            </a:r>
          </a:p>
          <a:p>
            <a:pPr>
              <a:lnSpc>
                <a:spcPct val="90000"/>
              </a:lnSpc>
              <a:spcAft>
                <a:spcPts val="600"/>
              </a:spcAft>
              <a:buFont typeface="Calibri" panose="020F0502020204030204" pitchFamily="34" charset="0"/>
            </a:pPr>
            <a:endParaRPr lang="en-US" sz="1200" dirty="0">
              <a:solidFill>
                <a:schemeClr val="tx1">
                  <a:lumMod val="75000"/>
                  <a:lumOff val="25000"/>
                </a:schemeClr>
              </a:solidFill>
            </a:endParaRPr>
          </a:p>
          <a:p>
            <a:pPr>
              <a:lnSpc>
                <a:spcPct val="90000"/>
              </a:lnSpc>
              <a:spcAft>
                <a:spcPts val="600"/>
              </a:spcAft>
              <a:buFont typeface="Calibri" panose="020F0502020204030204" pitchFamily="34" charset="0"/>
            </a:pPr>
            <a:r>
              <a:rPr lang="en-US" sz="1200" dirty="0">
                <a:solidFill>
                  <a:schemeClr val="tx1">
                    <a:lumMod val="75000"/>
                    <a:lumOff val="25000"/>
                  </a:schemeClr>
                </a:solidFill>
              </a:rPr>
              <a:t>(d) Advise Martine.</a:t>
            </a:r>
          </a:p>
        </p:txBody>
      </p:sp>
      <p:pic>
        <p:nvPicPr>
          <p:cNvPr id="8" name="Graphic 7" descr="Family">
            <a:extLst>
              <a:ext uri="{FF2B5EF4-FFF2-40B4-BE49-F238E27FC236}">
                <a16:creationId xmlns:a16="http://schemas.microsoft.com/office/drawing/2014/main" id="{2A385726-8BA2-A362-56C9-F3C3028B17E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643274" y="3241414"/>
            <a:ext cx="2156568" cy="2156568"/>
          </a:xfrm>
          <a:prstGeom prst="rect">
            <a:avLst/>
          </a:prstGeom>
        </p:spPr>
      </p:pic>
      <p:sp>
        <p:nvSpPr>
          <p:cNvPr id="19" name="Rectangle 18">
            <a:extLst>
              <a:ext uri="{FF2B5EF4-FFF2-40B4-BE49-F238E27FC236}">
                <a16:creationId xmlns:a16="http://schemas.microsoft.com/office/drawing/2014/main" id="{CB06839E-D8C3-4A74-BA2B-3B97E7B2CD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416021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909521-2D25-A592-4E88-35E43379BE03}"/>
              </a:ext>
            </a:extLst>
          </p:cNvPr>
          <p:cNvSpPr>
            <a:spLocks noGrp="1"/>
          </p:cNvSpPr>
          <p:nvPr>
            <p:ph type="title"/>
          </p:nvPr>
        </p:nvSpPr>
        <p:spPr>
          <a:xfrm>
            <a:off x="5289754" y="639098"/>
            <a:ext cx="6253317" cy="2670694"/>
          </a:xfrm>
        </p:spPr>
        <p:txBody>
          <a:bodyPr vert="horz" lIns="91440" tIns="45720" rIns="91440" bIns="45720" rtlCol="0" anchor="b">
            <a:normAutofit/>
          </a:bodyPr>
          <a:lstStyle/>
          <a:p>
            <a:r>
              <a:rPr lang="en-US" dirty="0"/>
              <a:t>Formalities of marriage</a:t>
            </a:r>
          </a:p>
        </p:txBody>
      </p:sp>
      <p:pic>
        <p:nvPicPr>
          <p:cNvPr id="5" name="Picture 4" descr="A person clasping its hands">
            <a:extLst>
              <a:ext uri="{FF2B5EF4-FFF2-40B4-BE49-F238E27FC236}">
                <a16:creationId xmlns:a16="http://schemas.microsoft.com/office/drawing/2014/main" id="{3A8A4B8B-7632-FA06-6D19-88EF691FF162}"/>
              </a:ext>
            </a:extLst>
          </p:cNvPr>
          <p:cNvPicPr>
            <a:picLocks noChangeAspect="1"/>
          </p:cNvPicPr>
          <p:nvPr/>
        </p:nvPicPr>
        <p:blipFill rotWithShape="1">
          <a:blip r:embed="rId2"/>
          <a:srcRect l="28147" r="23694" b="-1"/>
          <a:stretch/>
        </p:blipFill>
        <p:spPr>
          <a:xfrm>
            <a:off x="-1" y="2"/>
            <a:ext cx="4635315" cy="6400798"/>
          </a:xfrm>
          <a:prstGeom prst="rect">
            <a:avLst/>
          </a:prstGeom>
        </p:spPr>
      </p:pic>
      <p:cxnSp>
        <p:nvCxnSpPr>
          <p:cNvPr id="15" name="!!Straight Connector">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27754"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B0A5E7FB-1FB5-4C57-9C8C-70E550767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21" name="TextBox 5">
            <a:extLst>
              <a:ext uri="{FF2B5EF4-FFF2-40B4-BE49-F238E27FC236}">
                <a16:creationId xmlns:a16="http://schemas.microsoft.com/office/drawing/2014/main" id="{0E58A018-EB50-8163-CD22-0E4605BF1A13}"/>
              </a:ext>
            </a:extLst>
          </p:cNvPr>
          <p:cNvGraphicFramePr/>
          <p:nvPr/>
        </p:nvGraphicFramePr>
        <p:xfrm>
          <a:off x="4886148" y="3092606"/>
          <a:ext cx="6860807" cy="25853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254171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itle 3">
            <a:extLst>
              <a:ext uri="{FF2B5EF4-FFF2-40B4-BE49-F238E27FC236}">
                <a16:creationId xmlns:a16="http://schemas.microsoft.com/office/drawing/2014/main" id="{5BBD8234-52FE-5E1D-F3FC-1E279D395013}"/>
              </a:ext>
            </a:extLst>
          </p:cNvPr>
          <p:cNvSpPr>
            <a:spLocks noGrp="1"/>
          </p:cNvSpPr>
          <p:nvPr>
            <p:ph type="title"/>
          </p:nvPr>
        </p:nvSpPr>
        <p:spPr>
          <a:xfrm>
            <a:off x="4813223" y="880744"/>
            <a:ext cx="6281498" cy="1302592"/>
          </a:xfrm>
        </p:spPr>
        <p:txBody>
          <a:bodyPr>
            <a:normAutofit fontScale="90000"/>
          </a:bodyPr>
          <a:lstStyle/>
          <a:p>
            <a:br>
              <a:rPr lang="en-GB" sz="2200" dirty="0">
                <a:solidFill>
                  <a:srgbClr val="FFFFFF"/>
                </a:solidFill>
              </a:rPr>
            </a:br>
            <a:br>
              <a:rPr lang="en-GB" sz="2200" dirty="0">
                <a:solidFill>
                  <a:srgbClr val="FFFFFF"/>
                </a:solidFill>
              </a:rPr>
            </a:br>
            <a:br>
              <a:rPr lang="en-GB" sz="2200" dirty="0">
                <a:solidFill>
                  <a:srgbClr val="FFFFFF"/>
                </a:solidFill>
              </a:rPr>
            </a:br>
            <a:r>
              <a:rPr lang="en-GB" sz="2700" dirty="0">
                <a:solidFill>
                  <a:srgbClr val="FFFFFF"/>
                </a:solidFill>
              </a:rPr>
              <a:t>Church of England weddings pre-marriage requirements</a:t>
            </a:r>
            <a:br>
              <a:rPr lang="en-GB" sz="2200" dirty="0">
                <a:solidFill>
                  <a:srgbClr val="FFFFFF"/>
                </a:solidFill>
              </a:rPr>
            </a:br>
            <a:endParaRPr lang="en-GB" sz="2200" dirty="0">
              <a:solidFill>
                <a:srgbClr val="FFFFFF"/>
              </a:solidFill>
            </a:endParaRPr>
          </a:p>
        </p:txBody>
      </p:sp>
      <p:pic>
        <p:nvPicPr>
          <p:cNvPr id="7" name="Picture 6" descr="Bride and groom at the altar">
            <a:extLst>
              <a:ext uri="{FF2B5EF4-FFF2-40B4-BE49-F238E27FC236}">
                <a16:creationId xmlns:a16="http://schemas.microsoft.com/office/drawing/2014/main" id="{E7230962-336D-98B0-F6FB-19DD8887F36D}"/>
              </a:ext>
            </a:extLst>
          </p:cNvPr>
          <p:cNvPicPr>
            <a:picLocks noChangeAspect="1"/>
          </p:cNvPicPr>
          <p:nvPr/>
        </p:nvPicPr>
        <p:blipFill rotWithShape="1">
          <a:blip r:embed="rId2"/>
          <a:srcRect l="25460" r="29960" b="-1"/>
          <a:stretch/>
        </p:blipFill>
        <p:spPr>
          <a:xfrm>
            <a:off x="21" y="10"/>
            <a:ext cx="4398076" cy="6857990"/>
          </a:xfrm>
          <a:prstGeom prst="rect">
            <a:avLst/>
          </a:prstGeom>
        </p:spPr>
      </p:pic>
      <p:cxnSp>
        <p:nvCxnSpPr>
          <p:cNvPr id="14" name="Straight Connector 13">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8FD084ED-8CC0-D735-F262-787F6EEBA728}"/>
              </a:ext>
            </a:extLst>
          </p:cNvPr>
          <p:cNvSpPr>
            <a:spLocks noGrp="1"/>
          </p:cNvSpPr>
          <p:nvPr>
            <p:ph idx="1"/>
          </p:nvPr>
        </p:nvSpPr>
        <p:spPr>
          <a:xfrm>
            <a:off x="4656147" y="2546224"/>
            <a:ext cx="7001051" cy="3686282"/>
          </a:xfrm>
        </p:spPr>
        <p:txBody>
          <a:bodyPr>
            <a:normAutofit/>
          </a:bodyPr>
          <a:lstStyle/>
          <a:p>
            <a:pPr>
              <a:lnSpc>
                <a:spcPct val="100000"/>
              </a:lnSpc>
            </a:pPr>
            <a:r>
              <a:rPr lang="en-GB" sz="1800" dirty="0">
                <a:solidFill>
                  <a:srgbClr val="FFFFFF"/>
                </a:solidFill>
              </a:rPr>
              <a:t>Notice must be given that the parties intend to marry.</a:t>
            </a:r>
          </a:p>
          <a:p>
            <a:pPr>
              <a:lnSpc>
                <a:spcPct val="100000"/>
              </a:lnSpc>
            </a:pPr>
            <a:r>
              <a:rPr lang="en-GB" sz="1800" dirty="0">
                <a:solidFill>
                  <a:srgbClr val="FFFFFF"/>
                </a:solidFill>
              </a:rPr>
              <a:t>For a Church of England marriage this is known as the “publication of banns”. </a:t>
            </a:r>
          </a:p>
          <a:p>
            <a:pPr>
              <a:lnSpc>
                <a:spcPct val="100000"/>
              </a:lnSpc>
            </a:pPr>
            <a:r>
              <a:rPr lang="en-GB" sz="1800" dirty="0">
                <a:solidFill>
                  <a:srgbClr val="FFFFFF"/>
                </a:solidFill>
              </a:rPr>
              <a:t>This is a public announcement in the parish church where the wedding is to occur, if different, that a marriage will take place between two specified individuals. For more information go to: </a:t>
            </a:r>
            <a:r>
              <a:rPr lang="en-GB" sz="1800" dirty="0">
                <a:solidFill>
                  <a:srgbClr val="FFFFFF"/>
                </a:solidFill>
                <a:hlinkClick r:id="rId3"/>
              </a:rPr>
              <a:t>https://www.gov.uk/government/publications/guidance-for-the-clergy</a:t>
            </a:r>
            <a:r>
              <a:rPr lang="en-GB" sz="1800" dirty="0">
                <a:solidFill>
                  <a:srgbClr val="FFFFFF"/>
                </a:solidFill>
              </a:rPr>
              <a:t> </a:t>
            </a:r>
          </a:p>
          <a:p>
            <a:pPr>
              <a:lnSpc>
                <a:spcPct val="100000"/>
              </a:lnSpc>
            </a:pPr>
            <a:endParaRPr lang="en-GB" sz="1800" dirty="0">
              <a:solidFill>
                <a:srgbClr val="FFFFFF"/>
              </a:solidFill>
            </a:endParaRPr>
          </a:p>
          <a:p>
            <a:pPr marL="0" indent="0">
              <a:lnSpc>
                <a:spcPct val="100000"/>
              </a:lnSpc>
              <a:buNone/>
            </a:pPr>
            <a:r>
              <a:rPr lang="en-GB" sz="1800" dirty="0">
                <a:solidFill>
                  <a:srgbClr val="FFFFFF"/>
                </a:solidFill>
              </a:rPr>
              <a:t>Couples of other religions must comply with civil preliminaries before going through their own religious ceremony.</a:t>
            </a:r>
          </a:p>
        </p:txBody>
      </p:sp>
    </p:spTree>
    <p:extLst>
      <p:ext uri="{BB962C8B-B14F-4D97-AF65-F5344CB8AC3E}">
        <p14:creationId xmlns:p14="http://schemas.microsoft.com/office/powerpoint/2010/main" val="2878532946"/>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99A00C1-52FF-BD32-A871-261DEC00FE09}"/>
              </a:ext>
            </a:extLst>
          </p:cNvPr>
          <p:cNvSpPr>
            <a:spLocks noGrp="1"/>
          </p:cNvSpPr>
          <p:nvPr>
            <p:ph type="title"/>
          </p:nvPr>
        </p:nvSpPr>
        <p:spPr>
          <a:xfrm>
            <a:off x="1097280" y="976109"/>
            <a:ext cx="5977937" cy="1207227"/>
          </a:xfrm>
        </p:spPr>
        <p:txBody>
          <a:bodyPr>
            <a:normAutofit/>
          </a:bodyPr>
          <a:lstStyle/>
          <a:p>
            <a:r>
              <a:rPr lang="en-GB" sz="4000">
                <a:solidFill>
                  <a:srgbClr val="FFFFFF"/>
                </a:solidFill>
              </a:rPr>
              <a:t>Preliminary formalities</a:t>
            </a:r>
          </a:p>
        </p:txBody>
      </p:sp>
      <p:cxnSp>
        <p:nvCxnSpPr>
          <p:cNvPr id="12" name="Straight Connector 11">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5896" y="2353592"/>
            <a:ext cx="53035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9E6AADF-7373-8BEE-2BCE-530855A978F8}"/>
              </a:ext>
            </a:extLst>
          </p:cNvPr>
          <p:cNvSpPr>
            <a:spLocks noGrp="1"/>
          </p:cNvSpPr>
          <p:nvPr>
            <p:ph idx="1"/>
          </p:nvPr>
        </p:nvSpPr>
        <p:spPr>
          <a:xfrm>
            <a:off x="185124" y="2462710"/>
            <a:ext cx="6950562" cy="4151262"/>
          </a:xfrm>
        </p:spPr>
        <p:txBody>
          <a:bodyPr>
            <a:noAutofit/>
          </a:bodyPr>
          <a:lstStyle/>
          <a:p>
            <a:pPr>
              <a:lnSpc>
                <a:spcPct val="100000"/>
              </a:lnSpc>
            </a:pPr>
            <a:r>
              <a:rPr lang="en-GB" sz="1400" dirty="0">
                <a:solidFill>
                  <a:srgbClr val="FFFFFF"/>
                </a:solidFill>
              </a:rPr>
              <a:t>By law a couple have to give “notice of marriage”, which is a formal declaration of their intention to marry. They are both required to give a notice at the District Registry Office (DRO) where they reside and there is a standard fee for this.</a:t>
            </a:r>
          </a:p>
          <a:p>
            <a:pPr>
              <a:lnSpc>
                <a:spcPct val="100000"/>
              </a:lnSpc>
            </a:pPr>
            <a:endParaRPr lang="en-GB" sz="1400" dirty="0">
              <a:solidFill>
                <a:srgbClr val="FFFFFF"/>
              </a:solidFill>
            </a:endParaRPr>
          </a:p>
          <a:p>
            <a:pPr>
              <a:lnSpc>
                <a:spcPct val="100000"/>
              </a:lnSpc>
            </a:pPr>
            <a:r>
              <a:rPr lang="en-GB" sz="1400" dirty="0">
                <a:solidFill>
                  <a:srgbClr val="FFFFFF"/>
                </a:solidFill>
              </a:rPr>
              <a:t>Couples wishing to marry in the Church of England or Church in Wales, where one or both are non-EEA national(s), will be required to give their notice of marriage at a DRO in addition to “publication of banns”.</a:t>
            </a:r>
          </a:p>
          <a:p>
            <a:pPr>
              <a:lnSpc>
                <a:spcPct val="100000"/>
              </a:lnSpc>
            </a:pPr>
            <a:endParaRPr lang="en-GB" sz="1400" dirty="0">
              <a:solidFill>
                <a:srgbClr val="FFFFFF"/>
              </a:solidFill>
            </a:endParaRPr>
          </a:p>
          <a:p>
            <a:pPr>
              <a:lnSpc>
                <a:spcPct val="100000"/>
              </a:lnSpc>
            </a:pPr>
            <a:r>
              <a:rPr lang="en-GB" sz="1400" dirty="0">
                <a:solidFill>
                  <a:srgbClr val="FFFFFF"/>
                </a:solidFill>
              </a:rPr>
              <a:t>Parties cannot give a notice of marriage more than 12 months before the date of marriage. A marriage or civil partnership cannot take place until 28 full days after you have given the notice.</a:t>
            </a:r>
          </a:p>
          <a:p>
            <a:pPr>
              <a:lnSpc>
                <a:spcPct val="100000"/>
              </a:lnSpc>
            </a:pPr>
            <a:endParaRPr lang="en-GB" sz="1400" dirty="0">
              <a:solidFill>
                <a:srgbClr val="FFFFFF"/>
              </a:solidFill>
            </a:endParaRPr>
          </a:p>
          <a:p>
            <a:pPr>
              <a:lnSpc>
                <a:spcPct val="100000"/>
              </a:lnSpc>
            </a:pPr>
            <a:r>
              <a:rPr lang="en-GB" sz="1400" dirty="0">
                <a:solidFill>
                  <a:srgbClr val="FFFFFF"/>
                </a:solidFill>
              </a:rPr>
              <a:t>The official guidance for pre-wedding requirements can be found in full at: </a:t>
            </a:r>
            <a:r>
              <a:rPr lang="en-GB" sz="1400" dirty="0">
                <a:solidFill>
                  <a:srgbClr val="FFFFFF"/>
                </a:solidFill>
                <a:hlinkClick r:id="rId2"/>
              </a:rPr>
              <a:t>https://www.gov.uk/marriages-civil-partnerships</a:t>
            </a:r>
            <a:r>
              <a:rPr lang="en-GB" sz="1400" dirty="0">
                <a:solidFill>
                  <a:srgbClr val="FFFFFF"/>
                </a:solidFill>
              </a:rPr>
              <a:t> </a:t>
            </a:r>
          </a:p>
        </p:txBody>
      </p:sp>
      <p:pic>
        <p:nvPicPr>
          <p:cNvPr id="5" name="Picture 4" descr="Hand putting on ring">
            <a:extLst>
              <a:ext uri="{FF2B5EF4-FFF2-40B4-BE49-F238E27FC236}">
                <a16:creationId xmlns:a16="http://schemas.microsoft.com/office/drawing/2014/main" id="{B3508CE9-A649-DCE3-4D8F-D9149D651C73}"/>
              </a:ext>
            </a:extLst>
          </p:cNvPr>
          <p:cNvPicPr>
            <a:picLocks noChangeAspect="1"/>
          </p:cNvPicPr>
          <p:nvPr/>
        </p:nvPicPr>
        <p:blipFill rotWithShape="1">
          <a:blip r:embed="rId3"/>
          <a:srcRect l="23569" r="31851" b="-1"/>
          <a:stretch/>
        </p:blipFill>
        <p:spPr>
          <a:xfrm>
            <a:off x="7611902" y="10"/>
            <a:ext cx="4580097" cy="6857990"/>
          </a:xfrm>
          <a:prstGeom prst="rect">
            <a:avLst/>
          </a:prstGeom>
        </p:spPr>
      </p:pic>
    </p:spTree>
    <p:extLst>
      <p:ext uri="{BB962C8B-B14F-4D97-AF65-F5344CB8AC3E}">
        <p14:creationId xmlns:p14="http://schemas.microsoft.com/office/powerpoint/2010/main" val="2330548697"/>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E6474B4-1D90-52BE-60A7-5357792650DE}"/>
              </a:ext>
            </a:extLst>
          </p:cNvPr>
          <p:cNvSpPr>
            <a:spLocks noGrp="1"/>
          </p:cNvSpPr>
          <p:nvPr>
            <p:ph type="title"/>
          </p:nvPr>
        </p:nvSpPr>
        <p:spPr>
          <a:xfrm>
            <a:off x="643467" y="1178062"/>
            <a:ext cx="3448259" cy="1005274"/>
          </a:xfrm>
        </p:spPr>
        <p:txBody>
          <a:bodyPr>
            <a:normAutofit/>
          </a:bodyPr>
          <a:lstStyle/>
          <a:p>
            <a:r>
              <a:rPr lang="en-GB" sz="4000" dirty="0">
                <a:solidFill>
                  <a:srgbClr val="FFFFFF"/>
                </a:solidFill>
              </a:rPr>
              <a:t>Age</a:t>
            </a:r>
          </a:p>
        </p:txBody>
      </p:sp>
      <p:cxnSp>
        <p:nvCxnSpPr>
          <p:cNvPr id="12" name="Straight Connector 11">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21FA83A-E13E-30AD-3251-2FF37C43CDEB}"/>
              </a:ext>
            </a:extLst>
          </p:cNvPr>
          <p:cNvSpPr>
            <a:spLocks noGrp="1"/>
          </p:cNvSpPr>
          <p:nvPr>
            <p:ph idx="1"/>
          </p:nvPr>
        </p:nvSpPr>
        <p:spPr>
          <a:xfrm>
            <a:off x="117807" y="2546224"/>
            <a:ext cx="4908588" cy="3843356"/>
          </a:xfrm>
        </p:spPr>
        <p:txBody>
          <a:bodyPr>
            <a:noAutofit/>
          </a:bodyPr>
          <a:lstStyle/>
          <a:p>
            <a:pPr>
              <a:lnSpc>
                <a:spcPct val="100000"/>
              </a:lnSpc>
            </a:pPr>
            <a:r>
              <a:rPr lang="en-GB" sz="1600" dirty="0">
                <a:solidFill>
                  <a:srgbClr val="FFFFFF"/>
                </a:solidFill>
              </a:rPr>
              <a:t>A person under the age of 18 may not marry without parental consent. Where the child does not live with a parent, this can mean the consent of the person with responsibility for the child’s day-to-day care.</a:t>
            </a:r>
          </a:p>
          <a:p>
            <a:pPr>
              <a:lnSpc>
                <a:spcPct val="100000"/>
              </a:lnSpc>
            </a:pPr>
            <a:endParaRPr lang="en-GB" sz="1600" dirty="0">
              <a:solidFill>
                <a:srgbClr val="FFFFFF"/>
              </a:solidFill>
            </a:endParaRPr>
          </a:p>
          <a:p>
            <a:pPr>
              <a:lnSpc>
                <a:spcPct val="100000"/>
              </a:lnSpc>
            </a:pPr>
            <a:r>
              <a:rPr lang="en-GB" sz="1600" b="1" i="1" u="sng" dirty="0">
                <a:solidFill>
                  <a:srgbClr val="FFFFFF"/>
                </a:solidFill>
              </a:rPr>
              <a:t>Marriage Act 1949 (MA 1949) </a:t>
            </a:r>
            <a:r>
              <a:rPr lang="en-GB" sz="1600" dirty="0">
                <a:solidFill>
                  <a:srgbClr val="FFFFFF"/>
                </a:solidFill>
              </a:rPr>
              <a:t>sets out the consents that must be obtained in different circumstances, for example, when a child is in the care of a local authority.</a:t>
            </a:r>
          </a:p>
          <a:p>
            <a:pPr>
              <a:lnSpc>
                <a:spcPct val="100000"/>
              </a:lnSpc>
            </a:pPr>
            <a:r>
              <a:rPr lang="en-GB" sz="1600" dirty="0">
                <a:solidFill>
                  <a:srgbClr val="FFFFFF"/>
                </a:solidFill>
              </a:rPr>
              <a:t>Where a parent is absent, inaccessible or under a disability, a court may dispense with the need for consent. A court also has power to give consent where a parent withholds it for any reason. Lack of consent will not invalidate the marriage.</a:t>
            </a:r>
          </a:p>
        </p:txBody>
      </p:sp>
      <p:pic>
        <p:nvPicPr>
          <p:cNvPr id="5" name="Picture 4" descr="Man and woman hugging outside house">
            <a:extLst>
              <a:ext uri="{FF2B5EF4-FFF2-40B4-BE49-F238E27FC236}">
                <a16:creationId xmlns:a16="http://schemas.microsoft.com/office/drawing/2014/main" id="{A50C311C-E1D3-35A3-34AB-0722AFB4A13A}"/>
              </a:ext>
            </a:extLst>
          </p:cNvPr>
          <p:cNvPicPr>
            <a:picLocks noChangeAspect="1"/>
          </p:cNvPicPr>
          <p:nvPr/>
        </p:nvPicPr>
        <p:blipFill rotWithShape="1">
          <a:blip r:embed="rId2"/>
          <a:srcRect l="15321" r="11313" b="-1"/>
          <a:stretch/>
        </p:blipFill>
        <p:spPr>
          <a:xfrm>
            <a:off x="5183476" y="10"/>
            <a:ext cx="7008523" cy="6857990"/>
          </a:xfrm>
          <a:prstGeom prst="rect">
            <a:avLst/>
          </a:prstGeom>
        </p:spPr>
      </p:pic>
    </p:spTree>
    <p:extLst>
      <p:ext uri="{BB962C8B-B14F-4D97-AF65-F5344CB8AC3E}">
        <p14:creationId xmlns:p14="http://schemas.microsoft.com/office/powerpoint/2010/main" val="760804975"/>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10DC0BF-54B6-3FBA-4C44-0395755D343C}"/>
              </a:ext>
            </a:extLst>
          </p:cNvPr>
          <p:cNvSpPr>
            <a:spLocks noGrp="1"/>
          </p:cNvSpPr>
          <p:nvPr>
            <p:ph type="title"/>
          </p:nvPr>
        </p:nvSpPr>
        <p:spPr>
          <a:xfrm>
            <a:off x="1097280" y="903181"/>
            <a:ext cx="5977937" cy="1280155"/>
          </a:xfrm>
        </p:spPr>
        <p:txBody>
          <a:bodyPr>
            <a:normAutofit/>
          </a:bodyPr>
          <a:lstStyle/>
          <a:p>
            <a:r>
              <a:rPr lang="en-GB" sz="4000" dirty="0">
                <a:solidFill>
                  <a:srgbClr val="FFFFFF"/>
                </a:solidFill>
              </a:rPr>
              <a:t>Visa Requirements and issues</a:t>
            </a:r>
          </a:p>
        </p:txBody>
      </p:sp>
      <p:cxnSp>
        <p:nvCxnSpPr>
          <p:cNvPr id="12" name="Straight Connector 11">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5896" y="2353592"/>
            <a:ext cx="53035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8BADF22-B813-A988-1332-0FD33CD58B8D}"/>
              </a:ext>
            </a:extLst>
          </p:cNvPr>
          <p:cNvSpPr>
            <a:spLocks noGrp="1"/>
          </p:cNvSpPr>
          <p:nvPr>
            <p:ph idx="1"/>
          </p:nvPr>
        </p:nvSpPr>
        <p:spPr>
          <a:xfrm>
            <a:off x="521713" y="2546224"/>
            <a:ext cx="7382518" cy="3843355"/>
          </a:xfrm>
        </p:spPr>
        <p:txBody>
          <a:bodyPr>
            <a:normAutofit/>
          </a:bodyPr>
          <a:lstStyle/>
          <a:p>
            <a:pPr marL="457200" indent="-457200">
              <a:lnSpc>
                <a:spcPct val="100000"/>
              </a:lnSpc>
              <a:buFont typeface="+mj-lt"/>
              <a:buAutoNum type="arabicPeriod"/>
            </a:pPr>
            <a:r>
              <a:rPr lang="en-GB" sz="1300" dirty="0">
                <a:solidFill>
                  <a:srgbClr val="FFFFFF"/>
                </a:solidFill>
              </a:rPr>
              <a:t>By law a couple have to give “notice of marriage”, which is a formal declaration of their intention to marry. They are both required to give a notice at the District Registry Office (DRO) where they reside and there is a standard fee for this.</a:t>
            </a:r>
          </a:p>
          <a:p>
            <a:pPr marL="457200" indent="-457200">
              <a:lnSpc>
                <a:spcPct val="100000"/>
              </a:lnSpc>
              <a:buFont typeface="+mj-lt"/>
              <a:buAutoNum type="arabicPeriod"/>
            </a:pPr>
            <a:r>
              <a:rPr lang="en-GB" sz="1300" dirty="0">
                <a:solidFill>
                  <a:srgbClr val="FFFFFF"/>
                </a:solidFill>
              </a:rPr>
              <a:t>Couples wishing to marry in the Church of England or Church in Wales, where one or both are non-EEA national(s), will be required to give their notice of marriage at a DRO in addition to “publication of banns”.</a:t>
            </a:r>
          </a:p>
          <a:p>
            <a:pPr marL="457200" indent="-457200">
              <a:lnSpc>
                <a:spcPct val="100000"/>
              </a:lnSpc>
              <a:buFont typeface="+mj-lt"/>
              <a:buAutoNum type="arabicPeriod"/>
            </a:pPr>
            <a:r>
              <a:rPr lang="en-GB" sz="1300" dirty="0">
                <a:solidFill>
                  <a:srgbClr val="FFFFFF"/>
                </a:solidFill>
              </a:rPr>
              <a:t>Parties cannot give a notice of marriage more than 12 months before the date of marriage. A marriage or civil partnership cannot take place until 28 full days after you have given the notice.</a:t>
            </a:r>
          </a:p>
          <a:p>
            <a:pPr marL="457200" indent="-457200">
              <a:lnSpc>
                <a:spcPct val="100000"/>
              </a:lnSpc>
              <a:buFont typeface="+mj-lt"/>
              <a:buAutoNum type="arabicPeriod"/>
            </a:pPr>
            <a:r>
              <a:rPr lang="en-GB" sz="1300" dirty="0">
                <a:solidFill>
                  <a:srgbClr val="FFFFFF"/>
                </a:solidFill>
              </a:rPr>
              <a:t>If a party is entering the UK for the purpose of marrying or entering into civil partnership, they must check with United Kingdom Visa and Immigration (UKVI) that they have the correct visa to do so.</a:t>
            </a:r>
          </a:p>
          <a:p>
            <a:pPr marL="457200" indent="-457200">
              <a:lnSpc>
                <a:spcPct val="100000"/>
              </a:lnSpc>
              <a:buFont typeface="+mj-lt"/>
              <a:buAutoNum type="arabicPeriod"/>
            </a:pPr>
            <a:r>
              <a:rPr lang="en-GB" sz="1300" dirty="0">
                <a:solidFill>
                  <a:srgbClr val="FFFFFF"/>
                </a:solidFill>
              </a:rPr>
              <a:t>UKVI are responsible for considering applications for leave to remain based on a marriage or a civil partnership and applications for EU residence documentation or pre-wedding requirements can be found in full at: </a:t>
            </a:r>
            <a:r>
              <a:rPr lang="en-GB" sz="1100" dirty="0">
                <a:solidFill>
                  <a:srgbClr val="FFFFFF"/>
                </a:solidFill>
                <a:hlinkClick r:id="rId2"/>
              </a:rPr>
              <a:t>https://www.gov.uk/marriages-civil-partnerships</a:t>
            </a:r>
            <a:r>
              <a:rPr lang="en-GB" sz="1100" dirty="0">
                <a:solidFill>
                  <a:srgbClr val="FFFFFF"/>
                </a:solidFill>
              </a:rPr>
              <a:t> </a:t>
            </a:r>
          </a:p>
        </p:txBody>
      </p:sp>
      <p:pic>
        <p:nvPicPr>
          <p:cNvPr id="5" name="Picture 4" descr="Person rolling luggage">
            <a:extLst>
              <a:ext uri="{FF2B5EF4-FFF2-40B4-BE49-F238E27FC236}">
                <a16:creationId xmlns:a16="http://schemas.microsoft.com/office/drawing/2014/main" id="{CE5B93C8-FE44-6112-1823-3B822F7C0DDB}"/>
              </a:ext>
            </a:extLst>
          </p:cNvPr>
          <p:cNvPicPr>
            <a:picLocks noChangeAspect="1"/>
          </p:cNvPicPr>
          <p:nvPr/>
        </p:nvPicPr>
        <p:blipFill rotWithShape="1">
          <a:blip r:embed="rId3"/>
          <a:srcRect l="24734" r="30687" b="-1"/>
          <a:stretch/>
        </p:blipFill>
        <p:spPr>
          <a:xfrm>
            <a:off x="8172481" y="10"/>
            <a:ext cx="4019518" cy="6857990"/>
          </a:xfrm>
          <a:prstGeom prst="rect">
            <a:avLst/>
          </a:prstGeom>
        </p:spPr>
      </p:pic>
    </p:spTree>
    <p:extLst>
      <p:ext uri="{BB962C8B-B14F-4D97-AF65-F5344CB8AC3E}">
        <p14:creationId xmlns:p14="http://schemas.microsoft.com/office/powerpoint/2010/main" val="2940091089"/>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69E253-C98F-BC36-21AF-349E4EFB9A15}"/>
              </a:ext>
            </a:extLst>
          </p:cNvPr>
          <p:cNvSpPr>
            <a:spLocks noGrp="1"/>
          </p:cNvSpPr>
          <p:nvPr>
            <p:ph type="title"/>
          </p:nvPr>
        </p:nvSpPr>
        <p:spPr>
          <a:xfrm>
            <a:off x="1036320" y="286603"/>
            <a:ext cx="10058400" cy="1450757"/>
          </a:xfrm>
        </p:spPr>
        <p:txBody>
          <a:bodyPr>
            <a:normAutofit/>
          </a:bodyPr>
          <a:lstStyle/>
          <a:p>
            <a:r>
              <a:rPr lang="en-GB" dirty="0"/>
              <a:t>Outline of the UKVI process</a:t>
            </a:r>
          </a:p>
        </p:txBody>
      </p:sp>
      <p:cxnSp>
        <p:nvCxnSpPr>
          <p:cNvPr id="12" name="Straight Connector 11">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6573" y="1895846"/>
            <a:ext cx="978408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Logo&#10;&#10;Description automatically generated with low confidence">
            <a:extLst>
              <a:ext uri="{FF2B5EF4-FFF2-40B4-BE49-F238E27FC236}">
                <a16:creationId xmlns:a16="http://schemas.microsoft.com/office/drawing/2014/main" id="{2AAA2D24-3D45-E7DC-DC92-596F9216658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98549" y="2793689"/>
            <a:ext cx="2892460" cy="1920804"/>
          </a:xfrm>
          <a:prstGeom prst="rect">
            <a:avLst/>
          </a:prstGeom>
        </p:spPr>
      </p:pic>
      <p:sp>
        <p:nvSpPr>
          <p:cNvPr id="3" name="Content Placeholder 2">
            <a:extLst>
              <a:ext uri="{FF2B5EF4-FFF2-40B4-BE49-F238E27FC236}">
                <a16:creationId xmlns:a16="http://schemas.microsoft.com/office/drawing/2014/main" id="{AD5B68EB-AE44-BDED-7D83-328976C12560}"/>
              </a:ext>
            </a:extLst>
          </p:cNvPr>
          <p:cNvSpPr>
            <a:spLocks noGrp="1"/>
          </p:cNvSpPr>
          <p:nvPr>
            <p:ph idx="1"/>
          </p:nvPr>
        </p:nvSpPr>
        <p:spPr>
          <a:xfrm>
            <a:off x="3169547" y="2108201"/>
            <a:ext cx="7925174" cy="3760891"/>
          </a:xfrm>
        </p:spPr>
        <p:txBody>
          <a:bodyPr>
            <a:normAutofit/>
          </a:bodyPr>
          <a:lstStyle/>
          <a:p>
            <a:pPr>
              <a:lnSpc>
                <a:spcPct val="100000"/>
              </a:lnSpc>
            </a:pPr>
            <a:r>
              <a:rPr lang="en-GB" sz="1300" dirty="0">
                <a:highlight>
                  <a:srgbClr val="FFFF00"/>
                </a:highlight>
              </a:rPr>
              <a:t>Referral and initial assessment </a:t>
            </a:r>
            <a:r>
              <a:rPr lang="en-GB" sz="1300" dirty="0"/>
              <a:t>– All marriage or civil partnership notices involving non-EEA nationals with limited or no immigration status in the UK are referred from a registration officer to the </a:t>
            </a:r>
            <a:r>
              <a:rPr lang="en-GB" sz="1300" dirty="0">
                <a:highlight>
                  <a:srgbClr val="FFFF00"/>
                </a:highlight>
              </a:rPr>
              <a:t>Marriage Referral and Assessment Unit (MRAU).</a:t>
            </a:r>
          </a:p>
          <a:p>
            <a:pPr>
              <a:lnSpc>
                <a:spcPct val="100000"/>
              </a:lnSpc>
            </a:pPr>
            <a:r>
              <a:rPr lang="en-GB" sz="1300" dirty="0">
                <a:highlight>
                  <a:srgbClr val="FFFF00"/>
                </a:highlight>
              </a:rPr>
              <a:t>MRAU</a:t>
            </a:r>
            <a:r>
              <a:rPr lang="en-GB" sz="1300" dirty="0"/>
              <a:t> considers whether to conduct an investigation into the marriage or civil partnership, if it is to be investigated, the notice period is extended from 28 to 70 days.</a:t>
            </a:r>
          </a:p>
          <a:p>
            <a:pPr>
              <a:lnSpc>
                <a:spcPct val="100000"/>
              </a:lnSpc>
            </a:pPr>
            <a:r>
              <a:rPr lang="en-GB" sz="1300" dirty="0"/>
              <a:t>The Home Office frequently identifies marriages and civil partnerships which seek to abuse UK immigration laws.</a:t>
            </a:r>
          </a:p>
          <a:p>
            <a:pPr>
              <a:lnSpc>
                <a:spcPct val="100000"/>
              </a:lnSpc>
            </a:pPr>
            <a:r>
              <a:rPr lang="en-GB" sz="1300" dirty="0"/>
              <a:t>Anybody found to be arranging or entering into a marriage or civil partnership solely to gain permission to stay in the UK risks prosecution. Foreign nationals may be deported and barred from re-entering the UK for 14 years.</a:t>
            </a:r>
          </a:p>
          <a:p>
            <a:pPr>
              <a:lnSpc>
                <a:spcPct val="100000"/>
              </a:lnSpc>
            </a:pPr>
            <a:r>
              <a:rPr lang="en-GB" sz="1300" dirty="0"/>
              <a:t>The official Home Office guidance on Wedding Investigations can be found at:</a:t>
            </a:r>
          </a:p>
          <a:p>
            <a:pPr>
              <a:lnSpc>
                <a:spcPct val="100000"/>
              </a:lnSpc>
            </a:pPr>
            <a:r>
              <a:rPr lang="en-GB" sz="1300" dirty="0">
                <a:hlinkClick r:id="rId4"/>
              </a:rPr>
              <a:t>https://assets.publishing.service.gov.uk/government/uploads/system/uploads/attachment_data/file/778496/marriage-investigations-v3.0ext.pdf</a:t>
            </a:r>
            <a:r>
              <a:rPr lang="en-GB" sz="1300" dirty="0"/>
              <a:t> </a:t>
            </a:r>
          </a:p>
        </p:txBody>
      </p:sp>
      <p:sp>
        <p:nvSpPr>
          <p:cNvPr id="14" name="Rectangle 13">
            <a:extLst>
              <a:ext uri="{FF2B5EF4-FFF2-40B4-BE49-F238E27FC236}">
                <a16:creationId xmlns:a16="http://schemas.microsoft.com/office/drawing/2014/main" id="{0B2EDFE5-9478-4774-9D3D-FEC7DC708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641064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itle 3">
            <a:extLst>
              <a:ext uri="{FF2B5EF4-FFF2-40B4-BE49-F238E27FC236}">
                <a16:creationId xmlns:a16="http://schemas.microsoft.com/office/drawing/2014/main" id="{3236284D-BD5B-5822-080B-AF86EC1F18BA}"/>
              </a:ext>
            </a:extLst>
          </p:cNvPr>
          <p:cNvSpPr>
            <a:spLocks noGrp="1"/>
          </p:cNvSpPr>
          <p:nvPr>
            <p:ph type="title"/>
          </p:nvPr>
        </p:nvSpPr>
        <p:spPr>
          <a:xfrm>
            <a:off x="643467" y="516835"/>
            <a:ext cx="3448259" cy="1666501"/>
          </a:xfrm>
        </p:spPr>
        <p:txBody>
          <a:bodyPr>
            <a:normAutofit/>
          </a:bodyPr>
          <a:lstStyle/>
          <a:p>
            <a:r>
              <a:rPr lang="en-GB" sz="4000">
                <a:solidFill>
                  <a:srgbClr val="FFFFFF"/>
                </a:solidFill>
              </a:rPr>
              <a:t>Civil Partnerships</a:t>
            </a:r>
          </a:p>
        </p:txBody>
      </p:sp>
      <p:cxnSp>
        <p:nvCxnSpPr>
          <p:cNvPr id="20" name="Straight Connector 19">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58602EF4-9794-7EC0-9DE4-AA0332DC5091}"/>
              </a:ext>
            </a:extLst>
          </p:cNvPr>
          <p:cNvSpPr>
            <a:spLocks noGrp="1"/>
          </p:cNvSpPr>
          <p:nvPr>
            <p:ph idx="1"/>
          </p:nvPr>
        </p:nvSpPr>
        <p:spPr>
          <a:xfrm>
            <a:off x="385763" y="2546224"/>
            <a:ext cx="4057650" cy="3342747"/>
          </a:xfrm>
        </p:spPr>
        <p:txBody>
          <a:bodyPr>
            <a:normAutofit/>
          </a:bodyPr>
          <a:lstStyle/>
          <a:p>
            <a:r>
              <a:rPr lang="en-GB" sz="2400" dirty="0">
                <a:solidFill>
                  <a:srgbClr val="FFFFFF"/>
                </a:solidFill>
              </a:rPr>
              <a:t>Ahead of Monday’s lecture, please find two journal articles concerning Civil Partnerships and Same Sex Marriage.</a:t>
            </a:r>
          </a:p>
        </p:txBody>
      </p:sp>
      <p:pic>
        <p:nvPicPr>
          <p:cNvPr id="14" name="Picture 13" descr="Glasses on top of a book">
            <a:extLst>
              <a:ext uri="{FF2B5EF4-FFF2-40B4-BE49-F238E27FC236}">
                <a16:creationId xmlns:a16="http://schemas.microsoft.com/office/drawing/2014/main" id="{AFDF2F6B-8E35-DE62-FD5B-EE4252D19CFD}"/>
              </a:ext>
            </a:extLst>
          </p:cNvPr>
          <p:cNvPicPr>
            <a:picLocks noChangeAspect="1"/>
          </p:cNvPicPr>
          <p:nvPr/>
        </p:nvPicPr>
        <p:blipFill rotWithShape="1">
          <a:blip r:embed="rId2"/>
          <a:srcRect l="926" r="26258" b="-1"/>
          <a:stretch/>
        </p:blipFill>
        <p:spPr>
          <a:xfrm>
            <a:off x="4654296" y="10"/>
            <a:ext cx="7537703" cy="6857990"/>
          </a:xfrm>
          <a:prstGeom prst="rect">
            <a:avLst/>
          </a:prstGeom>
        </p:spPr>
      </p:pic>
    </p:spTree>
    <p:extLst>
      <p:ext uri="{BB962C8B-B14F-4D97-AF65-F5344CB8AC3E}">
        <p14:creationId xmlns:p14="http://schemas.microsoft.com/office/powerpoint/2010/main" val="1728210719"/>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Canoe on water during sunset">
            <a:extLst>
              <a:ext uri="{FF2B5EF4-FFF2-40B4-BE49-F238E27FC236}">
                <a16:creationId xmlns:a16="http://schemas.microsoft.com/office/drawing/2014/main" id="{B52A7A34-96A3-EB32-CB21-F66D47291477}"/>
              </a:ext>
            </a:extLst>
          </p:cNvPr>
          <p:cNvPicPr>
            <a:picLocks noChangeAspect="1"/>
          </p:cNvPicPr>
          <p:nvPr/>
        </p:nvPicPr>
        <p:blipFill rotWithShape="1">
          <a:blip r:embed="rId2"/>
          <a:srcRect t="15730"/>
          <a:stretch/>
        </p:blipFill>
        <p:spPr>
          <a:xfrm>
            <a:off x="-3254" y="0"/>
            <a:ext cx="12191980" cy="6858000"/>
          </a:xfrm>
          <a:prstGeom prst="rect">
            <a:avLst/>
          </a:prstGeom>
        </p:spPr>
      </p:pic>
      <p:sp>
        <p:nvSpPr>
          <p:cNvPr id="23" name="Rectangle 22">
            <a:extLst>
              <a:ext uri="{FF2B5EF4-FFF2-40B4-BE49-F238E27FC236}">
                <a16:creationId xmlns:a16="http://schemas.microsoft.com/office/drawing/2014/main" id="{EEFC1EB0-DB92-4E98-B3A9-0CD6FA5A8B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38326" y="-341385"/>
            <a:ext cx="6858003" cy="7540754"/>
          </a:xfrm>
          <a:prstGeom prst="rect">
            <a:avLst/>
          </a:prstGeom>
          <a:gradFill flip="none" rotWithShape="1">
            <a:gsLst>
              <a:gs pos="48000">
                <a:schemeClr val="tx1">
                  <a:alpha val="25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0793C1DB-481D-C268-D8D5-B02BB99597D2}"/>
              </a:ext>
            </a:extLst>
          </p:cNvPr>
          <p:cNvSpPr>
            <a:spLocks noGrp="1"/>
          </p:cNvSpPr>
          <p:nvPr>
            <p:ph type="ctrTitle"/>
          </p:nvPr>
        </p:nvSpPr>
        <p:spPr>
          <a:xfrm>
            <a:off x="771526" y="1889760"/>
            <a:ext cx="2664618" cy="1243584"/>
          </a:xfrm>
        </p:spPr>
        <p:txBody>
          <a:bodyPr anchor="b">
            <a:normAutofit/>
          </a:bodyPr>
          <a:lstStyle/>
          <a:p>
            <a:r>
              <a:rPr lang="en-GB" sz="4400" dirty="0">
                <a:solidFill>
                  <a:schemeClr val="bg1"/>
                </a:solidFill>
              </a:rPr>
              <a:t>Thank you. </a:t>
            </a:r>
          </a:p>
        </p:txBody>
      </p:sp>
      <p:sp>
        <p:nvSpPr>
          <p:cNvPr id="6" name="Subtitle 5">
            <a:extLst>
              <a:ext uri="{FF2B5EF4-FFF2-40B4-BE49-F238E27FC236}">
                <a16:creationId xmlns:a16="http://schemas.microsoft.com/office/drawing/2014/main" id="{DE7BE540-78D1-985C-5133-858F964E634C}"/>
              </a:ext>
            </a:extLst>
          </p:cNvPr>
          <p:cNvSpPr>
            <a:spLocks noGrp="1"/>
          </p:cNvSpPr>
          <p:nvPr>
            <p:ph type="subTitle" idx="1"/>
          </p:nvPr>
        </p:nvSpPr>
        <p:spPr>
          <a:xfrm>
            <a:off x="8345260" y="4429982"/>
            <a:ext cx="3205640" cy="774186"/>
          </a:xfrm>
        </p:spPr>
        <p:txBody>
          <a:bodyPr anchor="t">
            <a:normAutofit/>
          </a:bodyPr>
          <a:lstStyle/>
          <a:p>
            <a:r>
              <a:rPr lang="en-GB" sz="2000" dirty="0">
                <a:solidFill>
                  <a:schemeClr val="bg1"/>
                </a:solidFill>
              </a:rPr>
              <a:t>Any questions?</a:t>
            </a:r>
          </a:p>
        </p:txBody>
      </p:sp>
      <p:cxnSp>
        <p:nvCxnSpPr>
          <p:cNvPr id="25" name="Straight Connector 24">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6950" y="4508519"/>
            <a:ext cx="3108960"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76702301"/>
      </p:ext>
    </p:extLst>
  </p:cSld>
  <p:clrMapOvr>
    <a:masterClrMapping/>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2.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3.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{0C4D1D8D-ACFC-48FC-9182-74667E180E09}tf11437505_win32</Template>
  <TotalTime>0</TotalTime>
  <Words>2531</Words>
  <Application>Microsoft Office PowerPoint</Application>
  <PresentationFormat>Widescreen</PresentationFormat>
  <Paragraphs>147</Paragraphs>
  <Slides>22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Calibri</vt:lpstr>
      <vt:lpstr>Georgia Pro Cond Light</vt:lpstr>
      <vt:lpstr>Speak Pro</vt:lpstr>
      <vt:lpstr>RetrospectVTI</vt:lpstr>
      <vt:lpstr>Formation of Adult Partnerships </vt:lpstr>
      <vt:lpstr>Learning Outcomes </vt:lpstr>
      <vt:lpstr>Acts of Parliament </vt:lpstr>
      <vt:lpstr>Example of King Charles and Camilla</vt:lpstr>
      <vt:lpstr>Acts of Parliament cont…</vt:lpstr>
      <vt:lpstr>The Legal requirements of formation..</vt:lpstr>
      <vt:lpstr>Domicile </vt:lpstr>
      <vt:lpstr>Irvin v Irvin [2001]</vt:lpstr>
      <vt:lpstr>Capacity to marriage </vt:lpstr>
      <vt:lpstr>PowerPoint Presentation</vt:lpstr>
      <vt:lpstr>Bigamy </vt:lpstr>
      <vt:lpstr>The prohibited degrees of relationship</vt:lpstr>
      <vt:lpstr>PowerPoint Presentation</vt:lpstr>
      <vt:lpstr>Task </vt:lpstr>
      <vt:lpstr>Formalities of marriage</vt:lpstr>
      <vt:lpstr>   Church of England weddings pre-marriage requirements </vt:lpstr>
      <vt:lpstr>Preliminary formalities</vt:lpstr>
      <vt:lpstr>Age</vt:lpstr>
      <vt:lpstr>Visa Requirements and issues</vt:lpstr>
      <vt:lpstr>Outline of the UKVI process</vt:lpstr>
      <vt:lpstr>Civil Partnerships</vt:lpstr>
      <vt:lpstr>Thank you.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Formation of Adult Partnerships </dc:title>
  <dc:creator>James Drew</dc:creator>
  <cp:lastModifiedBy>James Drew</cp:lastModifiedBy>
  <cp:revision>1</cp:revision>
  <dcterms:created xsi:type="dcterms:W3CDTF">2023-01-16T09:35:56Z</dcterms:created>
  <dcterms:modified xsi:type="dcterms:W3CDTF">2023-02-03T11:38:59Z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