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905142-1E61-252B-78DB-66BFC4FE8753}" v="72" dt="2026-03-07T01:38:28.785"/>
    <p1510:client id="{3E170E0A-A095-9ACE-F78C-E5361ACB9C05}" v="514" dt="2026-03-06T23:07:20.867"/>
    <p1510:client id="{A625F648-EF12-6970-F7CB-C1BBE744E6A5}" v="189" dt="2026-03-07T10:13:33.3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ka Hussain (2319161)" userId="S::2319161@student.uwtsd.ac.uk::4045c4b6-ef4d-4966-aa75-39eb3bf8cf2e" providerId="AD" clId="Web-{2F905142-1E61-252B-78DB-66BFC4FE8753}"/>
    <pc:docChg chg="modSld">
      <pc:chgData name="Anika Hussain (2319161)" userId="S::2319161@student.uwtsd.ac.uk::4045c4b6-ef4d-4966-aa75-39eb3bf8cf2e" providerId="AD" clId="Web-{2F905142-1E61-252B-78DB-66BFC4FE8753}" dt="2026-03-07T01:38:28.785" v="72" actId="20577"/>
      <pc:docMkLst>
        <pc:docMk/>
      </pc:docMkLst>
      <pc:sldChg chg="modSp">
        <pc:chgData name="Anika Hussain (2319161)" userId="S::2319161@student.uwtsd.ac.uk::4045c4b6-ef4d-4966-aa75-39eb3bf8cf2e" providerId="AD" clId="Web-{2F905142-1E61-252B-78DB-66BFC4FE8753}" dt="2026-03-07T01:38:28.785" v="72" actId="20577"/>
        <pc:sldMkLst>
          <pc:docMk/>
          <pc:sldMk cId="4244990536" sldId="263"/>
        </pc:sldMkLst>
        <pc:spChg chg="mod">
          <ac:chgData name="Anika Hussain (2319161)" userId="S::2319161@student.uwtsd.ac.uk::4045c4b6-ef4d-4966-aa75-39eb3bf8cf2e" providerId="AD" clId="Web-{2F905142-1E61-252B-78DB-66BFC4FE8753}" dt="2026-03-07T01:38:28.785" v="72" actId="20577"/>
          <ac:spMkLst>
            <pc:docMk/>
            <pc:sldMk cId="4244990536" sldId="263"/>
            <ac:spMk id="2" creationId="{C2C0AEFD-A529-01A1-80C1-F55CF846CAAA}"/>
          </ac:spMkLst>
        </pc:spChg>
      </pc:sldChg>
    </pc:docChg>
  </pc:docChgLst>
  <pc:docChgLst>
    <pc:chgData name="Anika Hussain (2319161)" userId="S::2319161@student.uwtsd.ac.uk::4045c4b6-ef4d-4966-aa75-39eb3bf8cf2e" providerId="AD" clId="Web-{85AF4DAB-6010-BA6E-CC0F-2070DF32A896}"/>
    <pc:docChg chg="modSld">
      <pc:chgData name="Anika Hussain (2319161)" userId="S::2319161@student.uwtsd.ac.uk::4045c4b6-ef4d-4966-aa75-39eb3bf8cf2e" providerId="AD" clId="Web-{85AF4DAB-6010-BA6E-CC0F-2070DF32A896}" dt="2026-03-07T01:55:15.411" v="58" actId="20577"/>
      <pc:docMkLst>
        <pc:docMk/>
      </pc:docMkLst>
      <pc:sldChg chg="modSp">
        <pc:chgData name="Anika Hussain (2319161)" userId="S::2319161@student.uwtsd.ac.uk::4045c4b6-ef4d-4966-aa75-39eb3bf8cf2e" providerId="AD" clId="Web-{85AF4DAB-6010-BA6E-CC0F-2070DF32A896}" dt="2026-03-07T01:55:15.411" v="58" actId="20577"/>
        <pc:sldMkLst>
          <pc:docMk/>
          <pc:sldMk cId="163781341" sldId="257"/>
        </pc:sldMkLst>
        <pc:graphicFrameChg chg="modGraphic">
          <ac:chgData name="Anika Hussain (2319161)" userId="S::2319161@student.uwtsd.ac.uk::4045c4b6-ef4d-4966-aa75-39eb3bf8cf2e" providerId="AD" clId="Web-{85AF4DAB-6010-BA6E-CC0F-2070DF32A896}" dt="2026-03-07T01:55:15.411" v="58" actId="20577"/>
          <ac:graphicFrameMkLst>
            <pc:docMk/>
            <pc:sldMk cId="163781341" sldId="257"/>
            <ac:graphicFrameMk id="5" creationId="{5CAB04BC-02A9-0DDA-80C2-AB37B3AA3CA3}"/>
          </ac:graphicFrameMkLst>
        </pc:graphicFrameChg>
      </pc:sldChg>
    </pc:docChg>
  </pc:docChgLst>
  <pc:docChgLst>
    <pc:chgData name="Anika Hussain (2319161)" userId="S::2319161@student.uwtsd.ac.uk::4045c4b6-ef4d-4966-aa75-39eb3bf8cf2e" providerId="AD" clId="Web-{3E170E0A-A095-9ACE-F78C-E5361ACB9C05}"/>
    <pc:docChg chg="addSld modSld modMainMaster">
      <pc:chgData name="Anika Hussain (2319161)" userId="S::2319161@student.uwtsd.ac.uk::4045c4b6-ef4d-4966-aa75-39eb3bf8cf2e" providerId="AD" clId="Web-{3E170E0A-A095-9ACE-F78C-E5361ACB9C05}" dt="2026-03-06T23:29:05.276" v="555"/>
      <pc:docMkLst>
        <pc:docMk/>
      </pc:docMkLst>
      <pc:sldChg chg="addSp delSp modSp mod modTransition setBg">
        <pc:chgData name="Anika Hussain (2319161)" userId="S::2319161@student.uwtsd.ac.uk::4045c4b6-ef4d-4966-aa75-39eb3bf8cf2e" providerId="AD" clId="Web-{3E170E0A-A095-9ACE-F78C-E5361ACB9C05}" dt="2026-03-06T23:07:20.867" v="554"/>
        <pc:sldMkLst>
          <pc:docMk/>
          <pc:sldMk cId="109857222" sldId="256"/>
        </pc:sldMkLst>
        <pc:spChg chg="mod">
          <ac:chgData name="Anika Hussain (2319161)" userId="S::2319161@student.uwtsd.ac.uk::4045c4b6-ef4d-4966-aa75-39eb3bf8cf2e" providerId="AD" clId="Web-{3E170E0A-A095-9ACE-F78C-E5361ACB9C05}" dt="2026-03-06T22:57:11.452" v="53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nika Hussain (2319161)" userId="S::2319161@student.uwtsd.ac.uk::4045c4b6-ef4d-4966-aa75-39eb3bf8cf2e" providerId="AD" clId="Web-{3E170E0A-A095-9ACE-F78C-E5361ACB9C05}" dt="2026-03-06T21:01:15.391" v="5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2:57:11.452" v="531"/>
          <ac:spMkLst>
            <pc:docMk/>
            <pc:sldMk cId="109857222" sldId="256"/>
            <ac:spMk id="7" creationId="{FFD48BC7-DC40-47DE-87EE-9F4B6ECB9ABB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2:57:11.452" v="531"/>
          <ac:spMkLst>
            <pc:docMk/>
            <pc:sldMk cId="109857222" sldId="256"/>
            <ac:spMk id="9" creationId="{E502BBC7-2C76-46F3-BC24-5985BC13DB88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2:57:11.452" v="531"/>
          <ac:spMkLst>
            <pc:docMk/>
            <pc:sldMk cId="109857222" sldId="256"/>
            <ac:spMk id="11" creationId="{C7F28D52-2A5F-4D23-81AE-7CB8B591C7AF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2:57:11.452" v="531"/>
          <ac:spMkLst>
            <pc:docMk/>
            <pc:sldMk cId="109857222" sldId="256"/>
            <ac:spMk id="13" creationId="{3629484E-3792-4B3D-89AD-7C8A1ED0E0D4}"/>
          </ac:spMkLst>
        </pc:spChg>
      </pc:sldChg>
      <pc:sldChg chg="addSp delSp modSp new mod modTransition setBg">
        <pc:chgData name="Anika Hussain (2319161)" userId="S::2319161@student.uwtsd.ac.uk::4045c4b6-ef4d-4966-aa75-39eb3bf8cf2e" providerId="AD" clId="Web-{3E170E0A-A095-9ACE-F78C-E5361ACB9C05}" dt="2026-03-06T23:07:20.867" v="554"/>
        <pc:sldMkLst>
          <pc:docMk/>
          <pc:sldMk cId="163781341" sldId="257"/>
        </pc:sldMkLst>
        <pc:spChg chg="mod">
          <ac:chgData name="Anika Hussain (2319161)" userId="S::2319161@student.uwtsd.ac.uk::4045c4b6-ef4d-4966-aa75-39eb3bf8cf2e" providerId="AD" clId="Web-{3E170E0A-A095-9ACE-F78C-E5361ACB9C05}" dt="2026-03-06T22:58:27.914" v="532"/>
          <ac:spMkLst>
            <pc:docMk/>
            <pc:sldMk cId="163781341" sldId="257"/>
            <ac:spMk id="2" creationId="{DAB99144-AD25-1701-8E17-CF2269627F57}"/>
          </ac:spMkLst>
        </pc:spChg>
        <pc:spChg chg="del mod">
          <ac:chgData name="Anika Hussain (2319161)" userId="S::2319161@student.uwtsd.ac.uk::4045c4b6-ef4d-4966-aa75-39eb3bf8cf2e" providerId="AD" clId="Web-{3E170E0A-A095-9ACE-F78C-E5361ACB9C05}" dt="2026-03-06T22:58:27.914" v="532"/>
          <ac:spMkLst>
            <pc:docMk/>
            <pc:sldMk cId="163781341" sldId="257"/>
            <ac:spMk id="3" creationId="{110CC4ED-A4BC-29AF-B3E6-9E7157B48ECD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2:58:27.914" v="532"/>
          <ac:spMkLst>
            <pc:docMk/>
            <pc:sldMk cId="163781341" sldId="257"/>
            <ac:spMk id="9" creationId="{BACC6370-2D7E-4714-9D71-7542949D7D5D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2:58:27.914" v="532"/>
          <ac:spMkLst>
            <pc:docMk/>
            <pc:sldMk cId="163781341" sldId="257"/>
            <ac:spMk id="11" creationId="{F68B3F68-107C-434F-AA38-110D5EA91B85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2:58:27.914" v="532"/>
          <ac:spMkLst>
            <pc:docMk/>
            <pc:sldMk cId="163781341" sldId="257"/>
            <ac:spMk id="13" creationId="{AAD0DBB9-1A4B-4391-81D4-CB19F9AB918A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2:58:27.914" v="532"/>
          <ac:spMkLst>
            <pc:docMk/>
            <pc:sldMk cId="163781341" sldId="257"/>
            <ac:spMk id="15" creationId="{063BBA22-50EA-4C4D-BE05-F1CE4E63AA56}"/>
          </ac:spMkLst>
        </pc:spChg>
        <pc:graphicFrameChg chg="add">
          <ac:chgData name="Anika Hussain (2319161)" userId="S::2319161@student.uwtsd.ac.uk::4045c4b6-ef4d-4966-aa75-39eb3bf8cf2e" providerId="AD" clId="Web-{3E170E0A-A095-9ACE-F78C-E5361ACB9C05}" dt="2026-03-06T22:58:27.914" v="532"/>
          <ac:graphicFrameMkLst>
            <pc:docMk/>
            <pc:sldMk cId="163781341" sldId="257"/>
            <ac:graphicFrameMk id="5" creationId="{5CAB04BC-02A9-0DDA-80C2-AB37B3AA3CA3}"/>
          </ac:graphicFrameMkLst>
        </pc:graphicFrameChg>
      </pc:sldChg>
      <pc:sldChg chg="addSp delSp modSp new mod modTransition setBg">
        <pc:chgData name="Anika Hussain (2319161)" userId="S::2319161@student.uwtsd.ac.uk::4045c4b6-ef4d-4966-aa75-39eb3bf8cf2e" providerId="AD" clId="Web-{3E170E0A-A095-9ACE-F78C-E5361ACB9C05}" dt="2026-03-06T23:07:20.867" v="554"/>
        <pc:sldMkLst>
          <pc:docMk/>
          <pc:sldMk cId="2279249382" sldId="258"/>
        </pc:sldMkLst>
        <pc:spChg chg="mod">
          <ac:chgData name="Anika Hussain (2319161)" userId="S::2319161@student.uwtsd.ac.uk::4045c4b6-ef4d-4966-aa75-39eb3bf8cf2e" providerId="AD" clId="Web-{3E170E0A-A095-9ACE-F78C-E5361ACB9C05}" dt="2026-03-06T22:59:28.605" v="533"/>
          <ac:spMkLst>
            <pc:docMk/>
            <pc:sldMk cId="2279249382" sldId="258"/>
            <ac:spMk id="2" creationId="{823E7909-6D98-CDA6-4E0B-71264B719918}"/>
          </ac:spMkLst>
        </pc:spChg>
        <pc:spChg chg="del mod">
          <ac:chgData name="Anika Hussain (2319161)" userId="S::2319161@student.uwtsd.ac.uk::4045c4b6-ef4d-4966-aa75-39eb3bf8cf2e" providerId="AD" clId="Web-{3E170E0A-A095-9ACE-F78C-E5361ACB9C05}" dt="2026-03-06T22:59:28.605" v="533"/>
          <ac:spMkLst>
            <pc:docMk/>
            <pc:sldMk cId="2279249382" sldId="258"/>
            <ac:spMk id="3" creationId="{239824AE-A9C6-9C88-89B1-26B03A18EEC7}"/>
          </ac:spMkLst>
        </pc:spChg>
        <pc:spChg chg="add del">
          <ac:chgData name="Anika Hussain (2319161)" userId="S::2319161@student.uwtsd.ac.uk::4045c4b6-ef4d-4966-aa75-39eb3bf8cf2e" providerId="AD" clId="Web-{3E170E0A-A095-9ACE-F78C-E5361ACB9C05}" dt="2026-03-06T23:06:12.804" v="552"/>
          <ac:spMkLst>
            <pc:docMk/>
            <pc:sldMk cId="2279249382" sldId="258"/>
            <ac:spMk id="10" creationId="{B50AB553-2A96-4A92-96F2-93548E096954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6:12.804" v="552"/>
          <ac:spMkLst>
            <pc:docMk/>
            <pc:sldMk cId="2279249382" sldId="258"/>
            <ac:spMk id="15" creationId="{B50AB553-2A96-4A92-96F2-93548E096954}"/>
          </ac:spMkLst>
        </pc:spChg>
        <pc:graphicFrameChg chg="add mod modGraphic">
          <ac:chgData name="Anika Hussain (2319161)" userId="S::2319161@student.uwtsd.ac.uk::4045c4b6-ef4d-4966-aa75-39eb3bf8cf2e" providerId="AD" clId="Web-{3E170E0A-A095-9ACE-F78C-E5361ACB9C05}" dt="2026-03-06T23:06:12.804" v="552"/>
          <ac:graphicFrameMkLst>
            <pc:docMk/>
            <pc:sldMk cId="2279249382" sldId="258"/>
            <ac:graphicFrameMk id="5" creationId="{494EC64B-4E6D-4DA9-1A5A-CD048E977538}"/>
          </ac:graphicFrameMkLst>
        </pc:graphicFrameChg>
        <pc:picChg chg="add mod">
          <ac:chgData name="Anika Hussain (2319161)" userId="S::2319161@student.uwtsd.ac.uk::4045c4b6-ef4d-4966-aa75-39eb3bf8cf2e" providerId="AD" clId="Web-{3E170E0A-A095-9ACE-F78C-E5361ACB9C05}" dt="2026-03-06T23:06:12.804" v="552"/>
          <ac:picMkLst>
            <pc:docMk/>
            <pc:sldMk cId="2279249382" sldId="258"/>
            <ac:picMk id="6" creationId="{2A8FD290-37A5-5470-7905-DB5A2D030617}"/>
          </ac:picMkLst>
        </pc:picChg>
      </pc:sldChg>
      <pc:sldChg chg="addSp delSp modSp new mod modTransition setBg">
        <pc:chgData name="Anika Hussain (2319161)" userId="S::2319161@student.uwtsd.ac.uk::4045c4b6-ef4d-4966-aa75-39eb3bf8cf2e" providerId="AD" clId="Web-{3E170E0A-A095-9ACE-F78C-E5361ACB9C05}" dt="2026-03-06T23:07:20.867" v="554"/>
        <pc:sldMkLst>
          <pc:docMk/>
          <pc:sldMk cId="3027966806" sldId="259"/>
        </pc:sldMkLst>
        <pc:spChg chg="mod">
          <ac:chgData name="Anika Hussain (2319161)" userId="S::2319161@student.uwtsd.ac.uk::4045c4b6-ef4d-4966-aa75-39eb3bf8cf2e" providerId="AD" clId="Web-{3E170E0A-A095-9ACE-F78C-E5361ACB9C05}" dt="2026-03-06T23:00:08.403" v="534"/>
          <ac:spMkLst>
            <pc:docMk/>
            <pc:sldMk cId="3027966806" sldId="259"/>
            <ac:spMk id="2" creationId="{CCBBE73B-D69C-FCD2-2E52-F88912D67368}"/>
          </ac:spMkLst>
        </pc:spChg>
        <pc:spChg chg="del mod">
          <ac:chgData name="Anika Hussain (2319161)" userId="S::2319161@student.uwtsd.ac.uk::4045c4b6-ef4d-4966-aa75-39eb3bf8cf2e" providerId="AD" clId="Web-{3E170E0A-A095-9ACE-F78C-E5361ACB9C05}" dt="2026-03-06T21:33:05.359" v="115"/>
          <ac:spMkLst>
            <pc:docMk/>
            <pc:sldMk cId="3027966806" sldId="259"/>
            <ac:spMk id="3" creationId="{3F3B7EC2-5725-0DC8-0F72-CD8A76A90BD2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0:08.403" v="534"/>
          <ac:spMkLst>
            <pc:docMk/>
            <pc:sldMk cId="3027966806" sldId="259"/>
            <ac:spMk id="7" creationId="{FFD48BC7-DC40-47DE-87EE-9F4B6ECB9ABB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0:08.403" v="534"/>
          <ac:spMkLst>
            <pc:docMk/>
            <pc:sldMk cId="3027966806" sldId="259"/>
            <ac:spMk id="9" creationId="{E502BBC7-2C76-46F3-BC24-5985BC13DB88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0:08.403" v="534"/>
          <ac:spMkLst>
            <pc:docMk/>
            <pc:sldMk cId="3027966806" sldId="259"/>
            <ac:spMk id="11" creationId="{C7F28D52-2A5F-4D23-81AE-7CB8B591C7AF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0:08.403" v="534"/>
          <ac:spMkLst>
            <pc:docMk/>
            <pc:sldMk cId="3027966806" sldId="259"/>
            <ac:spMk id="13" creationId="{3629484E-3792-4B3D-89AD-7C8A1ED0E0D4}"/>
          </ac:spMkLst>
        </pc:spChg>
      </pc:sldChg>
      <pc:sldChg chg="addSp delSp modSp new modTransition">
        <pc:chgData name="Anika Hussain (2319161)" userId="S::2319161@student.uwtsd.ac.uk::4045c4b6-ef4d-4966-aa75-39eb3bf8cf2e" providerId="AD" clId="Web-{3E170E0A-A095-9ACE-F78C-E5361ACB9C05}" dt="2026-03-06T23:07:20.867" v="554"/>
        <pc:sldMkLst>
          <pc:docMk/>
          <pc:sldMk cId="2325477342" sldId="260"/>
        </pc:sldMkLst>
        <pc:spChg chg="mod">
          <ac:chgData name="Anika Hussain (2319161)" userId="S::2319161@student.uwtsd.ac.uk::4045c4b6-ef4d-4966-aa75-39eb3bf8cf2e" providerId="AD" clId="Web-{3E170E0A-A095-9ACE-F78C-E5361ACB9C05}" dt="2026-03-06T21:48:51.241" v="322" actId="20577"/>
          <ac:spMkLst>
            <pc:docMk/>
            <pc:sldMk cId="2325477342" sldId="260"/>
            <ac:spMk id="2" creationId="{C07B68FF-0662-C1E0-D2D0-D7820DD0257E}"/>
          </ac:spMkLst>
        </pc:spChg>
        <pc:spChg chg="add del mod">
          <ac:chgData name="Anika Hussain (2319161)" userId="S::2319161@student.uwtsd.ac.uk::4045c4b6-ef4d-4966-aa75-39eb3bf8cf2e" providerId="AD" clId="Web-{3E170E0A-A095-9ACE-F78C-E5361ACB9C05}" dt="2026-03-06T23:01:02.952" v="539"/>
          <ac:spMkLst>
            <pc:docMk/>
            <pc:sldMk cId="2325477342" sldId="260"/>
            <ac:spMk id="3" creationId="{9C5191AE-1B49-5BCF-E386-CE5841B102E8}"/>
          </ac:spMkLst>
        </pc:spChg>
        <pc:graphicFrameChg chg="add del">
          <ac:chgData name="Anika Hussain (2319161)" userId="S::2319161@student.uwtsd.ac.uk::4045c4b6-ef4d-4966-aa75-39eb3bf8cf2e" providerId="AD" clId="Web-{3E170E0A-A095-9ACE-F78C-E5361ACB9C05}" dt="2026-03-06T23:00:58.312" v="536"/>
          <ac:graphicFrameMkLst>
            <pc:docMk/>
            <pc:sldMk cId="2325477342" sldId="260"/>
            <ac:graphicFrameMk id="5" creationId="{FCB92A0E-0570-C5F7-FD7B-025D9379A351}"/>
          </ac:graphicFrameMkLst>
        </pc:graphicFrameChg>
        <pc:graphicFrameChg chg="add del">
          <ac:chgData name="Anika Hussain (2319161)" userId="S::2319161@student.uwtsd.ac.uk::4045c4b6-ef4d-4966-aa75-39eb3bf8cf2e" providerId="AD" clId="Web-{3E170E0A-A095-9ACE-F78C-E5361ACB9C05}" dt="2026-03-06T23:01:02.937" v="538"/>
          <ac:graphicFrameMkLst>
            <pc:docMk/>
            <pc:sldMk cId="2325477342" sldId="260"/>
            <ac:graphicFrameMk id="7" creationId="{C90D9F97-B5CF-3F42-CB8A-2B500EBAB9C9}"/>
          </ac:graphicFrameMkLst>
        </pc:graphicFrameChg>
        <pc:graphicFrameChg chg="add">
          <ac:chgData name="Anika Hussain (2319161)" userId="S::2319161@student.uwtsd.ac.uk::4045c4b6-ef4d-4966-aa75-39eb3bf8cf2e" providerId="AD" clId="Web-{3E170E0A-A095-9ACE-F78C-E5361ACB9C05}" dt="2026-03-06T23:01:02.952" v="539"/>
          <ac:graphicFrameMkLst>
            <pc:docMk/>
            <pc:sldMk cId="2325477342" sldId="260"/>
            <ac:graphicFrameMk id="9" creationId="{1D693CE8-E4C1-F9EF-A434-F4E1F618A372}"/>
          </ac:graphicFrameMkLst>
        </pc:graphicFrameChg>
      </pc:sldChg>
      <pc:sldChg chg="addSp delSp modSp new mod modTransition setBg">
        <pc:chgData name="Anika Hussain (2319161)" userId="S::2319161@student.uwtsd.ac.uk::4045c4b6-ef4d-4966-aa75-39eb3bf8cf2e" providerId="AD" clId="Web-{3E170E0A-A095-9ACE-F78C-E5361ACB9C05}" dt="2026-03-06T23:07:20.867" v="554"/>
        <pc:sldMkLst>
          <pc:docMk/>
          <pc:sldMk cId="3789899930" sldId="261"/>
        </pc:sldMkLst>
        <pc:spChg chg="mod">
          <ac:chgData name="Anika Hussain (2319161)" userId="S::2319161@student.uwtsd.ac.uk::4045c4b6-ef4d-4966-aa75-39eb3bf8cf2e" providerId="AD" clId="Web-{3E170E0A-A095-9ACE-F78C-E5361ACB9C05}" dt="2026-03-06T23:01:48.876" v="542"/>
          <ac:spMkLst>
            <pc:docMk/>
            <pc:sldMk cId="3789899930" sldId="261"/>
            <ac:spMk id="2" creationId="{7CFB8136-7474-93AE-BF38-4DB930A4B543}"/>
          </ac:spMkLst>
        </pc:spChg>
        <pc:spChg chg="add del mod">
          <ac:chgData name="Anika Hussain (2319161)" userId="S::2319161@student.uwtsd.ac.uk::4045c4b6-ef4d-4966-aa75-39eb3bf8cf2e" providerId="AD" clId="Web-{3E170E0A-A095-9ACE-F78C-E5361ACB9C05}" dt="2026-03-06T23:01:48.876" v="542"/>
          <ac:spMkLst>
            <pc:docMk/>
            <pc:sldMk cId="3789899930" sldId="261"/>
            <ac:spMk id="3" creationId="{3CEDEC9A-F79A-480F-FFDA-8031772811FC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1:48.876" v="542"/>
          <ac:spMkLst>
            <pc:docMk/>
            <pc:sldMk cId="3789899930" sldId="261"/>
            <ac:spMk id="8" creationId="{95408913-B323-422F-B521-2957A5B7FEE8}"/>
          </ac:spMkLst>
        </pc:spChg>
        <pc:spChg chg="add del">
          <ac:chgData name="Anika Hussain (2319161)" userId="S::2319161@student.uwtsd.ac.uk::4045c4b6-ef4d-4966-aa75-39eb3bf8cf2e" providerId="AD" clId="Web-{3E170E0A-A095-9ACE-F78C-E5361ACB9C05}" dt="2026-03-06T23:01:48.876" v="541"/>
          <ac:spMkLst>
            <pc:docMk/>
            <pc:sldMk cId="3789899930" sldId="261"/>
            <ac:spMk id="10" creationId="{B50AB553-2A96-4A92-96F2-93548E096954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1:48.876" v="542"/>
          <ac:spMkLst>
            <pc:docMk/>
            <pc:sldMk cId="3789899930" sldId="261"/>
            <ac:spMk id="12" creationId="{AA770EBD-5B77-46EC-BF58-EF27ACD6B47C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1:48.876" v="542"/>
          <ac:spMkLst>
            <pc:docMk/>
            <pc:sldMk cId="3789899930" sldId="261"/>
            <ac:spMk id="13" creationId="{3CEDEC9A-F79A-480F-FFDA-8031772811FC}"/>
          </ac:spMkLst>
        </pc:spChg>
        <pc:graphicFrameChg chg="add del">
          <ac:chgData name="Anika Hussain (2319161)" userId="S::2319161@student.uwtsd.ac.uk::4045c4b6-ef4d-4966-aa75-39eb3bf8cf2e" providerId="AD" clId="Web-{3E170E0A-A095-9ACE-F78C-E5361ACB9C05}" dt="2026-03-06T23:01:48.876" v="541"/>
          <ac:graphicFrameMkLst>
            <pc:docMk/>
            <pc:sldMk cId="3789899930" sldId="261"/>
            <ac:graphicFrameMk id="5" creationId="{90100CF1-CBB7-94C3-3978-FFF97D153DC4}"/>
          </ac:graphicFrameMkLst>
        </pc:graphicFrameChg>
        <pc:picChg chg="add del">
          <ac:chgData name="Anika Hussain (2319161)" userId="S::2319161@student.uwtsd.ac.uk::4045c4b6-ef4d-4966-aa75-39eb3bf8cf2e" providerId="AD" clId="Web-{3E170E0A-A095-9ACE-F78C-E5361ACB9C05}" dt="2026-03-06T23:01:48.876" v="541"/>
          <ac:picMkLst>
            <pc:docMk/>
            <pc:sldMk cId="3789899930" sldId="261"/>
            <ac:picMk id="6" creationId="{34B5B712-EC12-BFE5-894E-E87542D1F2AE}"/>
          </ac:picMkLst>
        </pc:picChg>
      </pc:sldChg>
      <pc:sldChg chg="addSp delSp modSp new mod modTransition setBg">
        <pc:chgData name="Anika Hussain (2319161)" userId="S::2319161@student.uwtsd.ac.uk::4045c4b6-ef4d-4966-aa75-39eb3bf8cf2e" providerId="AD" clId="Web-{3E170E0A-A095-9ACE-F78C-E5361ACB9C05}" dt="2026-03-06T23:07:20.867" v="554"/>
        <pc:sldMkLst>
          <pc:docMk/>
          <pc:sldMk cId="3787533765" sldId="262"/>
        </pc:sldMkLst>
        <pc:spChg chg="mod">
          <ac:chgData name="Anika Hussain (2319161)" userId="S::2319161@student.uwtsd.ac.uk::4045c4b6-ef4d-4966-aa75-39eb3bf8cf2e" providerId="AD" clId="Web-{3E170E0A-A095-9ACE-F78C-E5361ACB9C05}" dt="2026-03-06T23:04:29.693" v="550"/>
          <ac:spMkLst>
            <pc:docMk/>
            <pc:sldMk cId="3787533765" sldId="262"/>
            <ac:spMk id="2" creationId="{60464ABF-76B7-6DF6-E311-01CB27D094B7}"/>
          </ac:spMkLst>
        </pc:spChg>
        <pc:spChg chg="add del mod">
          <ac:chgData name="Anika Hussain (2319161)" userId="S::2319161@student.uwtsd.ac.uk::4045c4b6-ef4d-4966-aa75-39eb3bf8cf2e" providerId="AD" clId="Web-{3E170E0A-A095-9ACE-F78C-E5361ACB9C05}" dt="2026-03-06T23:02:08.423" v="545"/>
          <ac:spMkLst>
            <pc:docMk/>
            <pc:sldMk cId="3787533765" sldId="262"/>
            <ac:spMk id="3" creationId="{E663CFA8-1FA8-DEE0-B38B-5F9F9F7D31FC}"/>
          </ac:spMkLst>
        </pc:spChg>
        <pc:spChg chg="add del">
          <ac:chgData name="Anika Hussain (2319161)" userId="S::2319161@student.uwtsd.ac.uk::4045c4b6-ef4d-4966-aa75-39eb3bf8cf2e" providerId="AD" clId="Web-{3E170E0A-A095-9ACE-F78C-E5361ACB9C05}" dt="2026-03-06T23:02:08.376" v="544"/>
          <ac:spMkLst>
            <pc:docMk/>
            <pc:sldMk cId="3787533765" sldId="262"/>
            <ac:spMk id="10" creationId="{B50AB553-2A96-4A92-96F2-93548E096954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4:29.693" v="550"/>
          <ac:spMkLst>
            <pc:docMk/>
            <pc:sldMk cId="3787533765" sldId="262"/>
            <ac:spMk id="17" creationId="{6C4028FD-8BAA-4A19-BFDE-594D991B7552}"/>
          </ac:spMkLst>
        </pc:spChg>
        <pc:spChg chg="add del">
          <ac:chgData name="Anika Hussain (2319161)" userId="S::2319161@student.uwtsd.ac.uk::4045c4b6-ef4d-4966-aa75-39eb3bf8cf2e" providerId="AD" clId="Web-{3E170E0A-A095-9ACE-F78C-E5361ACB9C05}" dt="2026-03-06T23:04:29.630" v="549"/>
          <ac:spMkLst>
            <pc:docMk/>
            <pc:sldMk cId="3787533765" sldId="262"/>
            <ac:spMk id="18" creationId="{257363FD-7E77-4145-9483-331A807ADF0E}"/>
          </ac:spMkLst>
        </pc:spChg>
        <pc:graphicFrameChg chg="add del">
          <ac:chgData name="Anika Hussain (2319161)" userId="S::2319161@student.uwtsd.ac.uk::4045c4b6-ef4d-4966-aa75-39eb3bf8cf2e" providerId="AD" clId="Web-{3E170E0A-A095-9ACE-F78C-E5361ACB9C05}" dt="2026-03-06T23:02:08.376" v="544"/>
          <ac:graphicFrameMkLst>
            <pc:docMk/>
            <pc:sldMk cId="3787533765" sldId="262"/>
            <ac:graphicFrameMk id="5" creationId="{B4C2A755-9811-6214-89E6-762E0D219829}"/>
          </ac:graphicFrameMkLst>
        </pc:graphicFrameChg>
        <pc:graphicFrameChg chg="add mod modGraphic">
          <ac:chgData name="Anika Hussain (2319161)" userId="S::2319161@student.uwtsd.ac.uk::4045c4b6-ef4d-4966-aa75-39eb3bf8cf2e" providerId="AD" clId="Web-{3E170E0A-A095-9ACE-F78C-E5361ACB9C05}" dt="2026-03-06T23:04:29.693" v="550"/>
          <ac:graphicFrameMkLst>
            <pc:docMk/>
            <pc:sldMk cId="3787533765" sldId="262"/>
            <ac:graphicFrameMk id="12" creationId="{71BA98F0-E229-A4F7-5D7F-36090933C8C1}"/>
          </ac:graphicFrameMkLst>
        </pc:graphicFrameChg>
        <pc:picChg chg="add del">
          <ac:chgData name="Anika Hussain (2319161)" userId="S::2319161@student.uwtsd.ac.uk::4045c4b6-ef4d-4966-aa75-39eb3bf8cf2e" providerId="AD" clId="Web-{3E170E0A-A095-9ACE-F78C-E5361ACB9C05}" dt="2026-03-06T23:02:08.376" v="544"/>
          <ac:picMkLst>
            <pc:docMk/>
            <pc:sldMk cId="3787533765" sldId="262"/>
            <ac:picMk id="6" creationId="{19C17D58-8694-C2F3-6B84-98926FAE8073}"/>
          </ac:picMkLst>
        </pc:picChg>
        <pc:picChg chg="add del">
          <ac:chgData name="Anika Hussain (2319161)" userId="S::2319161@student.uwtsd.ac.uk::4045c4b6-ef4d-4966-aa75-39eb3bf8cf2e" providerId="AD" clId="Web-{3E170E0A-A095-9ACE-F78C-E5361ACB9C05}" dt="2026-03-06T23:04:29.630" v="549"/>
          <ac:picMkLst>
            <pc:docMk/>
            <pc:sldMk cId="3787533765" sldId="262"/>
            <ac:picMk id="14" creationId="{42EE35B6-353C-8BE1-DCF5-8BB2B0E72BEF}"/>
          </ac:picMkLst>
        </pc:picChg>
      </pc:sldChg>
      <pc:sldChg chg="addSp delSp modSp new mod modTransition setBg">
        <pc:chgData name="Anika Hussain (2319161)" userId="S::2319161@student.uwtsd.ac.uk::4045c4b6-ef4d-4966-aa75-39eb3bf8cf2e" providerId="AD" clId="Web-{3E170E0A-A095-9ACE-F78C-E5361ACB9C05}" dt="2026-03-06T23:07:20.867" v="554"/>
        <pc:sldMkLst>
          <pc:docMk/>
          <pc:sldMk cId="4244990536" sldId="263"/>
        </pc:sldMkLst>
        <pc:spChg chg="mod">
          <ac:chgData name="Anika Hussain (2319161)" userId="S::2319161@student.uwtsd.ac.uk::4045c4b6-ef4d-4966-aa75-39eb3bf8cf2e" providerId="AD" clId="Web-{3E170E0A-A095-9ACE-F78C-E5361ACB9C05}" dt="2026-03-06T23:02:44.127" v="546"/>
          <ac:spMkLst>
            <pc:docMk/>
            <pc:sldMk cId="4244990536" sldId="263"/>
            <ac:spMk id="2" creationId="{C2C0AEFD-A529-01A1-80C1-F55CF846CAAA}"/>
          </ac:spMkLst>
        </pc:spChg>
        <pc:spChg chg="del mod">
          <ac:chgData name="Anika Hussain (2319161)" userId="S::2319161@student.uwtsd.ac.uk::4045c4b6-ef4d-4966-aa75-39eb3bf8cf2e" providerId="AD" clId="Web-{3E170E0A-A095-9ACE-F78C-E5361ACB9C05}" dt="2026-03-06T21:43:10.015" v="230"/>
          <ac:spMkLst>
            <pc:docMk/>
            <pc:sldMk cId="4244990536" sldId="263"/>
            <ac:spMk id="3" creationId="{1F62410A-084D-6442-7752-B28FAB1B296E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2:44.127" v="546"/>
          <ac:spMkLst>
            <pc:docMk/>
            <pc:sldMk cId="4244990536" sldId="263"/>
            <ac:spMk id="7" creationId="{FFD48BC7-DC40-47DE-87EE-9F4B6ECB9ABB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2:44.127" v="546"/>
          <ac:spMkLst>
            <pc:docMk/>
            <pc:sldMk cId="4244990536" sldId="263"/>
            <ac:spMk id="9" creationId="{E502BBC7-2C76-46F3-BC24-5985BC13DB88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2:44.127" v="546"/>
          <ac:spMkLst>
            <pc:docMk/>
            <pc:sldMk cId="4244990536" sldId="263"/>
            <ac:spMk id="11" creationId="{C7F28D52-2A5F-4D23-81AE-7CB8B591C7AF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2:44.127" v="546"/>
          <ac:spMkLst>
            <pc:docMk/>
            <pc:sldMk cId="4244990536" sldId="263"/>
            <ac:spMk id="13" creationId="{3629484E-3792-4B3D-89AD-7C8A1ED0E0D4}"/>
          </ac:spMkLst>
        </pc:spChg>
      </pc:sldChg>
      <pc:sldChg chg="addSp delSp modSp new mod modTransition setBg">
        <pc:chgData name="Anika Hussain (2319161)" userId="S::2319161@student.uwtsd.ac.uk::4045c4b6-ef4d-4966-aa75-39eb3bf8cf2e" providerId="AD" clId="Web-{3E170E0A-A095-9ACE-F78C-E5361ACB9C05}" dt="2026-03-06T23:07:20.867" v="554"/>
        <pc:sldMkLst>
          <pc:docMk/>
          <pc:sldMk cId="3158844448" sldId="264"/>
        </pc:sldMkLst>
        <pc:spChg chg="mod">
          <ac:chgData name="Anika Hussain (2319161)" userId="S::2319161@student.uwtsd.ac.uk::4045c4b6-ef4d-4966-aa75-39eb3bf8cf2e" providerId="AD" clId="Web-{3E170E0A-A095-9ACE-F78C-E5361ACB9C05}" dt="2026-03-06T23:05:29.162" v="551"/>
          <ac:spMkLst>
            <pc:docMk/>
            <pc:sldMk cId="3158844448" sldId="264"/>
            <ac:spMk id="2" creationId="{E49EDA81-F720-2B8D-F0D7-C29E5269BEA6}"/>
          </ac:spMkLst>
        </pc:spChg>
        <pc:spChg chg="del mod">
          <ac:chgData name="Anika Hussain (2319161)" userId="S::2319161@student.uwtsd.ac.uk::4045c4b6-ef4d-4966-aa75-39eb3bf8cf2e" providerId="AD" clId="Web-{3E170E0A-A095-9ACE-F78C-E5361ACB9C05}" dt="2026-03-06T23:02:58.065" v="547"/>
          <ac:spMkLst>
            <pc:docMk/>
            <pc:sldMk cId="3158844448" sldId="264"/>
            <ac:spMk id="3" creationId="{7D882BF4-BC58-6112-135B-D0317BEF94B4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5:29.162" v="551"/>
          <ac:spMkLst>
            <pc:docMk/>
            <pc:sldMk cId="3158844448" sldId="264"/>
            <ac:spMk id="11" creationId="{D3E17859-C5F0-476F-A082-A4CB8841DB24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5:29.162" v="551"/>
          <ac:spMkLst>
            <pc:docMk/>
            <pc:sldMk cId="3158844448" sldId="264"/>
            <ac:spMk id="13" creationId="{70BEB1E7-2F88-40BC-B73D-42E5B6F80BFC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05:29.162" v="551"/>
          <ac:spMkLst>
            <pc:docMk/>
            <pc:sldMk cId="3158844448" sldId="264"/>
            <ac:spMk id="15" creationId="{A7B99495-F43F-4D80-A44F-2CB4764EB90B}"/>
          </ac:spMkLst>
        </pc:spChg>
        <pc:graphicFrameChg chg="add mod modGraphic">
          <ac:chgData name="Anika Hussain (2319161)" userId="S::2319161@student.uwtsd.ac.uk::4045c4b6-ef4d-4966-aa75-39eb3bf8cf2e" providerId="AD" clId="Web-{3E170E0A-A095-9ACE-F78C-E5361ACB9C05}" dt="2026-03-06T23:05:29.162" v="551"/>
          <ac:graphicFrameMkLst>
            <pc:docMk/>
            <pc:sldMk cId="3158844448" sldId="264"/>
            <ac:graphicFrameMk id="5" creationId="{4876ED0B-8A43-709C-3467-896428D4CBD5}"/>
          </ac:graphicFrameMkLst>
        </pc:graphicFrameChg>
        <pc:picChg chg="add">
          <ac:chgData name="Anika Hussain (2319161)" userId="S::2319161@student.uwtsd.ac.uk::4045c4b6-ef4d-4966-aa75-39eb3bf8cf2e" providerId="AD" clId="Web-{3E170E0A-A095-9ACE-F78C-E5361ACB9C05}" dt="2026-03-06T23:05:29.162" v="551"/>
          <ac:picMkLst>
            <pc:docMk/>
            <pc:sldMk cId="3158844448" sldId="264"/>
            <ac:picMk id="7" creationId="{30DED70D-40E8-666F-B0F1-A5D6588DFFD6}"/>
          </ac:picMkLst>
        </pc:picChg>
      </pc:sldChg>
      <pc:sldChg chg="addSp modSp new mod modTransition setBg">
        <pc:chgData name="Anika Hussain (2319161)" userId="S::2319161@student.uwtsd.ac.uk::4045c4b6-ef4d-4966-aa75-39eb3bf8cf2e" providerId="AD" clId="Web-{3E170E0A-A095-9ACE-F78C-E5361ACB9C05}" dt="2026-03-06T23:29:05.276" v="555"/>
        <pc:sldMkLst>
          <pc:docMk/>
          <pc:sldMk cId="856922466" sldId="265"/>
        </pc:sldMkLst>
        <pc:spChg chg="mod">
          <ac:chgData name="Anika Hussain (2319161)" userId="S::2319161@student.uwtsd.ac.uk::4045c4b6-ef4d-4966-aa75-39eb3bf8cf2e" providerId="AD" clId="Web-{3E170E0A-A095-9ACE-F78C-E5361ACB9C05}" dt="2026-03-06T23:29:05.276" v="555"/>
          <ac:spMkLst>
            <pc:docMk/>
            <pc:sldMk cId="856922466" sldId="265"/>
            <ac:spMk id="2" creationId="{A4F5B206-44A7-DE39-3640-CE9E5F55E20F}"/>
          </ac:spMkLst>
        </pc:spChg>
        <pc:spChg chg="mod">
          <ac:chgData name="Anika Hussain (2319161)" userId="S::2319161@student.uwtsd.ac.uk::4045c4b6-ef4d-4966-aa75-39eb3bf8cf2e" providerId="AD" clId="Web-{3E170E0A-A095-9ACE-F78C-E5361ACB9C05}" dt="2026-03-06T23:29:05.276" v="555"/>
          <ac:spMkLst>
            <pc:docMk/>
            <pc:sldMk cId="856922466" sldId="265"/>
            <ac:spMk id="3" creationId="{D2E42B6E-9935-B1C9-B81B-BA8152E4320A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29:05.276" v="555"/>
          <ac:spMkLst>
            <pc:docMk/>
            <pc:sldMk cId="856922466" sldId="265"/>
            <ac:spMk id="8" creationId="{B6CDA21F-E7AF-4C75-8395-33F58D5B0E45}"/>
          </ac:spMkLst>
        </pc:spChg>
        <pc:spChg chg="add">
          <ac:chgData name="Anika Hussain (2319161)" userId="S::2319161@student.uwtsd.ac.uk::4045c4b6-ef4d-4966-aa75-39eb3bf8cf2e" providerId="AD" clId="Web-{3E170E0A-A095-9ACE-F78C-E5361ACB9C05}" dt="2026-03-06T23:29:05.276" v="555"/>
          <ac:spMkLst>
            <pc:docMk/>
            <pc:sldMk cId="856922466" sldId="265"/>
            <ac:spMk id="15" creationId="{D5B0017B-2ECA-49AF-B397-DC140825DF8D}"/>
          </ac:spMkLst>
        </pc:spChg>
        <pc:grpChg chg="add">
          <ac:chgData name="Anika Hussain (2319161)" userId="S::2319161@student.uwtsd.ac.uk::4045c4b6-ef4d-4966-aa75-39eb3bf8cf2e" providerId="AD" clId="Web-{3E170E0A-A095-9ACE-F78C-E5361ACB9C05}" dt="2026-03-06T23:29:05.276" v="555"/>
          <ac:grpSpMkLst>
            <pc:docMk/>
            <pc:sldMk cId="856922466" sldId="265"/>
            <ac:grpSpMk id="10" creationId="{AE1C45F0-260A-458C-96ED-C1F6D2151219}"/>
          </ac:grpSpMkLst>
        </pc:grpChg>
        <pc:cxnChg chg="add">
          <ac:chgData name="Anika Hussain (2319161)" userId="S::2319161@student.uwtsd.ac.uk::4045c4b6-ef4d-4966-aa75-39eb3bf8cf2e" providerId="AD" clId="Web-{3E170E0A-A095-9ACE-F78C-E5361ACB9C05}" dt="2026-03-06T23:29:05.276" v="555"/>
          <ac:cxnSpMkLst>
            <pc:docMk/>
            <pc:sldMk cId="856922466" sldId="265"/>
            <ac:cxnSpMk id="17" creationId="{6CF1BAF6-AD41-4082-B212-8A1F9A2E8779}"/>
          </ac:cxnSpMkLst>
        </pc:cxnChg>
      </pc:sldChg>
      <pc:sldMasterChg chg="modTransition modSldLayout">
        <pc:chgData name="Anika Hussain (2319161)" userId="S::2319161@student.uwtsd.ac.uk::4045c4b6-ef4d-4966-aa75-39eb3bf8cf2e" providerId="AD" clId="Web-{3E170E0A-A095-9ACE-F78C-E5361ACB9C05}" dt="2026-03-06T23:07:20.867" v="554"/>
        <pc:sldMasterMkLst>
          <pc:docMk/>
          <pc:sldMasterMk cId="2460954070" sldId="2147483660"/>
        </pc:sldMasterMkLst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Transition">
          <pc:chgData name="Anika Hussain (2319161)" userId="S::2319161@student.uwtsd.ac.uk::4045c4b6-ef4d-4966-aa75-39eb3bf8cf2e" providerId="AD" clId="Web-{3E170E0A-A095-9ACE-F78C-E5361ACB9C05}" dt="2026-03-06T23:07:20.867" v="554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Anika Hussain (2319161)" userId="S::2319161@student.uwtsd.ac.uk::4045c4b6-ef4d-4966-aa75-39eb3bf8cf2e" providerId="AD" clId="Web-{A625F648-EF12-6970-F7CB-C1BBE744E6A5}"/>
    <pc:docChg chg="modSld">
      <pc:chgData name="Anika Hussain (2319161)" userId="S::2319161@student.uwtsd.ac.uk::4045c4b6-ef4d-4966-aa75-39eb3bf8cf2e" providerId="AD" clId="Web-{A625F648-EF12-6970-F7CB-C1BBE744E6A5}" dt="2026-03-07T10:21:35.435" v="308" actId="20577"/>
      <pc:docMkLst>
        <pc:docMk/>
      </pc:docMkLst>
      <pc:sldChg chg="modSp">
        <pc:chgData name="Anika Hussain (2319161)" userId="S::2319161@student.uwtsd.ac.uk::4045c4b6-ef4d-4966-aa75-39eb3bf8cf2e" providerId="AD" clId="Web-{A625F648-EF12-6970-F7CB-C1BBE744E6A5}" dt="2026-03-07T10:12:48.643" v="300" actId="20577"/>
        <pc:sldMkLst>
          <pc:docMk/>
          <pc:sldMk cId="163781341" sldId="257"/>
        </pc:sldMkLst>
        <pc:graphicFrameChg chg="modGraphic">
          <ac:chgData name="Anika Hussain (2319161)" userId="S::2319161@student.uwtsd.ac.uk::4045c4b6-ef4d-4966-aa75-39eb3bf8cf2e" providerId="AD" clId="Web-{A625F648-EF12-6970-F7CB-C1BBE744E6A5}" dt="2026-03-07T10:12:48.643" v="300" actId="20577"/>
          <ac:graphicFrameMkLst>
            <pc:docMk/>
            <pc:sldMk cId="163781341" sldId="257"/>
            <ac:graphicFrameMk id="5" creationId="{5CAB04BC-02A9-0DDA-80C2-AB37B3AA3CA3}"/>
          </ac:graphicFrameMkLst>
        </pc:graphicFrameChg>
      </pc:sldChg>
      <pc:sldChg chg="modSp">
        <pc:chgData name="Anika Hussain (2319161)" userId="S::2319161@student.uwtsd.ac.uk::4045c4b6-ef4d-4966-aa75-39eb3bf8cf2e" providerId="AD" clId="Web-{A625F648-EF12-6970-F7CB-C1BBE744E6A5}" dt="2026-03-07T09:13:18.673" v="65" actId="20577"/>
        <pc:sldMkLst>
          <pc:docMk/>
          <pc:sldMk cId="2279249382" sldId="258"/>
        </pc:sldMkLst>
        <pc:graphicFrameChg chg="modGraphic">
          <ac:chgData name="Anika Hussain (2319161)" userId="S::2319161@student.uwtsd.ac.uk::4045c4b6-ef4d-4966-aa75-39eb3bf8cf2e" providerId="AD" clId="Web-{A625F648-EF12-6970-F7CB-C1BBE744E6A5}" dt="2026-03-07T09:13:18.673" v="65" actId="20577"/>
          <ac:graphicFrameMkLst>
            <pc:docMk/>
            <pc:sldMk cId="2279249382" sldId="258"/>
            <ac:graphicFrameMk id="5" creationId="{494EC64B-4E6D-4DA9-1A5A-CD048E977538}"/>
          </ac:graphicFrameMkLst>
        </pc:graphicFrameChg>
      </pc:sldChg>
      <pc:sldChg chg="modSp">
        <pc:chgData name="Anika Hussain (2319161)" userId="S::2319161@student.uwtsd.ac.uk::4045c4b6-ef4d-4966-aa75-39eb3bf8cf2e" providerId="AD" clId="Web-{A625F648-EF12-6970-F7CB-C1BBE744E6A5}" dt="2026-03-07T10:13:33.362" v="302" actId="20577"/>
        <pc:sldMkLst>
          <pc:docMk/>
          <pc:sldMk cId="3027966806" sldId="259"/>
        </pc:sldMkLst>
        <pc:spChg chg="mod">
          <ac:chgData name="Anika Hussain (2319161)" userId="S::2319161@student.uwtsd.ac.uk::4045c4b6-ef4d-4966-aa75-39eb3bf8cf2e" providerId="AD" clId="Web-{A625F648-EF12-6970-F7CB-C1BBE744E6A5}" dt="2026-03-07T10:13:33.362" v="302" actId="20577"/>
          <ac:spMkLst>
            <pc:docMk/>
            <pc:sldMk cId="3027966806" sldId="259"/>
            <ac:spMk id="2" creationId="{CCBBE73B-D69C-FCD2-2E52-F88912D67368}"/>
          </ac:spMkLst>
        </pc:spChg>
        <pc:spChg chg="mod">
          <ac:chgData name="Anika Hussain (2319161)" userId="S::2319161@student.uwtsd.ac.uk::4045c4b6-ef4d-4966-aa75-39eb3bf8cf2e" providerId="AD" clId="Web-{A625F648-EF12-6970-F7CB-C1BBE744E6A5}" dt="2026-03-07T10:13:29.081" v="301" actId="20577"/>
          <ac:spMkLst>
            <pc:docMk/>
            <pc:sldMk cId="3027966806" sldId="259"/>
            <ac:spMk id="7" creationId="{FFD48BC7-DC40-47DE-87EE-9F4B6ECB9ABB}"/>
          </ac:spMkLst>
        </pc:spChg>
      </pc:sldChg>
      <pc:sldChg chg="modSp">
        <pc:chgData name="Anika Hussain (2319161)" userId="S::2319161@student.uwtsd.ac.uk::4045c4b6-ef4d-4966-aa75-39eb3bf8cf2e" providerId="AD" clId="Web-{A625F648-EF12-6970-F7CB-C1BBE744E6A5}" dt="2026-03-07T09:15:07.625" v="76" actId="20577"/>
        <pc:sldMkLst>
          <pc:docMk/>
          <pc:sldMk cId="2325477342" sldId="260"/>
        </pc:sldMkLst>
        <pc:graphicFrameChg chg="modGraphic">
          <ac:chgData name="Anika Hussain (2319161)" userId="S::2319161@student.uwtsd.ac.uk::4045c4b6-ef4d-4966-aa75-39eb3bf8cf2e" providerId="AD" clId="Web-{A625F648-EF12-6970-F7CB-C1BBE744E6A5}" dt="2026-03-07T09:15:07.625" v="76" actId="20577"/>
          <ac:graphicFrameMkLst>
            <pc:docMk/>
            <pc:sldMk cId="2325477342" sldId="260"/>
            <ac:graphicFrameMk id="9" creationId="{1D693CE8-E4C1-F9EF-A434-F4E1F618A372}"/>
          </ac:graphicFrameMkLst>
        </pc:graphicFrameChg>
      </pc:sldChg>
      <pc:sldChg chg="modSp">
        <pc:chgData name="Anika Hussain (2319161)" userId="S::2319161@student.uwtsd.ac.uk::4045c4b6-ef4d-4966-aa75-39eb3bf8cf2e" providerId="AD" clId="Web-{A625F648-EF12-6970-F7CB-C1BBE744E6A5}" dt="2026-03-07T09:17:42.623" v="102" actId="20577"/>
        <pc:sldMkLst>
          <pc:docMk/>
          <pc:sldMk cId="3789899930" sldId="261"/>
        </pc:sldMkLst>
        <pc:spChg chg="mod">
          <ac:chgData name="Anika Hussain (2319161)" userId="S::2319161@student.uwtsd.ac.uk::4045c4b6-ef4d-4966-aa75-39eb3bf8cf2e" providerId="AD" clId="Web-{A625F648-EF12-6970-F7CB-C1BBE744E6A5}" dt="2026-03-07T09:17:42.623" v="102" actId="20577"/>
          <ac:spMkLst>
            <pc:docMk/>
            <pc:sldMk cId="3789899930" sldId="261"/>
            <ac:spMk id="13" creationId="{3CEDEC9A-F79A-480F-FFDA-8031772811FC}"/>
          </ac:spMkLst>
        </pc:spChg>
      </pc:sldChg>
      <pc:sldChg chg="modSp">
        <pc:chgData name="Anika Hussain (2319161)" userId="S::2319161@student.uwtsd.ac.uk::4045c4b6-ef4d-4966-aa75-39eb3bf8cf2e" providerId="AD" clId="Web-{A625F648-EF12-6970-F7CB-C1BBE744E6A5}" dt="2026-03-07T10:11:24.484" v="299" actId="1076"/>
        <pc:sldMkLst>
          <pc:docMk/>
          <pc:sldMk cId="3787533765" sldId="262"/>
        </pc:sldMkLst>
        <pc:graphicFrameChg chg="mod modGraphic">
          <ac:chgData name="Anika Hussain (2319161)" userId="S::2319161@student.uwtsd.ac.uk::4045c4b6-ef4d-4966-aa75-39eb3bf8cf2e" providerId="AD" clId="Web-{A625F648-EF12-6970-F7CB-C1BBE744E6A5}" dt="2026-03-07T10:11:24.484" v="299" actId="1076"/>
          <ac:graphicFrameMkLst>
            <pc:docMk/>
            <pc:sldMk cId="3787533765" sldId="262"/>
            <ac:graphicFrameMk id="12" creationId="{71BA98F0-E229-A4F7-5D7F-36090933C8C1}"/>
          </ac:graphicFrameMkLst>
        </pc:graphicFrameChg>
      </pc:sldChg>
      <pc:sldChg chg="modSp">
        <pc:chgData name="Anika Hussain (2319161)" userId="S::2319161@student.uwtsd.ac.uk::4045c4b6-ef4d-4966-aa75-39eb3bf8cf2e" providerId="AD" clId="Web-{A625F648-EF12-6970-F7CB-C1BBE744E6A5}" dt="2026-03-07T09:43:29.183" v="219" actId="20577"/>
        <pc:sldMkLst>
          <pc:docMk/>
          <pc:sldMk cId="4244990536" sldId="263"/>
        </pc:sldMkLst>
        <pc:spChg chg="mod">
          <ac:chgData name="Anika Hussain (2319161)" userId="S::2319161@student.uwtsd.ac.uk::4045c4b6-ef4d-4966-aa75-39eb3bf8cf2e" providerId="AD" clId="Web-{A625F648-EF12-6970-F7CB-C1BBE744E6A5}" dt="2026-03-07T09:43:29.183" v="219" actId="20577"/>
          <ac:spMkLst>
            <pc:docMk/>
            <pc:sldMk cId="4244990536" sldId="263"/>
            <ac:spMk id="2" creationId="{C2C0AEFD-A529-01A1-80C1-F55CF846CAAA}"/>
          </ac:spMkLst>
        </pc:spChg>
      </pc:sldChg>
      <pc:sldChg chg="modSp">
        <pc:chgData name="Anika Hussain (2319161)" userId="S::2319161@student.uwtsd.ac.uk::4045c4b6-ef4d-4966-aa75-39eb3bf8cf2e" providerId="AD" clId="Web-{A625F648-EF12-6970-F7CB-C1BBE744E6A5}" dt="2026-03-07T10:21:35.435" v="308" actId="20577"/>
        <pc:sldMkLst>
          <pc:docMk/>
          <pc:sldMk cId="3158844448" sldId="264"/>
        </pc:sldMkLst>
        <pc:graphicFrameChg chg="mod modGraphic">
          <ac:chgData name="Anika Hussain (2319161)" userId="S::2319161@student.uwtsd.ac.uk::4045c4b6-ef4d-4966-aa75-39eb3bf8cf2e" providerId="AD" clId="Web-{A625F648-EF12-6970-F7CB-C1BBE744E6A5}" dt="2026-03-07T10:21:35.435" v="308" actId="20577"/>
          <ac:graphicFrameMkLst>
            <pc:docMk/>
            <pc:sldMk cId="3158844448" sldId="264"/>
            <ac:graphicFrameMk id="5" creationId="{4876ED0B-8A43-709C-3467-896428D4CBD5}"/>
          </ac:graphicFrameMkLst>
        </pc:graphicFrameChg>
      </pc:sldChg>
      <pc:sldChg chg="addSp delSp modSp">
        <pc:chgData name="Anika Hussain (2319161)" userId="S::2319161@student.uwtsd.ac.uk::4045c4b6-ef4d-4966-aa75-39eb3bf8cf2e" providerId="AD" clId="Web-{A625F648-EF12-6970-F7CB-C1BBE744E6A5}" dt="2026-03-07T10:04:32.571" v="298" actId="20577"/>
        <pc:sldMkLst>
          <pc:docMk/>
          <pc:sldMk cId="856922466" sldId="265"/>
        </pc:sldMkLst>
        <pc:spChg chg="mod">
          <ac:chgData name="Anika Hussain (2319161)" userId="S::2319161@student.uwtsd.ac.uk::4045c4b6-ef4d-4966-aa75-39eb3bf8cf2e" providerId="AD" clId="Web-{A625F648-EF12-6970-F7CB-C1BBE744E6A5}" dt="2026-03-07T09:59:20.954" v="245" actId="20577"/>
          <ac:spMkLst>
            <pc:docMk/>
            <pc:sldMk cId="856922466" sldId="265"/>
            <ac:spMk id="2" creationId="{A4F5B206-44A7-DE39-3640-CE9E5F55E20F}"/>
          </ac:spMkLst>
        </pc:spChg>
        <pc:spChg chg="add del mod">
          <ac:chgData name="Anika Hussain (2319161)" userId="S::2319161@student.uwtsd.ac.uk::4045c4b6-ef4d-4966-aa75-39eb3bf8cf2e" providerId="AD" clId="Web-{A625F648-EF12-6970-F7CB-C1BBE744E6A5}" dt="2026-03-07T10:04:32.571" v="298" actId="20577"/>
          <ac:spMkLst>
            <pc:docMk/>
            <pc:sldMk cId="856922466" sldId="265"/>
            <ac:spMk id="3" creationId="{D2E42B6E-9935-B1C9-B81B-BA8152E4320A}"/>
          </ac:spMkLst>
        </pc:spChg>
        <pc:spChg chg="add del mod">
          <ac:chgData name="Anika Hussain (2319161)" userId="S::2319161@student.uwtsd.ac.uk::4045c4b6-ef4d-4966-aa75-39eb3bf8cf2e" providerId="AD" clId="Web-{A625F648-EF12-6970-F7CB-C1BBE744E6A5}" dt="2026-03-07T10:03:18.504" v="290"/>
          <ac:spMkLst>
            <pc:docMk/>
            <pc:sldMk cId="856922466" sldId="265"/>
            <ac:spMk id="5" creationId="{EA331DAE-6C1A-E558-D9F0-20784D200874}"/>
          </ac:spMkLst>
        </pc:spChg>
        <pc:spChg chg="add del">
          <ac:chgData name="Anika Hussain (2319161)" userId="S::2319161@student.uwtsd.ac.uk::4045c4b6-ef4d-4966-aa75-39eb3bf8cf2e" providerId="AD" clId="Web-{A625F648-EF12-6970-F7CB-C1BBE744E6A5}" dt="2026-03-07T10:04:05.130" v="296"/>
          <ac:spMkLst>
            <pc:docMk/>
            <pc:sldMk cId="856922466" sldId="265"/>
            <ac:spMk id="6" creationId="{D5B0017B-2ECA-49AF-B397-DC140825DF8D}"/>
          </ac:spMkLst>
        </pc:spChg>
        <pc:spChg chg="del">
          <ac:chgData name="Anika Hussain (2319161)" userId="S::2319161@student.uwtsd.ac.uk::4045c4b6-ef4d-4966-aa75-39eb3bf8cf2e" providerId="AD" clId="Web-{A625F648-EF12-6970-F7CB-C1BBE744E6A5}" dt="2026-03-07T10:03:41.301" v="292"/>
          <ac:spMkLst>
            <pc:docMk/>
            <pc:sldMk cId="856922466" sldId="265"/>
            <ac:spMk id="15" creationId="{D5B0017B-2ECA-49AF-B397-DC140825DF8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88C3F3-127E-4E04-A7AE-666B7D772BB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CF8664B-0E48-4AE5-9CAE-6F659870FA87}">
      <dgm:prSet phldr="0"/>
      <dgm:spPr/>
      <dgm:t>
        <a:bodyPr/>
        <a:lstStyle/>
        <a:p>
          <a:pPr rtl="0"/>
          <a:r>
            <a:rPr lang="en-US" i="0"/>
            <a:t>The </a:t>
          </a:r>
          <a:r>
            <a:rPr lang="en-US" b="1" i="0"/>
            <a:t>NHS App</a:t>
          </a:r>
          <a:r>
            <a:rPr lang="en-US" i="0"/>
            <a:t> was developed to improve patient access to healthcare services and support digital transformation within the NHS </a:t>
          </a:r>
          <a:r>
            <a:rPr lang="en-US" b="1" i="0"/>
            <a:t>(Kc et al., 2023</a:t>
          </a:r>
          <a:r>
            <a:rPr lang="en-US" i="0"/>
            <a:t>).</a:t>
          </a:r>
        </a:p>
      </dgm:t>
    </dgm:pt>
    <dgm:pt modelId="{040A660B-35B9-4AC9-8A58-D6C7FBD86FE6}" type="parTrans" cxnId="{868F31CE-3257-410F-AABA-2B23E6ECA0DA}">
      <dgm:prSet/>
      <dgm:spPr/>
      <dgm:t>
        <a:bodyPr/>
        <a:lstStyle/>
        <a:p>
          <a:endParaRPr lang="en-US"/>
        </a:p>
      </dgm:t>
    </dgm:pt>
    <dgm:pt modelId="{E6FAD966-0615-47EE-A560-123EF7BF72E1}" type="sibTrans" cxnId="{868F31CE-3257-410F-AABA-2B23E6ECA0DA}">
      <dgm:prSet/>
      <dgm:spPr/>
      <dgm:t>
        <a:bodyPr/>
        <a:lstStyle/>
        <a:p>
          <a:endParaRPr lang="en-US"/>
        </a:p>
      </dgm:t>
    </dgm:pt>
    <dgm:pt modelId="{E432DF02-A595-412B-8F2C-E78EBCC3E727}">
      <dgm:prSet/>
      <dgm:spPr/>
      <dgm:t>
        <a:bodyPr/>
        <a:lstStyle/>
        <a:p>
          <a:r>
            <a:rPr lang="en-US"/>
            <a:t>Digital technologies are increasingly used to improve healthcare access and efficiency </a:t>
          </a:r>
          <a:r>
            <a:rPr lang="en-US" i="1"/>
            <a:t>(Department of Health and Social Care, 2022)</a:t>
          </a:r>
          <a:endParaRPr lang="en-US"/>
        </a:p>
      </dgm:t>
    </dgm:pt>
    <dgm:pt modelId="{E921C52C-BFF2-4656-AD87-F95E353EE46D}" type="parTrans" cxnId="{66767CED-433D-4670-BD7C-D60C73C69CAC}">
      <dgm:prSet/>
      <dgm:spPr/>
      <dgm:t>
        <a:bodyPr/>
        <a:lstStyle/>
        <a:p>
          <a:endParaRPr lang="en-US"/>
        </a:p>
      </dgm:t>
    </dgm:pt>
    <dgm:pt modelId="{68414384-7FB5-4A04-87BB-13C98CC8E82C}" type="sibTrans" cxnId="{66767CED-433D-4670-BD7C-D60C73C69CAC}">
      <dgm:prSet/>
      <dgm:spPr/>
      <dgm:t>
        <a:bodyPr/>
        <a:lstStyle/>
        <a:p>
          <a:endParaRPr lang="en-US"/>
        </a:p>
      </dgm:t>
    </dgm:pt>
    <dgm:pt modelId="{131FD905-6D77-4B8D-B6FE-53C65477A634}">
      <dgm:prSet/>
      <dgm:spPr/>
      <dgm:t>
        <a:bodyPr/>
        <a:lstStyle/>
        <a:p>
          <a:pPr rtl="0"/>
          <a:r>
            <a:rPr lang="en-US"/>
            <a:t>The </a:t>
          </a:r>
          <a:r>
            <a:rPr lang="en-US" b="1"/>
            <a:t>NHS App</a:t>
          </a:r>
          <a:r>
            <a:rPr lang="en-US"/>
            <a:t>, introduced in 2019, is a major digital innovation in the UK </a:t>
          </a:r>
          <a:r>
            <a:rPr lang="en-US" sz="1100" i="0">
              <a:latin typeface="Calibri"/>
              <a:ea typeface="Calibri"/>
              <a:cs typeface="Calibri"/>
            </a:rPr>
            <a:t>(Health and Social Committee, 2023)</a:t>
          </a:r>
        </a:p>
      </dgm:t>
    </dgm:pt>
    <dgm:pt modelId="{04F966EB-5309-4AE8-9B65-7ACA6B5A8186}" type="parTrans" cxnId="{8B91FA09-C57C-40B4-93D8-645F4D2467C1}">
      <dgm:prSet/>
      <dgm:spPr/>
      <dgm:t>
        <a:bodyPr/>
        <a:lstStyle/>
        <a:p>
          <a:endParaRPr lang="en-US"/>
        </a:p>
      </dgm:t>
    </dgm:pt>
    <dgm:pt modelId="{10291643-DD9F-494A-A98F-48876B6720F8}" type="sibTrans" cxnId="{8B91FA09-C57C-40B4-93D8-645F4D2467C1}">
      <dgm:prSet/>
      <dgm:spPr/>
      <dgm:t>
        <a:bodyPr/>
        <a:lstStyle/>
        <a:p>
          <a:endParaRPr lang="en-US"/>
        </a:p>
      </dgm:t>
    </dgm:pt>
    <dgm:pt modelId="{44031243-8A77-49D4-98CB-4B11F1E9362D}">
      <dgm:prSet/>
      <dgm:spPr/>
      <dgm:t>
        <a:bodyPr/>
        <a:lstStyle/>
        <a:p>
          <a:r>
            <a:rPr lang="en-US"/>
            <a:t>This presentation evaluates its impact on:</a:t>
          </a:r>
        </a:p>
      </dgm:t>
    </dgm:pt>
    <dgm:pt modelId="{FCC32EA6-AD8E-4F4C-B759-7D3FCD7F6309}" type="parTrans" cxnId="{580F0D66-77F8-4B87-9126-E200B0D4E056}">
      <dgm:prSet/>
      <dgm:spPr/>
      <dgm:t>
        <a:bodyPr/>
        <a:lstStyle/>
        <a:p>
          <a:endParaRPr lang="en-US"/>
        </a:p>
      </dgm:t>
    </dgm:pt>
    <dgm:pt modelId="{4D992AFC-C0C7-4F41-B05E-5377C8B793F2}" type="sibTrans" cxnId="{580F0D66-77F8-4B87-9126-E200B0D4E056}">
      <dgm:prSet/>
      <dgm:spPr/>
      <dgm:t>
        <a:bodyPr/>
        <a:lstStyle/>
        <a:p>
          <a:endParaRPr lang="en-US"/>
        </a:p>
      </dgm:t>
    </dgm:pt>
    <dgm:pt modelId="{BCDCC77E-04AA-4E21-986A-CD017612F37A}">
      <dgm:prSet/>
      <dgm:spPr/>
      <dgm:t>
        <a:bodyPr/>
        <a:lstStyle/>
        <a:p>
          <a:r>
            <a:rPr lang="en-US"/>
            <a:t>Workforce</a:t>
          </a:r>
        </a:p>
      </dgm:t>
    </dgm:pt>
    <dgm:pt modelId="{683ECB91-E2B6-4AF7-A9C0-0DA7F6129E7A}" type="parTrans" cxnId="{3A7BA70C-EF19-47F2-92E6-627E8916934E}">
      <dgm:prSet/>
      <dgm:spPr/>
      <dgm:t>
        <a:bodyPr/>
        <a:lstStyle/>
        <a:p>
          <a:endParaRPr lang="en-US"/>
        </a:p>
      </dgm:t>
    </dgm:pt>
    <dgm:pt modelId="{51C656AA-5226-4C97-AB7E-04A1A2CF065A}" type="sibTrans" cxnId="{3A7BA70C-EF19-47F2-92E6-627E8916934E}">
      <dgm:prSet/>
      <dgm:spPr/>
      <dgm:t>
        <a:bodyPr/>
        <a:lstStyle/>
        <a:p>
          <a:endParaRPr lang="en-US"/>
        </a:p>
      </dgm:t>
    </dgm:pt>
    <dgm:pt modelId="{8F42792C-3AC0-4EC4-AE3B-784C3F635826}">
      <dgm:prSet/>
      <dgm:spPr/>
      <dgm:t>
        <a:bodyPr/>
        <a:lstStyle/>
        <a:p>
          <a:r>
            <a:rPr lang="en-US"/>
            <a:t>Service delivery</a:t>
          </a:r>
        </a:p>
      </dgm:t>
    </dgm:pt>
    <dgm:pt modelId="{03D04B93-C818-49DC-A4F7-688E87D78B4F}" type="parTrans" cxnId="{B3368C43-1563-4F63-A5B4-790F4E160B0D}">
      <dgm:prSet/>
      <dgm:spPr/>
      <dgm:t>
        <a:bodyPr/>
        <a:lstStyle/>
        <a:p>
          <a:endParaRPr lang="en-US"/>
        </a:p>
      </dgm:t>
    </dgm:pt>
    <dgm:pt modelId="{BFAA3BEF-B541-41AA-93CA-277F4B03CA43}" type="sibTrans" cxnId="{B3368C43-1563-4F63-A5B4-790F4E160B0D}">
      <dgm:prSet/>
      <dgm:spPr/>
      <dgm:t>
        <a:bodyPr/>
        <a:lstStyle/>
        <a:p>
          <a:endParaRPr lang="en-US"/>
        </a:p>
      </dgm:t>
    </dgm:pt>
    <dgm:pt modelId="{227DD2C2-908E-4158-8BC2-3E0AB2D5F424}">
      <dgm:prSet/>
      <dgm:spPr/>
      <dgm:t>
        <a:bodyPr/>
        <a:lstStyle/>
        <a:p>
          <a:r>
            <a:rPr lang="en-US"/>
            <a:t>Patients/service users</a:t>
          </a:r>
        </a:p>
      </dgm:t>
    </dgm:pt>
    <dgm:pt modelId="{F26D969F-E648-4C7A-8206-7A6C518344CE}" type="parTrans" cxnId="{CDFD4E33-09AC-4034-AC02-9F7ECEA6D4E6}">
      <dgm:prSet/>
      <dgm:spPr/>
      <dgm:t>
        <a:bodyPr/>
        <a:lstStyle/>
        <a:p>
          <a:endParaRPr lang="en-US"/>
        </a:p>
      </dgm:t>
    </dgm:pt>
    <dgm:pt modelId="{5561B037-80B3-4DAF-BB17-5C89A0071755}" type="sibTrans" cxnId="{CDFD4E33-09AC-4034-AC02-9F7ECEA6D4E6}">
      <dgm:prSet/>
      <dgm:spPr/>
      <dgm:t>
        <a:bodyPr/>
        <a:lstStyle/>
        <a:p>
          <a:endParaRPr lang="en-US"/>
        </a:p>
      </dgm:t>
    </dgm:pt>
    <dgm:pt modelId="{0B031570-D169-4B3B-971A-6984D781A8BB}" type="pres">
      <dgm:prSet presAssocID="{F788C3F3-127E-4E04-A7AE-666B7D772BB0}" presName="root" presStyleCnt="0">
        <dgm:presLayoutVars>
          <dgm:dir/>
          <dgm:resizeHandles val="exact"/>
        </dgm:presLayoutVars>
      </dgm:prSet>
      <dgm:spPr/>
    </dgm:pt>
    <dgm:pt modelId="{895930CF-01AA-43FA-B742-6A4F1332D24A}" type="pres">
      <dgm:prSet presAssocID="{F788C3F3-127E-4E04-A7AE-666B7D772BB0}" presName="container" presStyleCnt="0">
        <dgm:presLayoutVars>
          <dgm:dir/>
          <dgm:resizeHandles val="exact"/>
        </dgm:presLayoutVars>
      </dgm:prSet>
      <dgm:spPr/>
    </dgm:pt>
    <dgm:pt modelId="{F339C566-A57E-4489-A92C-18422C61A2C1}" type="pres">
      <dgm:prSet presAssocID="{CCF8664B-0E48-4AE5-9CAE-6F659870FA87}" presName="compNode" presStyleCnt="0"/>
      <dgm:spPr/>
    </dgm:pt>
    <dgm:pt modelId="{8405D790-A999-44CB-9330-9528F73BBB0C}" type="pres">
      <dgm:prSet presAssocID="{CCF8664B-0E48-4AE5-9CAE-6F659870FA87}" presName="iconBgRect" presStyleLbl="bgShp" presStyleIdx="0" presStyleCnt="7"/>
      <dgm:spPr/>
    </dgm:pt>
    <dgm:pt modelId="{6E2DA6AA-F261-4731-9C64-2E20C9A017A8}" type="pres">
      <dgm:prSet presAssocID="{CCF8664B-0E48-4AE5-9CAE-6F659870FA8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F7E24C61-0D01-4569-8C3A-0BDAAEE2BF82}" type="pres">
      <dgm:prSet presAssocID="{CCF8664B-0E48-4AE5-9CAE-6F659870FA87}" presName="spaceRect" presStyleCnt="0"/>
      <dgm:spPr/>
    </dgm:pt>
    <dgm:pt modelId="{BD20057C-EA51-4989-BD07-4E0406A5F252}" type="pres">
      <dgm:prSet presAssocID="{CCF8664B-0E48-4AE5-9CAE-6F659870FA87}" presName="textRect" presStyleLbl="revTx" presStyleIdx="0" presStyleCnt="7">
        <dgm:presLayoutVars>
          <dgm:chMax val="1"/>
          <dgm:chPref val="1"/>
        </dgm:presLayoutVars>
      </dgm:prSet>
      <dgm:spPr/>
    </dgm:pt>
    <dgm:pt modelId="{D51BAAF6-0306-4C6C-A845-1B194B2C65BD}" type="pres">
      <dgm:prSet presAssocID="{E6FAD966-0615-47EE-A560-123EF7BF72E1}" presName="sibTrans" presStyleLbl="sibTrans2D1" presStyleIdx="0" presStyleCnt="0"/>
      <dgm:spPr/>
    </dgm:pt>
    <dgm:pt modelId="{2EEFBD20-9F07-40FE-BCBF-CBC6D7AE165E}" type="pres">
      <dgm:prSet presAssocID="{E432DF02-A595-412B-8F2C-E78EBCC3E727}" presName="compNode" presStyleCnt="0"/>
      <dgm:spPr/>
    </dgm:pt>
    <dgm:pt modelId="{91AF8E0D-F101-483A-B812-E45B456393C6}" type="pres">
      <dgm:prSet presAssocID="{E432DF02-A595-412B-8F2C-E78EBCC3E727}" presName="iconBgRect" presStyleLbl="bgShp" presStyleIdx="1" presStyleCnt="7"/>
      <dgm:spPr/>
    </dgm:pt>
    <dgm:pt modelId="{6E71C164-103B-46FF-A72C-41BD608E2CE2}" type="pres">
      <dgm:prSet presAssocID="{E432DF02-A595-412B-8F2C-E78EBCC3E727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F107B2B-5E8B-46C5-B478-18CBEF979819}" type="pres">
      <dgm:prSet presAssocID="{E432DF02-A595-412B-8F2C-E78EBCC3E727}" presName="spaceRect" presStyleCnt="0"/>
      <dgm:spPr/>
    </dgm:pt>
    <dgm:pt modelId="{995F7874-72A1-4A6E-8B0A-3580053CB36C}" type="pres">
      <dgm:prSet presAssocID="{E432DF02-A595-412B-8F2C-E78EBCC3E727}" presName="textRect" presStyleLbl="revTx" presStyleIdx="1" presStyleCnt="7">
        <dgm:presLayoutVars>
          <dgm:chMax val="1"/>
          <dgm:chPref val="1"/>
        </dgm:presLayoutVars>
      </dgm:prSet>
      <dgm:spPr/>
    </dgm:pt>
    <dgm:pt modelId="{2B96388B-1994-42DC-8CB2-F18146F40D79}" type="pres">
      <dgm:prSet presAssocID="{68414384-7FB5-4A04-87BB-13C98CC8E82C}" presName="sibTrans" presStyleLbl="sibTrans2D1" presStyleIdx="0" presStyleCnt="0"/>
      <dgm:spPr/>
    </dgm:pt>
    <dgm:pt modelId="{10B417C9-DB89-482C-9570-80B29CB0D139}" type="pres">
      <dgm:prSet presAssocID="{131FD905-6D77-4B8D-B6FE-53C65477A634}" presName="compNode" presStyleCnt="0"/>
      <dgm:spPr/>
    </dgm:pt>
    <dgm:pt modelId="{63E9B3B8-7307-4381-AA8A-F224756722A6}" type="pres">
      <dgm:prSet presAssocID="{131FD905-6D77-4B8D-B6FE-53C65477A634}" presName="iconBgRect" presStyleLbl="bgShp" presStyleIdx="2" presStyleCnt="7"/>
      <dgm:spPr/>
    </dgm:pt>
    <dgm:pt modelId="{E84E86B2-DC02-4B1D-A9BC-6E119271AE8D}" type="pres">
      <dgm:prSet presAssocID="{131FD905-6D77-4B8D-B6FE-53C65477A634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3B3C09E2-9B80-4ECB-81D3-9F0C05F5EE1F}" type="pres">
      <dgm:prSet presAssocID="{131FD905-6D77-4B8D-B6FE-53C65477A634}" presName="spaceRect" presStyleCnt="0"/>
      <dgm:spPr/>
    </dgm:pt>
    <dgm:pt modelId="{4C8E176E-589F-47CC-90CE-2A43BF8011FD}" type="pres">
      <dgm:prSet presAssocID="{131FD905-6D77-4B8D-B6FE-53C65477A634}" presName="textRect" presStyleLbl="revTx" presStyleIdx="2" presStyleCnt="7">
        <dgm:presLayoutVars>
          <dgm:chMax val="1"/>
          <dgm:chPref val="1"/>
        </dgm:presLayoutVars>
      </dgm:prSet>
      <dgm:spPr/>
    </dgm:pt>
    <dgm:pt modelId="{C2827E6F-B255-4C76-B67E-A4220B7B4407}" type="pres">
      <dgm:prSet presAssocID="{10291643-DD9F-494A-A98F-48876B6720F8}" presName="sibTrans" presStyleLbl="sibTrans2D1" presStyleIdx="0" presStyleCnt="0"/>
      <dgm:spPr/>
    </dgm:pt>
    <dgm:pt modelId="{C9FB5140-D782-4C81-A133-E165671E9161}" type="pres">
      <dgm:prSet presAssocID="{44031243-8A77-49D4-98CB-4B11F1E9362D}" presName="compNode" presStyleCnt="0"/>
      <dgm:spPr/>
    </dgm:pt>
    <dgm:pt modelId="{3AC81D1A-821B-431F-BB3B-758FCAA7B1B2}" type="pres">
      <dgm:prSet presAssocID="{44031243-8A77-49D4-98CB-4B11F1E9362D}" presName="iconBgRect" presStyleLbl="bgShp" presStyleIdx="3" presStyleCnt="7"/>
      <dgm:spPr/>
    </dgm:pt>
    <dgm:pt modelId="{8738F3AF-CE98-439C-B244-12AE10BD7E32}" type="pres">
      <dgm:prSet presAssocID="{44031243-8A77-49D4-98CB-4B11F1E9362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ACF2B127-16D0-475E-BC9E-711BB5611106}" type="pres">
      <dgm:prSet presAssocID="{44031243-8A77-49D4-98CB-4B11F1E9362D}" presName="spaceRect" presStyleCnt="0"/>
      <dgm:spPr/>
    </dgm:pt>
    <dgm:pt modelId="{0B1515A2-3CB0-4AA6-B771-EF303A90B27C}" type="pres">
      <dgm:prSet presAssocID="{44031243-8A77-49D4-98CB-4B11F1E9362D}" presName="textRect" presStyleLbl="revTx" presStyleIdx="3" presStyleCnt="7">
        <dgm:presLayoutVars>
          <dgm:chMax val="1"/>
          <dgm:chPref val="1"/>
        </dgm:presLayoutVars>
      </dgm:prSet>
      <dgm:spPr/>
    </dgm:pt>
    <dgm:pt modelId="{F83708DB-2CD2-4AED-BCBA-7EB321E3B937}" type="pres">
      <dgm:prSet presAssocID="{4D992AFC-C0C7-4F41-B05E-5377C8B793F2}" presName="sibTrans" presStyleLbl="sibTrans2D1" presStyleIdx="0" presStyleCnt="0"/>
      <dgm:spPr/>
    </dgm:pt>
    <dgm:pt modelId="{16810A47-7EAB-4AD2-9ED7-9CAEA2CEAB9C}" type="pres">
      <dgm:prSet presAssocID="{BCDCC77E-04AA-4E21-986A-CD017612F37A}" presName="compNode" presStyleCnt="0"/>
      <dgm:spPr/>
    </dgm:pt>
    <dgm:pt modelId="{CB455942-2EFD-4381-94B4-91C28ABDF50D}" type="pres">
      <dgm:prSet presAssocID="{BCDCC77E-04AA-4E21-986A-CD017612F37A}" presName="iconBgRect" presStyleLbl="bgShp" presStyleIdx="4" presStyleCnt="7"/>
      <dgm:spPr/>
    </dgm:pt>
    <dgm:pt modelId="{FF5DD079-8114-4BE5-93FF-0CCC0CFEB208}" type="pres">
      <dgm:prSet presAssocID="{BCDCC77E-04AA-4E21-986A-CD017612F37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C000675-FD84-43E1-8304-D7CBCD4DF194}" type="pres">
      <dgm:prSet presAssocID="{BCDCC77E-04AA-4E21-986A-CD017612F37A}" presName="spaceRect" presStyleCnt="0"/>
      <dgm:spPr/>
    </dgm:pt>
    <dgm:pt modelId="{86F7F734-DA54-46E4-9464-F4FFD815AE0D}" type="pres">
      <dgm:prSet presAssocID="{BCDCC77E-04AA-4E21-986A-CD017612F37A}" presName="textRect" presStyleLbl="revTx" presStyleIdx="4" presStyleCnt="7">
        <dgm:presLayoutVars>
          <dgm:chMax val="1"/>
          <dgm:chPref val="1"/>
        </dgm:presLayoutVars>
      </dgm:prSet>
      <dgm:spPr/>
    </dgm:pt>
    <dgm:pt modelId="{4B04911C-4102-4CCE-A02F-FAD0DFACB06B}" type="pres">
      <dgm:prSet presAssocID="{51C656AA-5226-4C97-AB7E-04A1A2CF065A}" presName="sibTrans" presStyleLbl="sibTrans2D1" presStyleIdx="0" presStyleCnt="0"/>
      <dgm:spPr/>
    </dgm:pt>
    <dgm:pt modelId="{6454E4A8-E0C5-4F71-B0DC-9923F944DB52}" type="pres">
      <dgm:prSet presAssocID="{8F42792C-3AC0-4EC4-AE3B-784C3F635826}" presName="compNode" presStyleCnt="0"/>
      <dgm:spPr/>
    </dgm:pt>
    <dgm:pt modelId="{11814B41-5196-4B1F-8AB5-D507A3A0E394}" type="pres">
      <dgm:prSet presAssocID="{8F42792C-3AC0-4EC4-AE3B-784C3F635826}" presName="iconBgRect" presStyleLbl="bgShp" presStyleIdx="5" presStyleCnt="7"/>
      <dgm:spPr/>
    </dgm:pt>
    <dgm:pt modelId="{0582CDD0-5F07-4A24-989A-0EE8E121B396}" type="pres">
      <dgm:prSet presAssocID="{8F42792C-3AC0-4EC4-AE3B-784C3F63582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69D2B298-0837-4B10-A8CC-547FD4B47029}" type="pres">
      <dgm:prSet presAssocID="{8F42792C-3AC0-4EC4-AE3B-784C3F635826}" presName="spaceRect" presStyleCnt="0"/>
      <dgm:spPr/>
    </dgm:pt>
    <dgm:pt modelId="{2E81948B-772F-49E5-9E2A-76B46779A6A5}" type="pres">
      <dgm:prSet presAssocID="{8F42792C-3AC0-4EC4-AE3B-784C3F635826}" presName="textRect" presStyleLbl="revTx" presStyleIdx="5" presStyleCnt="7">
        <dgm:presLayoutVars>
          <dgm:chMax val="1"/>
          <dgm:chPref val="1"/>
        </dgm:presLayoutVars>
      </dgm:prSet>
      <dgm:spPr/>
    </dgm:pt>
    <dgm:pt modelId="{050BD9D7-99E0-4093-A71B-0DF75DD1E217}" type="pres">
      <dgm:prSet presAssocID="{BFAA3BEF-B541-41AA-93CA-277F4B03CA43}" presName="sibTrans" presStyleLbl="sibTrans2D1" presStyleIdx="0" presStyleCnt="0"/>
      <dgm:spPr/>
    </dgm:pt>
    <dgm:pt modelId="{BDBC8C53-2B86-413A-804F-0E7EEC8CD959}" type="pres">
      <dgm:prSet presAssocID="{227DD2C2-908E-4158-8BC2-3E0AB2D5F424}" presName="compNode" presStyleCnt="0"/>
      <dgm:spPr/>
    </dgm:pt>
    <dgm:pt modelId="{5F005D74-17BC-49ED-B7D3-34FCA0CCE1C3}" type="pres">
      <dgm:prSet presAssocID="{227DD2C2-908E-4158-8BC2-3E0AB2D5F424}" presName="iconBgRect" presStyleLbl="bgShp" presStyleIdx="6" presStyleCnt="7"/>
      <dgm:spPr/>
    </dgm:pt>
    <dgm:pt modelId="{46C23299-50A3-40FD-B1D1-46182052D4A9}" type="pres">
      <dgm:prSet presAssocID="{227DD2C2-908E-4158-8BC2-3E0AB2D5F42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A2567D2C-24EA-4444-9F75-05BCACE9D9BC}" type="pres">
      <dgm:prSet presAssocID="{227DD2C2-908E-4158-8BC2-3E0AB2D5F424}" presName="spaceRect" presStyleCnt="0"/>
      <dgm:spPr/>
    </dgm:pt>
    <dgm:pt modelId="{37DC6AA6-EC31-4C0B-BC1E-9B2CA4C8BD50}" type="pres">
      <dgm:prSet presAssocID="{227DD2C2-908E-4158-8BC2-3E0AB2D5F424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8B91FA09-C57C-40B4-93D8-645F4D2467C1}" srcId="{F788C3F3-127E-4E04-A7AE-666B7D772BB0}" destId="{131FD905-6D77-4B8D-B6FE-53C65477A634}" srcOrd="2" destOrd="0" parTransId="{04F966EB-5309-4AE8-9B65-7ACA6B5A8186}" sibTransId="{10291643-DD9F-494A-A98F-48876B6720F8}"/>
    <dgm:cxn modelId="{5AB8480A-1689-4C82-A579-C1CE275E3234}" type="presOf" srcId="{BFAA3BEF-B541-41AA-93CA-277F4B03CA43}" destId="{050BD9D7-99E0-4093-A71B-0DF75DD1E217}" srcOrd="0" destOrd="0" presId="urn:microsoft.com/office/officeart/2018/2/layout/IconCircleList"/>
    <dgm:cxn modelId="{3A7BA70C-EF19-47F2-92E6-627E8916934E}" srcId="{F788C3F3-127E-4E04-A7AE-666B7D772BB0}" destId="{BCDCC77E-04AA-4E21-986A-CD017612F37A}" srcOrd="4" destOrd="0" parTransId="{683ECB91-E2B6-4AF7-A9C0-0DA7F6129E7A}" sibTransId="{51C656AA-5226-4C97-AB7E-04A1A2CF065A}"/>
    <dgm:cxn modelId="{4782BA13-176E-4C6E-9F55-C0098CD2F9CD}" type="presOf" srcId="{44031243-8A77-49D4-98CB-4B11F1E9362D}" destId="{0B1515A2-3CB0-4AA6-B771-EF303A90B27C}" srcOrd="0" destOrd="0" presId="urn:microsoft.com/office/officeart/2018/2/layout/IconCircleList"/>
    <dgm:cxn modelId="{0A9B3919-7DBB-4C5F-9F94-6A428BF37D20}" type="presOf" srcId="{10291643-DD9F-494A-A98F-48876B6720F8}" destId="{C2827E6F-B255-4C76-B67E-A4220B7B4407}" srcOrd="0" destOrd="0" presId="urn:microsoft.com/office/officeart/2018/2/layout/IconCircleList"/>
    <dgm:cxn modelId="{CDFD4E33-09AC-4034-AC02-9F7ECEA6D4E6}" srcId="{F788C3F3-127E-4E04-A7AE-666B7D772BB0}" destId="{227DD2C2-908E-4158-8BC2-3E0AB2D5F424}" srcOrd="6" destOrd="0" parTransId="{F26D969F-E648-4C7A-8206-7A6C518344CE}" sibTransId="{5561B037-80B3-4DAF-BB17-5C89A0071755}"/>
    <dgm:cxn modelId="{AA48DC5E-8592-438C-9E2C-4B171E9E3429}" type="presOf" srcId="{E432DF02-A595-412B-8F2C-E78EBCC3E727}" destId="{995F7874-72A1-4A6E-8B0A-3580053CB36C}" srcOrd="0" destOrd="0" presId="urn:microsoft.com/office/officeart/2018/2/layout/IconCircleList"/>
    <dgm:cxn modelId="{B3368C43-1563-4F63-A5B4-790F4E160B0D}" srcId="{F788C3F3-127E-4E04-A7AE-666B7D772BB0}" destId="{8F42792C-3AC0-4EC4-AE3B-784C3F635826}" srcOrd="5" destOrd="0" parTransId="{03D04B93-C818-49DC-A4F7-688E87D78B4F}" sibTransId="{BFAA3BEF-B541-41AA-93CA-277F4B03CA43}"/>
    <dgm:cxn modelId="{580F0D66-77F8-4B87-9126-E200B0D4E056}" srcId="{F788C3F3-127E-4E04-A7AE-666B7D772BB0}" destId="{44031243-8A77-49D4-98CB-4B11F1E9362D}" srcOrd="3" destOrd="0" parTransId="{FCC32EA6-AD8E-4F4C-B759-7D3FCD7F6309}" sibTransId="{4D992AFC-C0C7-4F41-B05E-5377C8B793F2}"/>
    <dgm:cxn modelId="{B9886049-26EE-402A-8976-97A549832E40}" type="presOf" srcId="{4D992AFC-C0C7-4F41-B05E-5377C8B793F2}" destId="{F83708DB-2CD2-4AED-BCBA-7EB321E3B937}" srcOrd="0" destOrd="0" presId="urn:microsoft.com/office/officeart/2018/2/layout/IconCircleList"/>
    <dgm:cxn modelId="{4E12A44A-2094-4496-981C-B46D66429C00}" type="presOf" srcId="{F788C3F3-127E-4E04-A7AE-666B7D772BB0}" destId="{0B031570-D169-4B3B-971A-6984D781A8BB}" srcOrd="0" destOrd="0" presId="urn:microsoft.com/office/officeart/2018/2/layout/IconCircleList"/>
    <dgm:cxn modelId="{4822EB6C-022B-4B55-8945-8CE51726852A}" type="presOf" srcId="{CCF8664B-0E48-4AE5-9CAE-6F659870FA87}" destId="{BD20057C-EA51-4989-BD07-4E0406A5F252}" srcOrd="0" destOrd="0" presId="urn:microsoft.com/office/officeart/2018/2/layout/IconCircleList"/>
    <dgm:cxn modelId="{2D1B0F50-B3AC-4F16-87EF-966D31928ABE}" type="presOf" srcId="{68414384-7FB5-4A04-87BB-13C98CC8E82C}" destId="{2B96388B-1994-42DC-8CB2-F18146F40D79}" srcOrd="0" destOrd="0" presId="urn:microsoft.com/office/officeart/2018/2/layout/IconCircleList"/>
    <dgm:cxn modelId="{B28782B7-772B-4F3D-ADD4-2D4ADF4D8A24}" type="presOf" srcId="{E6FAD966-0615-47EE-A560-123EF7BF72E1}" destId="{D51BAAF6-0306-4C6C-A845-1B194B2C65BD}" srcOrd="0" destOrd="0" presId="urn:microsoft.com/office/officeart/2018/2/layout/IconCircleList"/>
    <dgm:cxn modelId="{72EEE6C8-D5E4-4B64-B4E4-4D3C5AEFC512}" type="presOf" srcId="{227DD2C2-908E-4158-8BC2-3E0AB2D5F424}" destId="{37DC6AA6-EC31-4C0B-BC1E-9B2CA4C8BD50}" srcOrd="0" destOrd="0" presId="urn:microsoft.com/office/officeart/2018/2/layout/IconCircleList"/>
    <dgm:cxn modelId="{868F31CE-3257-410F-AABA-2B23E6ECA0DA}" srcId="{F788C3F3-127E-4E04-A7AE-666B7D772BB0}" destId="{CCF8664B-0E48-4AE5-9CAE-6F659870FA87}" srcOrd="0" destOrd="0" parTransId="{040A660B-35B9-4AC9-8A58-D6C7FBD86FE6}" sibTransId="{E6FAD966-0615-47EE-A560-123EF7BF72E1}"/>
    <dgm:cxn modelId="{3B5C38D2-E50B-49AD-81F4-4063B15F8B44}" type="presOf" srcId="{BCDCC77E-04AA-4E21-986A-CD017612F37A}" destId="{86F7F734-DA54-46E4-9464-F4FFD815AE0D}" srcOrd="0" destOrd="0" presId="urn:microsoft.com/office/officeart/2018/2/layout/IconCircleList"/>
    <dgm:cxn modelId="{37D5E9DD-33AA-4468-9B78-27CCC4A94C41}" type="presOf" srcId="{131FD905-6D77-4B8D-B6FE-53C65477A634}" destId="{4C8E176E-589F-47CC-90CE-2A43BF8011FD}" srcOrd="0" destOrd="0" presId="urn:microsoft.com/office/officeart/2018/2/layout/IconCircleList"/>
    <dgm:cxn modelId="{FC8084E4-D830-452F-936E-ABCE6E59D646}" type="presOf" srcId="{51C656AA-5226-4C97-AB7E-04A1A2CF065A}" destId="{4B04911C-4102-4CCE-A02F-FAD0DFACB06B}" srcOrd="0" destOrd="0" presId="urn:microsoft.com/office/officeart/2018/2/layout/IconCircleList"/>
    <dgm:cxn modelId="{8456F6E5-74C5-417E-9695-41788D605C4F}" type="presOf" srcId="{8F42792C-3AC0-4EC4-AE3B-784C3F635826}" destId="{2E81948B-772F-49E5-9E2A-76B46779A6A5}" srcOrd="0" destOrd="0" presId="urn:microsoft.com/office/officeart/2018/2/layout/IconCircleList"/>
    <dgm:cxn modelId="{66767CED-433D-4670-BD7C-D60C73C69CAC}" srcId="{F788C3F3-127E-4E04-A7AE-666B7D772BB0}" destId="{E432DF02-A595-412B-8F2C-E78EBCC3E727}" srcOrd="1" destOrd="0" parTransId="{E921C52C-BFF2-4656-AD87-F95E353EE46D}" sibTransId="{68414384-7FB5-4A04-87BB-13C98CC8E82C}"/>
    <dgm:cxn modelId="{99292190-F65D-424E-B20B-6B1C80A094A5}" type="presParOf" srcId="{0B031570-D169-4B3B-971A-6984D781A8BB}" destId="{895930CF-01AA-43FA-B742-6A4F1332D24A}" srcOrd="0" destOrd="0" presId="urn:microsoft.com/office/officeart/2018/2/layout/IconCircleList"/>
    <dgm:cxn modelId="{FC8FDB5A-DE99-48FC-B7AF-27A330E9CB3B}" type="presParOf" srcId="{895930CF-01AA-43FA-B742-6A4F1332D24A}" destId="{F339C566-A57E-4489-A92C-18422C61A2C1}" srcOrd="0" destOrd="0" presId="urn:microsoft.com/office/officeart/2018/2/layout/IconCircleList"/>
    <dgm:cxn modelId="{F0BAEA97-570F-4B82-88C3-D96F3CAC6E8C}" type="presParOf" srcId="{F339C566-A57E-4489-A92C-18422C61A2C1}" destId="{8405D790-A999-44CB-9330-9528F73BBB0C}" srcOrd="0" destOrd="0" presId="urn:microsoft.com/office/officeart/2018/2/layout/IconCircleList"/>
    <dgm:cxn modelId="{BD680630-A3DE-4D83-9E75-11A5880E09F1}" type="presParOf" srcId="{F339C566-A57E-4489-A92C-18422C61A2C1}" destId="{6E2DA6AA-F261-4731-9C64-2E20C9A017A8}" srcOrd="1" destOrd="0" presId="urn:microsoft.com/office/officeart/2018/2/layout/IconCircleList"/>
    <dgm:cxn modelId="{6779014A-EBBD-4A27-8A02-30F66295C643}" type="presParOf" srcId="{F339C566-A57E-4489-A92C-18422C61A2C1}" destId="{F7E24C61-0D01-4569-8C3A-0BDAAEE2BF82}" srcOrd="2" destOrd="0" presId="urn:microsoft.com/office/officeart/2018/2/layout/IconCircleList"/>
    <dgm:cxn modelId="{98EE8A9E-A43F-4182-AFB2-36BBF544E39F}" type="presParOf" srcId="{F339C566-A57E-4489-A92C-18422C61A2C1}" destId="{BD20057C-EA51-4989-BD07-4E0406A5F252}" srcOrd="3" destOrd="0" presId="urn:microsoft.com/office/officeart/2018/2/layout/IconCircleList"/>
    <dgm:cxn modelId="{BD67106E-8FD2-4B42-8DFD-3812D2AD11AC}" type="presParOf" srcId="{895930CF-01AA-43FA-B742-6A4F1332D24A}" destId="{D51BAAF6-0306-4C6C-A845-1B194B2C65BD}" srcOrd="1" destOrd="0" presId="urn:microsoft.com/office/officeart/2018/2/layout/IconCircleList"/>
    <dgm:cxn modelId="{29B76F6B-8A0C-458A-9C90-21E267FCCA69}" type="presParOf" srcId="{895930CF-01AA-43FA-B742-6A4F1332D24A}" destId="{2EEFBD20-9F07-40FE-BCBF-CBC6D7AE165E}" srcOrd="2" destOrd="0" presId="urn:microsoft.com/office/officeart/2018/2/layout/IconCircleList"/>
    <dgm:cxn modelId="{661DC8AF-0C1F-4671-99F5-284A74803242}" type="presParOf" srcId="{2EEFBD20-9F07-40FE-BCBF-CBC6D7AE165E}" destId="{91AF8E0D-F101-483A-B812-E45B456393C6}" srcOrd="0" destOrd="0" presId="urn:microsoft.com/office/officeart/2018/2/layout/IconCircleList"/>
    <dgm:cxn modelId="{E5F9166E-43EF-4C0C-8D20-12D93B78E530}" type="presParOf" srcId="{2EEFBD20-9F07-40FE-BCBF-CBC6D7AE165E}" destId="{6E71C164-103B-46FF-A72C-41BD608E2CE2}" srcOrd="1" destOrd="0" presId="urn:microsoft.com/office/officeart/2018/2/layout/IconCircleList"/>
    <dgm:cxn modelId="{64338307-047D-42D2-B040-ECCB7AB93BE3}" type="presParOf" srcId="{2EEFBD20-9F07-40FE-BCBF-CBC6D7AE165E}" destId="{6F107B2B-5E8B-46C5-B478-18CBEF979819}" srcOrd="2" destOrd="0" presId="urn:microsoft.com/office/officeart/2018/2/layout/IconCircleList"/>
    <dgm:cxn modelId="{0F426967-B8E2-49AE-B48D-5B4CFEF3CFE0}" type="presParOf" srcId="{2EEFBD20-9F07-40FE-BCBF-CBC6D7AE165E}" destId="{995F7874-72A1-4A6E-8B0A-3580053CB36C}" srcOrd="3" destOrd="0" presId="urn:microsoft.com/office/officeart/2018/2/layout/IconCircleList"/>
    <dgm:cxn modelId="{C79EBDE1-B61F-4A18-BE9D-C5B6FF81493E}" type="presParOf" srcId="{895930CF-01AA-43FA-B742-6A4F1332D24A}" destId="{2B96388B-1994-42DC-8CB2-F18146F40D79}" srcOrd="3" destOrd="0" presId="urn:microsoft.com/office/officeart/2018/2/layout/IconCircleList"/>
    <dgm:cxn modelId="{4BF9D272-1E56-4845-8847-EC0128B95541}" type="presParOf" srcId="{895930CF-01AA-43FA-B742-6A4F1332D24A}" destId="{10B417C9-DB89-482C-9570-80B29CB0D139}" srcOrd="4" destOrd="0" presId="urn:microsoft.com/office/officeart/2018/2/layout/IconCircleList"/>
    <dgm:cxn modelId="{298F6861-0790-451F-B24D-A6E150861168}" type="presParOf" srcId="{10B417C9-DB89-482C-9570-80B29CB0D139}" destId="{63E9B3B8-7307-4381-AA8A-F224756722A6}" srcOrd="0" destOrd="0" presId="urn:microsoft.com/office/officeart/2018/2/layout/IconCircleList"/>
    <dgm:cxn modelId="{130F3FE1-358C-4262-9850-BCEECDB99095}" type="presParOf" srcId="{10B417C9-DB89-482C-9570-80B29CB0D139}" destId="{E84E86B2-DC02-4B1D-A9BC-6E119271AE8D}" srcOrd="1" destOrd="0" presId="urn:microsoft.com/office/officeart/2018/2/layout/IconCircleList"/>
    <dgm:cxn modelId="{3E3FE0AB-8659-4461-8757-991C46EE475A}" type="presParOf" srcId="{10B417C9-DB89-482C-9570-80B29CB0D139}" destId="{3B3C09E2-9B80-4ECB-81D3-9F0C05F5EE1F}" srcOrd="2" destOrd="0" presId="urn:microsoft.com/office/officeart/2018/2/layout/IconCircleList"/>
    <dgm:cxn modelId="{B1251CDC-D65C-41E2-90A4-D1C887AFACD4}" type="presParOf" srcId="{10B417C9-DB89-482C-9570-80B29CB0D139}" destId="{4C8E176E-589F-47CC-90CE-2A43BF8011FD}" srcOrd="3" destOrd="0" presId="urn:microsoft.com/office/officeart/2018/2/layout/IconCircleList"/>
    <dgm:cxn modelId="{89710A5A-901E-4D2A-AC50-96153CFA232B}" type="presParOf" srcId="{895930CF-01AA-43FA-B742-6A4F1332D24A}" destId="{C2827E6F-B255-4C76-B67E-A4220B7B4407}" srcOrd="5" destOrd="0" presId="urn:microsoft.com/office/officeart/2018/2/layout/IconCircleList"/>
    <dgm:cxn modelId="{72C841B2-E015-421E-B890-CBF7D40E7B64}" type="presParOf" srcId="{895930CF-01AA-43FA-B742-6A4F1332D24A}" destId="{C9FB5140-D782-4C81-A133-E165671E9161}" srcOrd="6" destOrd="0" presId="urn:microsoft.com/office/officeart/2018/2/layout/IconCircleList"/>
    <dgm:cxn modelId="{6C511A27-0C63-4A94-BBF3-18CCE191B30B}" type="presParOf" srcId="{C9FB5140-D782-4C81-A133-E165671E9161}" destId="{3AC81D1A-821B-431F-BB3B-758FCAA7B1B2}" srcOrd="0" destOrd="0" presId="urn:microsoft.com/office/officeart/2018/2/layout/IconCircleList"/>
    <dgm:cxn modelId="{602C3A7B-E89B-4495-83A9-1D6CCD0FB866}" type="presParOf" srcId="{C9FB5140-D782-4C81-A133-E165671E9161}" destId="{8738F3AF-CE98-439C-B244-12AE10BD7E32}" srcOrd="1" destOrd="0" presId="urn:microsoft.com/office/officeart/2018/2/layout/IconCircleList"/>
    <dgm:cxn modelId="{EDEE4369-E91F-478D-8C8D-E43D120F3C73}" type="presParOf" srcId="{C9FB5140-D782-4C81-A133-E165671E9161}" destId="{ACF2B127-16D0-475E-BC9E-711BB5611106}" srcOrd="2" destOrd="0" presId="urn:microsoft.com/office/officeart/2018/2/layout/IconCircleList"/>
    <dgm:cxn modelId="{F925DC20-2DAA-452F-8F74-45305BD69825}" type="presParOf" srcId="{C9FB5140-D782-4C81-A133-E165671E9161}" destId="{0B1515A2-3CB0-4AA6-B771-EF303A90B27C}" srcOrd="3" destOrd="0" presId="urn:microsoft.com/office/officeart/2018/2/layout/IconCircleList"/>
    <dgm:cxn modelId="{B9957859-65F4-44DC-8AB1-491F17FA5B4B}" type="presParOf" srcId="{895930CF-01AA-43FA-B742-6A4F1332D24A}" destId="{F83708DB-2CD2-4AED-BCBA-7EB321E3B937}" srcOrd="7" destOrd="0" presId="urn:microsoft.com/office/officeart/2018/2/layout/IconCircleList"/>
    <dgm:cxn modelId="{90ECFABC-37D4-42A0-A57B-F3FD16868E86}" type="presParOf" srcId="{895930CF-01AA-43FA-B742-6A4F1332D24A}" destId="{16810A47-7EAB-4AD2-9ED7-9CAEA2CEAB9C}" srcOrd="8" destOrd="0" presId="urn:microsoft.com/office/officeart/2018/2/layout/IconCircleList"/>
    <dgm:cxn modelId="{EF2952FB-C5D5-490C-9097-8CE122837FC6}" type="presParOf" srcId="{16810A47-7EAB-4AD2-9ED7-9CAEA2CEAB9C}" destId="{CB455942-2EFD-4381-94B4-91C28ABDF50D}" srcOrd="0" destOrd="0" presId="urn:microsoft.com/office/officeart/2018/2/layout/IconCircleList"/>
    <dgm:cxn modelId="{C06F76B4-F41C-4EC7-A521-FDF45ADC67D1}" type="presParOf" srcId="{16810A47-7EAB-4AD2-9ED7-9CAEA2CEAB9C}" destId="{FF5DD079-8114-4BE5-93FF-0CCC0CFEB208}" srcOrd="1" destOrd="0" presId="urn:microsoft.com/office/officeart/2018/2/layout/IconCircleList"/>
    <dgm:cxn modelId="{1632B978-29B9-4336-B8EC-A2378B5F76A3}" type="presParOf" srcId="{16810A47-7EAB-4AD2-9ED7-9CAEA2CEAB9C}" destId="{CC000675-FD84-43E1-8304-D7CBCD4DF194}" srcOrd="2" destOrd="0" presId="urn:microsoft.com/office/officeart/2018/2/layout/IconCircleList"/>
    <dgm:cxn modelId="{4DAEB77F-B674-485E-BCBD-06F3EC6CC046}" type="presParOf" srcId="{16810A47-7EAB-4AD2-9ED7-9CAEA2CEAB9C}" destId="{86F7F734-DA54-46E4-9464-F4FFD815AE0D}" srcOrd="3" destOrd="0" presId="urn:microsoft.com/office/officeart/2018/2/layout/IconCircleList"/>
    <dgm:cxn modelId="{24BC790D-B4A6-4391-9CD4-B079DEC5FB21}" type="presParOf" srcId="{895930CF-01AA-43FA-B742-6A4F1332D24A}" destId="{4B04911C-4102-4CCE-A02F-FAD0DFACB06B}" srcOrd="9" destOrd="0" presId="urn:microsoft.com/office/officeart/2018/2/layout/IconCircleList"/>
    <dgm:cxn modelId="{44493926-2A7B-4D38-AAAF-F95B88F67695}" type="presParOf" srcId="{895930CF-01AA-43FA-B742-6A4F1332D24A}" destId="{6454E4A8-E0C5-4F71-B0DC-9923F944DB52}" srcOrd="10" destOrd="0" presId="urn:microsoft.com/office/officeart/2018/2/layout/IconCircleList"/>
    <dgm:cxn modelId="{E111F674-12DD-432F-9702-CDAEBA2C6F42}" type="presParOf" srcId="{6454E4A8-E0C5-4F71-B0DC-9923F944DB52}" destId="{11814B41-5196-4B1F-8AB5-D507A3A0E394}" srcOrd="0" destOrd="0" presId="urn:microsoft.com/office/officeart/2018/2/layout/IconCircleList"/>
    <dgm:cxn modelId="{A711717F-20B1-4D08-B24D-553015E312AE}" type="presParOf" srcId="{6454E4A8-E0C5-4F71-B0DC-9923F944DB52}" destId="{0582CDD0-5F07-4A24-989A-0EE8E121B396}" srcOrd="1" destOrd="0" presId="urn:microsoft.com/office/officeart/2018/2/layout/IconCircleList"/>
    <dgm:cxn modelId="{F07212A0-D3B8-4493-9845-23408E302343}" type="presParOf" srcId="{6454E4A8-E0C5-4F71-B0DC-9923F944DB52}" destId="{69D2B298-0837-4B10-A8CC-547FD4B47029}" srcOrd="2" destOrd="0" presId="urn:microsoft.com/office/officeart/2018/2/layout/IconCircleList"/>
    <dgm:cxn modelId="{112536A1-BE2D-43EC-B1D0-49352B4D0EF0}" type="presParOf" srcId="{6454E4A8-E0C5-4F71-B0DC-9923F944DB52}" destId="{2E81948B-772F-49E5-9E2A-76B46779A6A5}" srcOrd="3" destOrd="0" presId="urn:microsoft.com/office/officeart/2018/2/layout/IconCircleList"/>
    <dgm:cxn modelId="{E88609E9-4F38-47E6-9F41-FA06F50213BF}" type="presParOf" srcId="{895930CF-01AA-43FA-B742-6A4F1332D24A}" destId="{050BD9D7-99E0-4093-A71B-0DF75DD1E217}" srcOrd="11" destOrd="0" presId="urn:microsoft.com/office/officeart/2018/2/layout/IconCircleList"/>
    <dgm:cxn modelId="{B3CCCE96-D8E4-4CC6-8580-BD9D80965ECD}" type="presParOf" srcId="{895930CF-01AA-43FA-B742-6A4F1332D24A}" destId="{BDBC8C53-2B86-413A-804F-0E7EEC8CD959}" srcOrd="12" destOrd="0" presId="urn:microsoft.com/office/officeart/2018/2/layout/IconCircleList"/>
    <dgm:cxn modelId="{AF9B8D58-AEEA-453F-A301-E464C37E2E1C}" type="presParOf" srcId="{BDBC8C53-2B86-413A-804F-0E7EEC8CD959}" destId="{5F005D74-17BC-49ED-B7D3-34FCA0CCE1C3}" srcOrd="0" destOrd="0" presId="urn:microsoft.com/office/officeart/2018/2/layout/IconCircleList"/>
    <dgm:cxn modelId="{33FF2C78-2E66-4B37-8246-57A27BF856B8}" type="presParOf" srcId="{BDBC8C53-2B86-413A-804F-0E7EEC8CD959}" destId="{46C23299-50A3-40FD-B1D1-46182052D4A9}" srcOrd="1" destOrd="0" presId="urn:microsoft.com/office/officeart/2018/2/layout/IconCircleList"/>
    <dgm:cxn modelId="{81122E44-467D-45CC-BF20-AFB90953AAFA}" type="presParOf" srcId="{BDBC8C53-2B86-413A-804F-0E7EEC8CD959}" destId="{A2567D2C-24EA-4444-9F75-05BCACE9D9BC}" srcOrd="2" destOrd="0" presId="urn:microsoft.com/office/officeart/2018/2/layout/IconCircleList"/>
    <dgm:cxn modelId="{E4FADF01-BEE5-422F-926F-EC5FDB3A8F99}" type="presParOf" srcId="{BDBC8C53-2B86-413A-804F-0E7EEC8CD959}" destId="{37DC6AA6-EC31-4C0B-BC1E-9B2CA4C8BD5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28C319-FF94-4E57-B6D2-3D02A51ABF0A}" type="doc">
      <dgm:prSet loTypeId="urn:microsoft.com/office/officeart/2005/8/layout/hierarchy1" loCatId="hierarchy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ACB4F4E-FDE9-4F52-8A0B-7F7C9CE240E7}">
      <dgm:prSet/>
      <dgm:spPr/>
      <dgm:t>
        <a:bodyPr/>
        <a:lstStyle/>
        <a:p>
          <a:pPr rtl="0"/>
          <a:r>
            <a:rPr lang="en-US"/>
            <a:t>Digital innovation is central to NHS modernization</a:t>
          </a:r>
          <a:r>
            <a:rPr lang="en-US" b="0">
              <a:latin typeface="Aptos Display" panose="020F0302020204030204"/>
            </a:rPr>
            <a:t> </a:t>
          </a:r>
          <a:r>
            <a:rPr lang="en-US" b="1"/>
            <a:t>(Department of Health and Social Care, 2023</a:t>
          </a:r>
          <a:r>
            <a:rPr lang="en-US" b="1">
              <a:latin typeface="Aptos Display" panose="020F0302020204030204"/>
            </a:rPr>
            <a:t>)</a:t>
          </a:r>
          <a:endParaRPr lang="en-US" b="1"/>
        </a:p>
      </dgm:t>
    </dgm:pt>
    <dgm:pt modelId="{717A946C-A671-44D1-AB9C-0ADB353D6B66}" type="parTrans" cxnId="{AD8F67A5-8490-4809-A5FE-DF3315CD4D74}">
      <dgm:prSet/>
      <dgm:spPr/>
      <dgm:t>
        <a:bodyPr/>
        <a:lstStyle/>
        <a:p>
          <a:endParaRPr lang="en-US"/>
        </a:p>
      </dgm:t>
    </dgm:pt>
    <dgm:pt modelId="{78057CAE-831B-4153-A098-279F7F486FE4}" type="sibTrans" cxnId="{AD8F67A5-8490-4809-A5FE-DF3315CD4D74}">
      <dgm:prSet/>
      <dgm:spPr/>
      <dgm:t>
        <a:bodyPr/>
        <a:lstStyle/>
        <a:p>
          <a:endParaRPr lang="en-US"/>
        </a:p>
      </dgm:t>
    </dgm:pt>
    <dgm:pt modelId="{397C7D5E-553C-4C05-B019-F34E540CDB62}">
      <dgm:prSet/>
      <dgm:spPr/>
      <dgm:t>
        <a:bodyPr/>
        <a:lstStyle/>
        <a:p>
          <a:r>
            <a:rPr lang="en-US"/>
            <a:t>Key government strategies include:</a:t>
          </a:r>
        </a:p>
      </dgm:t>
    </dgm:pt>
    <dgm:pt modelId="{B707F4A1-3F23-4351-89B3-4D84CCF32E3C}" type="parTrans" cxnId="{6AF603D7-8F5C-48C5-98AD-91F92C6FE1F4}">
      <dgm:prSet/>
      <dgm:spPr/>
      <dgm:t>
        <a:bodyPr/>
        <a:lstStyle/>
        <a:p>
          <a:endParaRPr lang="en-US"/>
        </a:p>
      </dgm:t>
    </dgm:pt>
    <dgm:pt modelId="{0D2B3DAD-5571-413E-8C6E-ECA80D0F7EC2}" type="sibTrans" cxnId="{6AF603D7-8F5C-48C5-98AD-91F92C6FE1F4}">
      <dgm:prSet/>
      <dgm:spPr/>
      <dgm:t>
        <a:bodyPr/>
        <a:lstStyle/>
        <a:p>
          <a:endParaRPr lang="en-US"/>
        </a:p>
      </dgm:t>
    </dgm:pt>
    <dgm:pt modelId="{8DC61DF8-AD13-449E-9CBA-E9E411A32C97}">
      <dgm:prSet/>
      <dgm:spPr/>
      <dgm:t>
        <a:bodyPr/>
        <a:lstStyle/>
        <a:p>
          <a:r>
            <a:rPr lang="en-US" b="1"/>
            <a:t>NHS Long Term Plan </a:t>
          </a:r>
          <a:r>
            <a:rPr lang="en-US" i="1"/>
            <a:t>(NHS England, 2019)</a:t>
          </a:r>
          <a:endParaRPr lang="en-US"/>
        </a:p>
      </dgm:t>
    </dgm:pt>
    <dgm:pt modelId="{FDBD735A-DDA4-4E97-A2CE-6ECC5E366973}" type="parTrans" cxnId="{6A6B8686-DF1E-4305-B29E-2703755B81EB}">
      <dgm:prSet/>
      <dgm:spPr/>
      <dgm:t>
        <a:bodyPr/>
        <a:lstStyle/>
        <a:p>
          <a:endParaRPr lang="en-US"/>
        </a:p>
      </dgm:t>
    </dgm:pt>
    <dgm:pt modelId="{A610226B-0189-4FFA-A4AB-902E1D92AFC4}" type="sibTrans" cxnId="{6A6B8686-DF1E-4305-B29E-2703755B81EB}">
      <dgm:prSet/>
      <dgm:spPr/>
      <dgm:t>
        <a:bodyPr/>
        <a:lstStyle/>
        <a:p>
          <a:endParaRPr lang="en-US"/>
        </a:p>
      </dgm:t>
    </dgm:pt>
    <dgm:pt modelId="{C5DD89D3-C3F4-4297-955B-FF1F4900D75C}">
      <dgm:prSet/>
      <dgm:spPr/>
      <dgm:t>
        <a:bodyPr/>
        <a:lstStyle/>
        <a:p>
          <a:r>
            <a:rPr lang="en-US" b="1"/>
            <a:t>A Plan for Digital Health and Social Care </a:t>
          </a:r>
          <a:r>
            <a:rPr lang="en-US" i="1"/>
            <a:t>(DHSC, 2022)</a:t>
          </a:r>
          <a:endParaRPr lang="en-US"/>
        </a:p>
      </dgm:t>
    </dgm:pt>
    <dgm:pt modelId="{B35D2B3C-015D-47D4-9168-F0C299A3FD13}" type="parTrans" cxnId="{C5530EFE-C357-4151-B886-B8BADB5E5D5A}">
      <dgm:prSet/>
      <dgm:spPr/>
      <dgm:t>
        <a:bodyPr/>
        <a:lstStyle/>
        <a:p>
          <a:endParaRPr lang="en-US"/>
        </a:p>
      </dgm:t>
    </dgm:pt>
    <dgm:pt modelId="{EE2E47C2-0025-4D56-B488-A697199A47D4}" type="sibTrans" cxnId="{C5530EFE-C357-4151-B886-B8BADB5E5D5A}">
      <dgm:prSet/>
      <dgm:spPr/>
      <dgm:t>
        <a:bodyPr/>
        <a:lstStyle/>
        <a:p>
          <a:endParaRPr lang="en-US"/>
        </a:p>
      </dgm:t>
    </dgm:pt>
    <dgm:pt modelId="{84303093-1D4B-4426-AFAB-B098CD38F44A}">
      <dgm:prSet/>
      <dgm:spPr/>
      <dgm:t>
        <a:bodyPr/>
        <a:lstStyle/>
        <a:p>
          <a:r>
            <a:rPr lang="en-US" b="1"/>
            <a:t>What Good Looks Like Framework </a:t>
          </a:r>
          <a:r>
            <a:rPr lang="en-US" i="1"/>
            <a:t>(NHS England, 2021)</a:t>
          </a:r>
          <a:endParaRPr lang="en-US"/>
        </a:p>
      </dgm:t>
    </dgm:pt>
    <dgm:pt modelId="{7CA7C373-FC4D-4072-AF8A-9C3AB52E31DC}" type="parTrans" cxnId="{443FDD64-5D12-4F87-BEDE-1656AE5F5F76}">
      <dgm:prSet/>
      <dgm:spPr/>
      <dgm:t>
        <a:bodyPr/>
        <a:lstStyle/>
        <a:p>
          <a:endParaRPr lang="en-US"/>
        </a:p>
      </dgm:t>
    </dgm:pt>
    <dgm:pt modelId="{35650D4A-E25F-426A-BA22-7F35950294F9}" type="sibTrans" cxnId="{443FDD64-5D12-4F87-BEDE-1656AE5F5F76}">
      <dgm:prSet/>
      <dgm:spPr/>
      <dgm:t>
        <a:bodyPr/>
        <a:lstStyle/>
        <a:p>
          <a:endParaRPr lang="en-US"/>
        </a:p>
      </dgm:t>
    </dgm:pt>
    <dgm:pt modelId="{0F07D27C-383C-44E5-A89C-D91C7432A525}">
      <dgm:prSet/>
      <dgm:spPr/>
      <dgm:t>
        <a:bodyPr/>
        <a:lstStyle/>
        <a:p>
          <a:r>
            <a:rPr lang="en-US"/>
            <a:t>These policies aim to improve access, efficiency, and patient engagement through technology</a:t>
          </a:r>
        </a:p>
      </dgm:t>
    </dgm:pt>
    <dgm:pt modelId="{98AFA470-7604-4C20-B1CF-441562CC6B02}" type="parTrans" cxnId="{9EBA087F-25D6-45AD-B552-C31920D95EB4}">
      <dgm:prSet/>
      <dgm:spPr/>
      <dgm:t>
        <a:bodyPr/>
        <a:lstStyle/>
        <a:p>
          <a:endParaRPr lang="en-US"/>
        </a:p>
      </dgm:t>
    </dgm:pt>
    <dgm:pt modelId="{3E8FD676-16F1-430D-B8D4-2C1276B24372}" type="sibTrans" cxnId="{9EBA087F-25D6-45AD-B552-C31920D95EB4}">
      <dgm:prSet/>
      <dgm:spPr/>
      <dgm:t>
        <a:bodyPr/>
        <a:lstStyle/>
        <a:p>
          <a:endParaRPr lang="en-US"/>
        </a:p>
      </dgm:t>
    </dgm:pt>
    <dgm:pt modelId="{BA03ED1A-5E92-4BFE-8BF4-F66BCC8767FD}" type="pres">
      <dgm:prSet presAssocID="{7228C319-FF94-4E57-B6D2-3D02A51ABF0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F2CDA18-68A0-4392-A9B2-DBD02810928A}" type="pres">
      <dgm:prSet presAssocID="{8ACB4F4E-FDE9-4F52-8A0B-7F7C9CE240E7}" presName="hierRoot1" presStyleCnt="0"/>
      <dgm:spPr/>
    </dgm:pt>
    <dgm:pt modelId="{0B251409-ACED-4E5D-A835-EDDA07D1DF97}" type="pres">
      <dgm:prSet presAssocID="{8ACB4F4E-FDE9-4F52-8A0B-7F7C9CE240E7}" presName="composite" presStyleCnt="0"/>
      <dgm:spPr/>
    </dgm:pt>
    <dgm:pt modelId="{D9435662-FE29-478C-A24C-53C1C30F4C7F}" type="pres">
      <dgm:prSet presAssocID="{8ACB4F4E-FDE9-4F52-8A0B-7F7C9CE240E7}" presName="background" presStyleLbl="node0" presStyleIdx="0" presStyleCnt="3"/>
      <dgm:spPr/>
    </dgm:pt>
    <dgm:pt modelId="{8F3B7627-6A9E-471E-9B71-A0C72E2FF2E2}" type="pres">
      <dgm:prSet presAssocID="{8ACB4F4E-FDE9-4F52-8A0B-7F7C9CE240E7}" presName="text" presStyleLbl="fgAcc0" presStyleIdx="0" presStyleCnt="3">
        <dgm:presLayoutVars>
          <dgm:chPref val="3"/>
        </dgm:presLayoutVars>
      </dgm:prSet>
      <dgm:spPr/>
    </dgm:pt>
    <dgm:pt modelId="{1C34411D-D8E3-4FE8-A3F4-1BC0128AAFD3}" type="pres">
      <dgm:prSet presAssocID="{8ACB4F4E-FDE9-4F52-8A0B-7F7C9CE240E7}" presName="hierChild2" presStyleCnt="0"/>
      <dgm:spPr/>
    </dgm:pt>
    <dgm:pt modelId="{668B9E21-1AA3-4E98-9E5C-1D5B9A73301E}" type="pres">
      <dgm:prSet presAssocID="{397C7D5E-553C-4C05-B019-F34E540CDB62}" presName="hierRoot1" presStyleCnt="0"/>
      <dgm:spPr/>
    </dgm:pt>
    <dgm:pt modelId="{398BC833-0A94-429D-8065-0C4CC88541B6}" type="pres">
      <dgm:prSet presAssocID="{397C7D5E-553C-4C05-B019-F34E540CDB62}" presName="composite" presStyleCnt="0"/>
      <dgm:spPr/>
    </dgm:pt>
    <dgm:pt modelId="{E8549EA8-5A19-4C53-945E-9D08B9C200B3}" type="pres">
      <dgm:prSet presAssocID="{397C7D5E-553C-4C05-B019-F34E540CDB62}" presName="background" presStyleLbl="node0" presStyleIdx="1" presStyleCnt="3"/>
      <dgm:spPr/>
    </dgm:pt>
    <dgm:pt modelId="{65E75E6D-9133-4A47-A048-C055BE1C6A12}" type="pres">
      <dgm:prSet presAssocID="{397C7D5E-553C-4C05-B019-F34E540CDB62}" presName="text" presStyleLbl="fgAcc0" presStyleIdx="1" presStyleCnt="3">
        <dgm:presLayoutVars>
          <dgm:chPref val="3"/>
        </dgm:presLayoutVars>
      </dgm:prSet>
      <dgm:spPr/>
    </dgm:pt>
    <dgm:pt modelId="{00D2BC1F-0235-492F-AEAA-CCFC8426579D}" type="pres">
      <dgm:prSet presAssocID="{397C7D5E-553C-4C05-B019-F34E540CDB62}" presName="hierChild2" presStyleCnt="0"/>
      <dgm:spPr/>
    </dgm:pt>
    <dgm:pt modelId="{C19EC285-27F6-4D3D-BC31-C9D94CFADDB6}" type="pres">
      <dgm:prSet presAssocID="{FDBD735A-DDA4-4E97-A2CE-6ECC5E366973}" presName="Name10" presStyleLbl="parChTrans1D2" presStyleIdx="0" presStyleCnt="3"/>
      <dgm:spPr/>
    </dgm:pt>
    <dgm:pt modelId="{1A0A3266-7F88-44E3-8870-CB92214154D2}" type="pres">
      <dgm:prSet presAssocID="{8DC61DF8-AD13-449E-9CBA-E9E411A32C97}" presName="hierRoot2" presStyleCnt="0"/>
      <dgm:spPr/>
    </dgm:pt>
    <dgm:pt modelId="{4D3B158C-A9F3-47FA-8736-2B09F5DDD4BB}" type="pres">
      <dgm:prSet presAssocID="{8DC61DF8-AD13-449E-9CBA-E9E411A32C97}" presName="composite2" presStyleCnt="0"/>
      <dgm:spPr/>
    </dgm:pt>
    <dgm:pt modelId="{8610ADD3-2DC4-4D4C-B8AC-664B97FE7199}" type="pres">
      <dgm:prSet presAssocID="{8DC61DF8-AD13-449E-9CBA-E9E411A32C97}" presName="background2" presStyleLbl="node2" presStyleIdx="0" presStyleCnt="3"/>
      <dgm:spPr/>
    </dgm:pt>
    <dgm:pt modelId="{B2157BC3-928B-4BBB-BC9E-24AE40EE7711}" type="pres">
      <dgm:prSet presAssocID="{8DC61DF8-AD13-449E-9CBA-E9E411A32C97}" presName="text2" presStyleLbl="fgAcc2" presStyleIdx="0" presStyleCnt="3">
        <dgm:presLayoutVars>
          <dgm:chPref val="3"/>
        </dgm:presLayoutVars>
      </dgm:prSet>
      <dgm:spPr/>
    </dgm:pt>
    <dgm:pt modelId="{51800007-4BF9-4279-BA12-B4EA577E47E3}" type="pres">
      <dgm:prSet presAssocID="{8DC61DF8-AD13-449E-9CBA-E9E411A32C97}" presName="hierChild3" presStyleCnt="0"/>
      <dgm:spPr/>
    </dgm:pt>
    <dgm:pt modelId="{C8A0AC21-6FEB-4379-A14F-AC2282D0B982}" type="pres">
      <dgm:prSet presAssocID="{B35D2B3C-015D-47D4-9168-F0C299A3FD13}" presName="Name10" presStyleLbl="parChTrans1D2" presStyleIdx="1" presStyleCnt="3"/>
      <dgm:spPr/>
    </dgm:pt>
    <dgm:pt modelId="{F206C903-1815-4075-A39F-90A7A1987FD7}" type="pres">
      <dgm:prSet presAssocID="{C5DD89D3-C3F4-4297-955B-FF1F4900D75C}" presName="hierRoot2" presStyleCnt="0"/>
      <dgm:spPr/>
    </dgm:pt>
    <dgm:pt modelId="{4EB7786E-55F6-4A53-8186-58AE2DB7A635}" type="pres">
      <dgm:prSet presAssocID="{C5DD89D3-C3F4-4297-955B-FF1F4900D75C}" presName="composite2" presStyleCnt="0"/>
      <dgm:spPr/>
    </dgm:pt>
    <dgm:pt modelId="{BDA5F3AD-A2D2-4DF6-87C1-D0D1585DBDD8}" type="pres">
      <dgm:prSet presAssocID="{C5DD89D3-C3F4-4297-955B-FF1F4900D75C}" presName="background2" presStyleLbl="node2" presStyleIdx="1" presStyleCnt="3"/>
      <dgm:spPr/>
    </dgm:pt>
    <dgm:pt modelId="{ACBAE9A8-6071-4C19-A196-4656496FE6D2}" type="pres">
      <dgm:prSet presAssocID="{C5DD89D3-C3F4-4297-955B-FF1F4900D75C}" presName="text2" presStyleLbl="fgAcc2" presStyleIdx="1" presStyleCnt="3">
        <dgm:presLayoutVars>
          <dgm:chPref val="3"/>
        </dgm:presLayoutVars>
      </dgm:prSet>
      <dgm:spPr/>
    </dgm:pt>
    <dgm:pt modelId="{9559A8AD-6207-4784-AD6E-A01400DD3D8B}" type="pres">
      <dgm:prSet presAssocID="{C5DD89D3-C3F4-4297-955B-FF1F4900D75C}" presName="hierChild3" presStyleCnt="0"/>
      <dgm:spPr/>
    </dgm:pt>
    <dgm:pt modelId="{23249D47-D5C8-4A26-A2F6-6A61CBE35491}" type="pres">
      <dgm:prSet presAssocID="{7CA7C373-FC4D-4072-AF8A-9C3AB52E31DC}" presName="Name10" presStyleLbl="parChTrans1D2" presStyleIdx="2" presStyleCnt="3"/>
      <dgm:spPr/>
    </dgm:pt>
    <dgm:pt modelId="{67CD579C-8D72-4B8D-8F39-EC882BEB29D1}" type="pres">
      <dgm:prSet presAssocID="{84303093-1D4B-4426-AFAB-B098CD38F44A}" presName="hierRoot2" presStyleCnt="0"/>
      <dgm:spPr/>
    </dgm:pt>
    <dgm:pt modelId="{B1BF956F-5259-4747-9C13-246BEE1C72EA}" type="pres">
      <dgm:prSet presAssocID="{84303093-1D4B-4426-AFAB-B098CD38F44A}" presName="composite2" presStyleCnt="0"/>
      <dgm:spPr/>
    </dgm:pt>
    <dgm:pt modelId="{BB1DB72F-1E25-430C-8B37-E43243ED9795}" type="pres">
      <dgm:prSet presAssocID="{84303093-1D4B-4426-AFAB-B098CD38F44A}" presName="background2" presStyleLbl="node2" presStyleIdx="2" presStyleCnt="3"/>
      <dgm:spPr/>
    </dgm:pt>
    <dgm:pt modelId="{6081A6E8-F4F2-42DF-BBA2-F7B18AFACCA7}" type="pres">
      <dgm:prSet presAssocID="{84303093-1D4B-4426-AFAB-B098CD38F44A}" presName="text2" presStyleLbl="fgAcc2" presStyleIdx="2" presStyleCnt="3">
        <dgm:presLayoutVars>
          <dgm:chPref val="3"/>
        </dgm:presLayoutVars>
      </dgm:prSet>
      <dgm:spPr/>
    </dgm:pt>
    <dgm:pt modelId="{30215A04-E910-4A2A-BB11-A87318ACADB6}" type="pres">
      <dgm:prSet presAssocID="{84303093-1D4B-4426-AFAB-B098CD38F44A}" presName="hierChild3" presStyleCnt="0"/>
      <dgm:spPr/>
    </dgm:pt>
    <dgm:pt modelId="{6464D6A9-6FD7-4C48-A6FE-629BD92F5ECB}" type="pres">
      <dgm:prSet presAssocID="{0F07D27C-383C-44E5-A89C-D91C7432A525}" presName="hierRoot1" presStyleCnt="0"/>
      <dgm:spPr/>
    </dgm:pt>
    <dgm:pt modelId="{7403B559-8C15-4515-8020-0C630D136B68}" type="pres">
      <dgm:prSet presAssocID="{0F07D27C-383C-44E5-A89C-D91C7432A525}" presName="composite" presStyleCnt="0"/>
      <dgm:spPr/>
    </dgm:pt>
    <dgm:pt modelId="{9CC776BF-2331-4B6B-B8FE-F2684BAED4E1}" type="pres">
      <dgm:prSet presAssocID="{0F07D27C-383C-44E5-A89C-D91C7432A525}" presName="background" presStyleLbl="node0" presStyleIdx="2" presStyleCnt="3"/>
      <dgm:spPr/>
    </dgm:pt>
    <dgm:pt modelId="{2E1290D0-99EF-4928-BD60-53A42A5EE383}" type="pres">
      <dgm:prSet presAssocID="{0F07D27C-383C-44E5-A89C-D91C7432A525}" presName="text" presStyleLbl="fgAcc0" presStyleIdx="2" presStyleCnt="3">
        <dgm:presLayoutVars>
          <dgm:chPref val="3"/>
        </dgm:presLayoutVars>
      </dgm:prSet>
      <dgm:spPr/>
    </dgm:pt>
    <dgm:pt modelId="{38BC3343-A1A0-4D0F-9550-21ECA3313464}" type="pres">
      <dgm:prSet presAssocID="{0F07D27C-383C-44E5-A89C-D91C7432A525}" presName="hierChild2" presStyleCnt="0"/>
      <dgm:spPr/>
    </dgm:pt>
  </dgm:ptLst>
  <dgm:cxnLst>
    <dgm:cxn modelId="{0EBA7108-0FB6-45B1-8AC2-124C72DB9E9C}" type="presOf" srcId="{7CA7C373-FC4D-4072-AF8A-9C3AB52E31DC}" destId="{23249D47-D5C8-4A26-A2F6-6A61CBE35491}" srcOrd="0" destOrd="0" presId="urn:microsoft.com/office/officeart/2005/8/layout/hierarchy1"/>
    <dgm:cxn modelId="{2438AA18-2168-4988-9483-35F149F11DB0}" type="presOf" srcId="{7228C319-FF94-4E57-B6D2-3D02A51ABF0A}" destId="{BA03ED1A-5E92-4BFE-8BF4-F66BCC8767FD}" srcOrd="0" destOrd="0" presId="urn:microsoft.com/office/officeart/2005/8/layout/hierarchy1"/>
    <dgm:cxn modelId="{DE86F32B-13F5-4334-8CD6-D77F7989D4BC}" type="presOf" srcId="{FDBD735A-DDA4-4E97-A2CE-6ECC5E366973}" destId="{C19EC285-27F6-4D3D-BC31-C9D94CFADDB6}" srcOrd="0" destOrd="0" presId="urn:microsoft.com/office/officeart/2005/8/layout/hierarchy1"/>
    <dgm:cxn modelId="{C312092F-6BF1-4726-9CA6-83B8DBEC5183}" type="presOf" srcId="{397C7D5E-553C-4C05-B019-F34E540CDB62}" destId="{65E75E6D-9133-4A47-A048-C055BE1C6A12}" srcOrd="0" destOrd="0" presId="urn:microsoft.com/office/officeart/2005/8/layout/hierarchy1"/>
    <dgm:cxn modelId="{443FDD64-5D12-4F87-BEDE-1656AE5F5F76}" srcId="{397C7D5E-553C-4C05-B019-F34E540CDB62}" destId="{84303093-1D4B-4426-AFAB-B098CD38F44A}" srcOrd="2" destOrd="0" parTransId="{7CA7C373-FC4D-4072-AF8A-9C3AB52E31DC}" sibTransId="{35650D4A-E25F-426A-BA22-7F35950294F9}"/>
    <dgm:cxn modelId="{DDAD5366-7AF7-4C35-A04A-0AB3BC568C70}" type="presOf" srcId="{8DC61DF8-AD13-449E-9CBA-E9E411A32C97}" destId="{B2157BC3-928B-4BBB-BC9E-24AE40EE7711}" srcOrd="0" destOrd="0" presId="urn:microsoft.com/office/officeart/2005/8/layout/hierarchy1"/>
    <dgm:cxn modelId="{47E5D549-1DA6-4515-BFF8-222359AE8035}" type="presOf" srcId="{8ACB4F4E-FDE9-4F52-8A0B-7F7C9CE240E7}" destId="{8F3B7627-6A9E-471E-9B71-A0C72E2FF2E2}" srcOrd="0" destOrd="0" presId="urn:microsoft.com/office/officeart/2005/8/layout/hierarchy1"/>
    <dgm:cxn modelId="{B24BAE4D-A71D-4D90-9556-6A2ED4DE2F89}" type="presOf" srcId="{B35D2B3C-015D-47D4-9168-F0C299A3FD13}" destId="{C8A0AC21-6FEB-4379-A14F-AC2282D0B982}" srcOrd="0" destOrd="0" presId="urn:microsoft.com/office/officeart/2005/8/layout/hierarchy1"/>
    <dgm:cxn modelId="{9EBA087F-25D6-45AD-B552-C31920D95EB4}" srcId="{7228C319-FF94-4E57-B6D2-3D02A51ABF0A}" destId="{0F07D27C-383C-44E5-A89C-D91C7432A525}" srcOrd="2" destOrd="0" parTransId="{98AFA470-7604-4C20-B1CF-441562CC6B02}" sibTransId="{3E8FD676-16F1-430D-B8D4-2C1276B24372}"/>
    <dgm:cxn modelId="{6A6B8686-DF1E-4305-B29E-2703755B81EB}" srcId="{397C7D5E-553C-4C05-B019-F34E540CDB62}" destId="{8DC61DF8-AD13-449E-9CBA-E9E411A32C97}" srcOrd="0" destOrd="0" parTransId="{FDBD735A-DDA4-4E97-A2CE-6ECC5E366973}" sibTransId="{A610226B-0189-4FFA-A4AB-902E1D92AFC4}"/>
    <dgm:cxn modelId="{BC229F9B-0CAD-437F-BE7B-B1E3CBD39C22}" type="presOf" srcId="{C5DD89D3-C3F4-4297-955B-FF1F4900D75C}" destId="{ACBAE9A8-6071-4C19-A196-4656496FE6D2}" srcOrd="0" destOrd="0" presId="urn:microsoft.com/office/officeart/2005/8/layout/hierarchy1"/>
    <dgm:cxn modelId="{AD8F67A5-8490-4809-A5FE-DF3315CD4D74}" srcId="{7228C319-FF94-4E57-B6D2-3D02A51ABF0A}" destId="{8ACB4F4E-FDE9-4F52-8A0B-7F7C9CE240E7}" srcOrd="0" destOrd="0" parTransId="{717A946C-A671-44D1-AB9C-0ADB353D6B66}" sibTransId="{78057CAE-831B-4153-A098-279F7F486FE4}"/>
    <dgm:cxn modelId="{6AF603D7-8F5C-48C5-98AD-91F92C6FE1F4}" srcId="{7228C319-FF94-4E57-B6D2-3D02A51ABF0A}" destId="{397C7D5E-553C-4C05-B019-F34E540CDB62}" srcOrd="1" destOrd="0" parTransId="{B707F4A1-3F23-4351-89B3-4D84CCF32E3C}" sibTransId="{0D2B3DAD-5571-413E-8C6E-ECA80D0F7EC2}"/>
    <dgm:cxn modelId="{5A6184F1-7177-4DFA-AA16-306DCE0B52D7}" type="presOf" srcId="{0F07D27C-383C-44E5-A89C-D91C7432A525}" destId="{2E1290D0-99EF-4928-BD60-53A42A5EE383}" srcOrd="0" destOrd="0" presId="urn:microsoft.com/office/officeart/2005/8/layout/hierarchy1"/>
    <dgm:cxn modelId="{C5530EFE-C357-4151-B886-B8BADB5E5D5A}" srcId="{397C7D5E-553C-4C05-B019-F34E540CDB62}" destId="{C5DD89D3-C3F4-4297-955B-FF1F4900D75C}" srcOrd="1" destOrd="0" parTransId="{B35D2B3C-015D-47D4-9168-F0C299A3FD13}" sibTransId="{EE2E47C2-0025-4D56-B488-A697199A47D4}"/>
    <dgm:cxn modelId="{FB940FFF-4B40-4FE5-A611-EB0A65DB2BB2}" type="presOf" srcId="{84303093-1D4B-4426-AFAB-B098CD38F44A}" destId="{6081A6E8-F4F2-42DF-BBA2-F7B18AFACCA7}" srcOrd="0" destOrd="0" presId="urn:microsoft.com/office/officeart/2005/8/layout/hierarchy1"/>
    <dgm:cxn modelId="{D0F043A2-E7B7-4E24-8CED-4F6E78156A59}" type="presParOf" srcId="{BA03ED1A-5E92-4BFE-8BF4-F66BCC8767FD}" destId="{1F2CDA18-68A0-4392-A9B2-DBD02810928A}" srcOrd="0" destOrd="0" presId="urn:microsoft.com/office/officeart/2005/8/layout/hierarchy1"/>
    <dgm:cxn modelId="{B475A131-2BDA-43DE-8ACF-8085673C3289}" type="presParOf" srcId="{1F2CDA18-68A0-4392-A9B2-DBD02810928A}" destId="{0B251409-ACED-4E5D-A835-EDDA07D1DF97}" srcOrd="0" destOrd="0" presId="urn:microsoft.com/office/officeart/2005/8/layout/hierarchy1"/>
    <dgm:cxn modelId="{B1F5A204-69AF-44EF-A3B2-AC63E444D63F}" type="presParOf" srcId="{0B251409-ACED-4E5D-A835-EDDA07D1DF97}" destId="{D9435662-FE29-478C-A24C-53C1C30F4C7F}" srcOrd="0" destOrd="0" presId="urn:microsoft.com/office/officeart/2005/8/layout/hierarchy1"/>
    <dgm:cxn modelId="{5C1A3072-71DB-4118-9DA1-061143416810}" type="presParOf" srcId="{0B251409-ACED-4E5D-A835-EDDA07D1DF97}" destId="{8F3B7627-6A9E-471E-9B71-A0C72E2FF2E2}" srcOrd="1" destOrd="0" presId="urn:microsoft.com/office/officeart/2005/8/layout/hierarchy1"/>
    <dgm:cxn modelId="{13574BFB-02E1-4546-8729-33D3A450FEF0}" type="presParOf" srcId="{1F2CDA18-68A0-4392-A9B2-DBD02810928A}" destId="{1C34411D-D8E3-4FE8-A3F4-1BC0128AAFD3}" srcOrd="1" destOrd="0" presId="urn:microsoft.com/office/officeart/2005/8/layout/hierarchy1"/>
    <dgm:cxn modelId="{3464346A-D07B-452F-A510-7450C56F2C7E}" type="presParOf" srcId="{BA03ED1A-5E92-4BFE-8BF4-F66BCC8767FD}" destId="{668B9E21-1AA3-4E98-9E5C-1D5B9A73301E}" srcOrd="1" destOrd="0" presId="urn:microsoft.com/office/officeart/2005/8/layout/hierarchy1"/>
    <dgm:cxn modelId="{0DC60503-F134-41EA-A832-9CCAB498E006}" type="presParOf" srcId="{668B9E21-1AA3-4E98-9E5C-1D5B9A73301E}" destId="{398BC833-0A94-429D-8065-0C4CC88541B6}" srcOrd="0" destOrd="0" presId="urn:microsoft.com/office/officeart/2005/8/layout/hierarchy1"/>
    <dgm:cxn modelId="{EC2E0C9A-8F4E-43C5-9C29-D493C7597E18}" type="presParOf" srcId="{398BC833-0A94-429D-8065-0C4CC88541B6}" destId="{E8549EA8-5A19-4C53-945E-9D08B9C200B3}" srcOrd="0" destOrd="0" presId="urn:microsoft.com/office/officeart/2005/8/layout/hierarchy1"/>
    <dgm:cxn modelId="{EA51F86E-D7DB-4D89-96DE-DF88222864EA}" type="presParOf" srcId="{398BC833-0A94-429D-8065-0C4CC88541B6}" destId="{65E75E6D-9133-4A47-A048-C055BE1C6A12}" srcOrd="1" destOrd="0" presId="urn:microsoft.com/office/officeart/2005/8/layout/hierarchy1"/>
    <dgm:cxn modelId="{312A73B8-7799-400C-862A-C010C9A60696}" type="presParOf" srcId="{668B9E21-1AA3-4E98-9E5C-1D5B9A73301E}" destId="{00D2BC1F-0235-492F-AEAA-CCFC8426579D}" srcOrd="1" destOrd="0" presId="urn:microsoft.com/office/officeart/2005/8/layout/hierarchy1"/>
    <dgm:cxn modelId="{DB67963C-6621-495C-9E86-FC846F3D5DC8}" type="presParOf" srcId="{00D2BC1F-0235-492F-AEAA-CCFC8426579D}" destId="{C19EC285-27F6-4D3D-BC31-C9D94CFADDB6}" srcOrd="0" destOrd="0" presId="urn:microsoft.com/office/officeart/2005/8/layout/hierarchy1"/>
    <dgm:cxn modelId="{F0487D10-36A5-4A61-BAE8-FBE3C38DB6EE}" type="presParOf" srcId="{00D2BC1F-0235-492F-AEAA-CCFC8426579D}" destId="{1A0A3266-7F88-44E3-8870-CB92214154D2}" srcOrd="1" destOrd="0" presId="urn:microsoft.com/office/officeart/2005/8/layout/hierarchy1"/>
    <dgm:cxn modelId="{EAF0026A-901B-407B-A2A1-8AFFE56EC3AD}" type="presParOf" srcId="{1A0A3266-7F88-44E3-8870-CB92214154D2}" destId="{4D3B158C-A9F3-47FA-8736-2B09F5DDD4BB}" srcOrd="0" destOrd="0" presId="urn:microsoft.com/office/officeart/2005/8/layout/hierarchy1"/>
    <dgm:cxn modelId="{7B9CB282-FBAA-4F09-A22F-120A2B6FA5DA}" type="presParOf" srcId="{4D3B158C-A9F3-47FA-8736-2B09F5DDD4BB}" destId="{8610ADD3-2DC4-4D4C-B8AC-664B97FE7199}" srcOrd="0" destOrd="0" presId="urn:microsoft.com/office/officeart/2005/8/layout/hierarchy1"/>
    <dgm:cxn modelId="{33A2B48F-A7C5-4CA9-A6F0-E60DC6039809}" type="presParOf" srcId="{4D3B158C-A9F3-47FA-8736-2B09F5DDD4BB}" destId="{B2157BC3-928B-4BBB-BC9E-24AE40EE7711}" srcOrd="1" destOrd="0" presId="urn:microsoft.com/office/officeart/2005/8/layout/hierarchy1"/>
    <dgm:cxn modelId="{497A2DB3-314C-4B8A-ADEB-A100049D478E}" type="presParOf" srcId="{1A0A3266-7F88-44E3-8870-CB92214154D2}" destId="{51800007-4BF9-4279-BA12-B4EA577E47E3}" srcOrd="1" destOrd="0" presId="urn:microsoft.com/office/officeart/2005/8/layout/hierarchy1"/>
    <dgm:cxn modelId="{F57D1503-2608-40E1-8623-D32C5EDF721B}" type="presParOf" srcId="{00D2BC1F-0235-492F-AEAA-CCFC8426579D}" destId="{C8A0AC21-6FEB-4379-A14F-AC2282D0B982}" srcOrd="2" destOrd="0" presId="urn:microsoft.com/office/officeart/2005/8/layout/hierarchy1"/>
    <dgm:cxn modelId="{D76F2F24-7AC2-4564-8542-F530DB13D856}" type="presParOf" srcId="{00D2BC1F-0235-492F-AEAA-CCFC8426579D}" destId="{F206C903-1815-4075-A39F-90A7A1987FD7}" srcOrd="3" destOrd="0" presId="urn:microsoft.com/office/officeart/2005/8/layout/hierarchy1"/>
    <dgm:cxn modelId="{1B7EDE73-BF02-4FCC-A476-4FB69A7440ED}" type="presParOf" srcId="{F206C903-1815-4075-A39F-90A7A1987FD7}" destId="{4EB7786E-55F6-4A53-8186-58AE2DB7A635}" srcOrd="0" destOrd="0" presId="urn:microsoft.com/office/officeart/2005/8/layout/hierarchy1"/>
    <dgm:cxn modelId="{ED27AA2F-3F86-4968-A826-3EC0AB9115F6}" type="presParOf" srcId="{4EB7786E-55F6-4A53-8186-58AE2DB7A635}" destId="{BDA5F3AD-A2D2-4DF6-87C1-D0D1585DBDD8}" srcOrd="0" destOrd="0" presId="urn:microsoft.com/office/officeart/2005/8/layout/hierarchy1"/>
    <dgm:cxn modelId="{9A9A557E-8C1D-4B98-BD67-809283947D9D}" type="presParOf" srcId="{4EB7786E-55F6-4A53-8186-58AE2DB7A635}" destId="{ACBAE9A8-6071-4C19-A196-4656496FE6D2}" srcOrd="1" destOrd="0" presId="urn:microsoft.com/office/officeart/2005/8/layout/hierarchy1"/>
    <dgm:cxn modelId="{2285762C-4D3E-42C3-9952-AB5263E3DCD9}" type="presParOf" srcId="{F206C903-1815-4075-A39F-90A7A1987FD7}" destId="{9559A8AD-6207-4784-AD6E-A01400DD3D8B}" srcOrd="1" destOrd="0" presId="urn:microsoft.com/office/officeart/2005/8/layout/hierarchy1"/>
    <dgm:cxn modelId="{E4740E6F-584F-4806-96DE-54F8A610698D}" type="presParOf" srcId="{00D2BC1F-0235-492F-AEAA-CCFC8426579D}" destId="{23249D47-D5C8-4A26-A2F6-6A61CBE35491}" srcOrd="4" destOrd="0" presId="urn:microsoft.com/office/officeart/2005/8/layout/hierarchy1"/>
    <dgm:cxn modelId="{B0D9CABF-2759-4BB9-8768-9EC43A7A9417}" type="presParOf" srcId="{00D2BC1F-0235-492F-AEAA-CCFC8426579D}" destId="{67CD579C-8D72-4B8D-8F39-EC882BEB29D1}" srcOrd="5" destOrd="0" presId="urn:microsoft.com/office/officeart/2005/8/layout/hierarchy1"/>
    <dgm:cxn modelId="{1A874A51-69DC-4896-A6D7-4C6293C02398}" type="presParOf" srcId="{67CD579C-8D72-4B8D-8F39-EC882BEB29D1}" destId="{B1BF956F-5259-4747-9C13-246BEE1C72EA}" srcOrd="0" destOrd="0" presId="urn:microsoft.com/office/officeart/2005/8/layout/hierarchy1"/>
    <dgm:cxn modelId="{33051156-1B86-4749-BB6F-58EC93A30B6E}" type="presParOf" srcId="{B1BF956F-5259-4747-9C13-246BEE1C72EA}" destId="{BB1DB72F-1E25-430C-8B37-E43243ED9795}" srcOrd="0" destOrd="0" presId="urn:microsoft.com/office/officeart/2005/8/layout/hierarchy1"/>
    <dgm:cxn modelId="{41C1930F-EC88-4E75-9872-E9579FD3C811}" type="presParOf" srcId="{B1BF956F-5259-4747-9C13-246BEE1C72EA}" destId="{6081A6E8-F4F2-42DF-BBA2-F7B18AFACCA7}" srcOrd="1" destOrd="0" presId="urn:microsoft.com/office/officeart/2005/8/layout/hierarchy1"/>
    <dgm:cxn modelId="{7F9E0C7B-2384-491E-9F9D-C4CA68AA167E}" type="presParOf" srcId="{67CD579C-8D72-4B8D-8F39-EC882BEB29D1}" destId="{30215A04-E910-4A2A-BB11-A87318ACADB6}" srcOrd="1" destOrd="0" presId="urn:microsoft.com/office/officeart/2005/8/layout/hierarchy1"/>
    <dgm:cxn modelId="{79CCF3F1-0183-40BE-B208-EB4049C93587}" type="presParOf" srcId="{BA03ED1A-5E92-4BFE-8BF4-F66BCC8767FD}" destId="{6464D6A9-6FD7-4C48-A6FE-629BD92F5ECB}" srcOrd="2" destOrd="0" presId="urn:microsoft.com/office/officeart/2005/8/layout/hierarchy1"/>
    <dgm:cxn modelId="{D0A8F911-6308-4987-A8E7-512DE7095CDD}" type="presParOf" srcId="{6464D6A9-6FD7-4C48-A6FE-629BD92F5ECB}" destId="{7403B559-8C15-4515-8020-0C630D136B68}" srcOrd="0" destOrd="0" presId="urn:microsoft.com/office/officeart/2005/8/layout/hierarchy1"/>
    <dgm:cxn modelId="{5EB51C71-C808-4EC5-8F91-E42272892E64}" type="presParOf" srcId="{7403B559-8C15-4515-8020-0C630D136B68}" destId="{9CC776BF-2331-4B6B-B8FE-F2684BAED4E1}" srcOrd="0" destOrd="0" presId="urn:microsoft.com/office/officeart/2005/8/layout/hierarchy1"/>
    <dgm:cxn modelId="{2A68EF7B-0950-4C7E-B1DC-3411D351E43C}" type="presParOf" srcId="{7403B559-8C15-4515-8020-0C630D136B68}" destId="{2E1290D0-99EF-4928-BD60-53A42A5EE383}" srcOrd="1" destOrd="0" presId="urn:microsoft.com/office/officeart/2005/8/layout/hierarchy1"/>
    <dgm:cxn modelId="{B6870E41-1376-4A2E-83A0-A803988A0331}" type="presParOf" srcId="{6464D6A9-6FD7-4C48-A6FE-629BD92F5ECB}" destId="{38BC3343-A1A0-4D0F-9550-21ECA331346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AC7C49-924A-472E-8D04-B7955CC12C5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CAB1E8-A30C-45B6-979F-4A4DCD2759DC}">
      <dgm:prSet/>
      <dgm:spPr/>
      <dgm:t>
        <a:bodyPr/>
        <a:lstStyle/>
        <a:p>
          <a:pPr rtl="0"/>
          <a:r>
            <a:rPr lang="en-US"/>
            <a:t>Digital health systems must protect patient information </a:t>
          </a:r>
          <a:r>
            <a:rPr lang="en-US" b="1" i="0"/>
            <a:t>(</a:t>
          </a:r>
          <a:r>
            <a:rPr lang="en-US" b="0" i="0"/>
            <a:t>Hakim, Wheatland and Inch, 2025)</a:t>
          </a:r>
          <a:endParaRPr lang="en-US" b="0" i="1"/>
        </a:p>
      </dgm:t>
    </dgm:pt>
    <dgm:pt modelId="{97F60899-DDA6-443C-AF72-AB9D7503739B}" type="parTrans" cxnId="{72A6B278-AE54-4482-A4F3-EC336957AB30}">
      <dgm:prSet/>
      <dgm:spPr/>
      <dgm:t>
        <a:bodyPr/>
        <a:lstStyle/>
        <a:p>
          <a:endParaRPr lang="en-US"/>
        </a:p>
      </dgm:t>
    </dgm:pt>
    <dgm:pt modelId="{156C6B41-CC30-4642-B99E-89FFB89F0606}" type="sibTrans" cxnId="{72A6B278-AE54-4482-A4F3-EC336957AB30}">
      <dgm:prSet/>
      <dgm:spPr/>
      <dgm:t>
        <a:bodyPr/>
        <a:lstStyle/>
        <a:p>
          <a:endParaRPr lang="en-US"/>
        </a:p>
      </dgm:t>
    </dgm:pt>
    <dgm:pt modelId="{896483EE-CC37-4273-9B1B-5FFC20635CAC}">
      <dgm:prSet/>
      <dgm:spPr/>
      <dgm:t>
        <a:bodyPr/>
        <a:lstStyle/>
        <a:p>
          <a:r>
            <a:rPr lang="en-US"/>
            <a:t>Data protection regulated through UK GDPR</a:t>
          </a:r>
        </a:p>
      </dgm:t>
    </dgm:pt>
    <dgm:pt modelId="{3BF80EDA-A9AA-4F72-95B2-45FD6CAA64B5}" type="parTrans" cxnId="{1A852206-AD76-4D75-9BD3-B837C66484F7}">
      <dgm:prSet/>
      <dgm:spPr/>
      <dgm:t>
        <a:bodyPr/>
        <a:lstStyle/>
        <a:p>
          <a:endParaRPr lang="en-US"/>
        </a:p>
      </dgm:t>
    </dgm:pt>
    <dgm:pt modelId="{A1E09E69-1A9E-4555-9F0A-B455443D3BB3}" type="sibTrans" cxnId="{1A852206-AD76-4D75-9BD3-B837C66484F7}">
      <dgm:prSet/>
      <dgm:spPr/>
      <dgm:t>
        <a:bodyPr/>
        <a:lstStyle/>
        <a:p>
          <a:endParaRPr lang="en-US"/>
        </a:p>
      </dgm:t>
    </dgm:pt>
    <dgm:pt modelId="{4C58DBA5-3304-4AB9-B97C-9379E8CA3DFF}">
      <dgm:prSet/>
      <dgm:spPr/>
      <dgm:t>
        <a:bodyPr/>
        <a:lstStyle/>
        <a:p>
          <a:r>
            <a:rPr lang="en-US"/>
            <a:t>NHS digital services follow strict confidentiality standards NHS digital systems follow strict confidentiality rules </a:t>
          </a:r>
          <a:r>
            <a:rPr lang="en-US" i="1"/>
            <a:t>(NHS England, 2023)</a:t>
          </a:r>
          <a:endParaRPr lang="en-US"/>
        </a:p>
      </dgm:t>
    </dgm:pt>
    <dgm:pt modelId="{B88E9A61-69F8-4AEF-81B4-A7F1AD9EE538}" type="parTrans" cxnId="{01CF5BBA-F98F-41C5-8CBB-23E38BD5BE3C}">
      <dgm:prSet/>
      <dgm:spPr/>
      <dgm:t>
        <a:bodyPr/>
        <a:lstStyle/>
        <a:p>
          <a:endParaRPr lang="en-US"/>
        </a:p>
      </dgm:t>
    </dgm:pt>
    <dgm:pt modelId="{8759E7E8-E6E9-46CA-8D73-B8D6AC77E802}" type="sibTrans" cxnId="{01CF5BBA-F98F-41C5-8CBB-23E38BD5BE3C}">
      <dgm:prSet/>
      <dgm:spPr/>
      <dgm:t>
        <a:bodyPr/>
        <a:lstStyle/>
        <a:p>
          <a:endParaRPr lang="en-US"/>
        </a:p>
      </dgm:t>
    </dgm:pt>
    <dgm:pt modelId="{2A5143DC-52C1-48A3-B939-2DD3E43002C4}">
      <dgm:prSet/>
      <dgm:spPr/>
      <dgm:t>
        <a:bodyPr/>
        <a:lstStyle/>
        <a:p>
          <a:r>
            <a:rPr lang="en-US" b="1" i="1" u="sng"/>
            <a:t>Ethical considerations include:</a:t>
          </a:r>
          <a:endParaRPr lang="en-US"/>
        </a:p>
      </dgm:t>
    </dgm:pt>
    <dgm:pt modelId="{7D784097-E0CA-4463-A8F8-369C278A0017}" type="parTrans" cxnId="{E8FCF23D-7832-4A69-BE90-9A644679A77C}">
      <dgm:prSet/>
      <dgm:spPr/>
      <dgm:t>
        <a:bodyPr/>
        <a:lstStyle/>
        <a:p>
          <a:endParaRPr lang="en-US"/>
        </a:p>
      </dgm:t>
    </dgm:pt>
    <dgm:pt modelId="{B781E2BF-B7F5-4201-B66D-6D4AF1077E0B}" type="sibTrans" cxnId="{E8FCF23D-7832-4A69-BE90-9A644679A77C}">
      <dgm:prSet/>
      <dgm:spPr/>
      <dgm:t>
        <a:bodyPr/>
        <a:lstStyle/>
        <a:p>
          <a:endParaRPr lang="en-US"/>
        </a:p>
      </dgm:t>
    </dgm:pt>
    <dgm:pt modelId="{10A89074-FE9F-48F1-AD91-0C1EDC989C29}">
      <dgm:prSet/>
      <dgm:spPr/>
      <dgm:t>
        <a:bodyPr/>
        <a:lstStyle/>
        <a:p>
          <a:r>
            <a:rPr lang="en-US"/>
            <a:t>patient privacy</a:t>
          </a:r>
        </a:p>
      </dgm:t>
    </dgm:pt>
    <dgm:pt modelId="{5E3354AA-E976-4DF9-9419-F8C338D67A37}" type="parTrans" cxnId="{9A714584-7750-4618-9B25-0BED4BC7217C}">
      <dgm:prSet/>
      <dgm:spPr/>
      <dgm:t>
        <a:bodyPr/>
        <a:lstStyle/>
        <a:p>
          <a:endParaRPr lang="en-US"/>
        </a:p>
      </dgm:t>
    </dgm:pt>
    <dgm:pt modelId="{C9083D80-750C-46F7-A4A8-F778FE57F124}" type="sibTrans" cxnId="{9A714584-7750-4618-9B25-0BED4BC7217C}">
      <dgm:prSet/>
      <dgm:spPr/>
      <dgm:t>
        <a:bodyPr/>
        <a:lstStyle/>
        <a:p>
          <a:endParaRPr lang="en-US"/>
        </a:p>
      </dgm:t>
    </dgm:pt>
    <dgm:pt modelId="{73E68EB0-64AE-4BD8-99C2-A091F5F2428E}">
      <dgm:prSet/>
      <dgm:spPr/>
      <dgm:t>
        <a:bodyPr/>
        <a:lstStyle/>
        <a:p>
          <a:r>
            <a:rPr lang="en-US"/>
            <a:t>cybersecurity risks</a:t>
          </a:r>
        </a:p>
      </dgm:t>
    </dgm:pt>
    <dgm:pt modelId="{4BFBBA55-0468-4928-A1FA-FC37F2FE4CB6}" type="parTrans" cxnId="{944836FB-B5A0-4D77-9970-0C74D1674251}">
      <dgm:prSet/>
      <dgm:spPr/>
      <dgm:t>
        <a:bodyPr/>
        <a:lstStyle/>
        <a:p>
          <a:endParaRPr lang="en-US"/>
        </a:p>
      </dgm:t>
    </dgm:pt>
    <dgm:pt modelId="{FB2C03D1-3B0C-4B59-A452-001BE21AC6DF}" type="sibTrans" cxnId="{944836FB-B5A0-4D77-9970-0C74D1674251}">
      <dgm:prSet/>
      <dgm:spPr/>
      <dgm:t>
        <a:bodyPr/>
        <a:lstStyle/>
        <a:p>
          <a:endParaRPr lang="en-US"/>
        </a:p>
      </dgm:t>
    </dgm:pt>
    <dgm:pt modelId="{ABD2C63B-F4F2-4023-A8FD-3BD24EA12A79}">
      <dgm:prSet/>
      <dgm:spPr/>
      <dgm:t>
        <a:bodyPr/>
        <a:lstStyle/>
        <a:p>
          <a:r>
            <a:rPr lang="en-US"/>
            <a:t>responsible use of health data.</a:t>
          </a:r>
        </a:p>
      </dgm:t>
    </dgm:pt>
    <dgm:pt modelId="{2174C871-75A3-4FEC-ABA1-50C7E6AED8DE}" type="parTrans" cxnId="{94FFD6B6-79B6-4A1F-BEA9-6B2AE331B6A6}">
      <dgm:prSet/>
      <dgm:spPr/>
      <dgm:t>
        <a:bodyPr/>
        <a:lstStyle/>
        <a:p>
          <a:endParaRPr lang="en-US"/>
        </a:p>
      </dgm:t>
    </dgm:pt>
    <dgm:pt modelId="{2B684734-B763-43B5-AFFA-6D8C3AC94A3D}" type="sibTrans" cxnId="{94FFD6B6-79B6-4A1F-BEA9-6B2AE331B6A6}">
      <dgm:prSet/>
      <dgm:spPr/>
      <dgm:t>
        <a:bodyPr/>
        <a:lstStyle/>
        <a:p>
          <a:endParaRPr lang="en-US"/>
        </a:p>
      </dgm:t>
    </dgm:pt>
    <dgm:pt modelId="{DB57298C-53AC-43D3-84F9-7272C82419C1}">
      <dgm:prSet/>
      <dgm:spPr/>
      <dgm:t>
        <a:bodyPr/>
        <a:lstStyle/>
        <a:p>
          <a:r>
            <a:rPr lang="en-US"/>
            <a:t>Keeping public trust is essential for digital healthcare adoption</a:t>
          </a:r>
          <a:r>
            <a:rPr lang="en-US" i="1"/>
            <a:t>(Wachter, 2016)</a:t>
          </a:r>
          <a:endParaRPr lang="en-US"/>
        </a:p>
      </dgm:t>
    </dgm:pt>
    <dgm:pt modelId="{D247A51F-4993-46FB-ACD9-8D3AB11E546D}" type="parTrans" cxnId="{10B60684-FED0-4614-AA12-050AB50674FF}">
      <dgm:prSet/>
      <dgm:spPr/>
      <dgm:t>
        <a:bodyPr/>
        <a:lstStyle/>
        <a:p>
          <a:endParaRPr lang="en-US"/>
        </a:p>
      </dgm:t>
    </dgm:pt>
    <dgm:pt modelId="{C20D1A82-61A6-4E8B-BB66-D045C36C910B}" type="sibTrans" cxnId="{10B60684-FED0-4614-AA12-050AB50674FF}">
      <dgm:prSet/>
      <dgm:spPr/>
      <dgm:t>
        <a:bodyPr/>
        <a:lstStyle/>
        <a:p>
          <a:endParaRPr lang="en-US"/>
        </a:p>
      </dgm:t>
    </dgm:pt>
    <dgm:pt modelId="{3BA18669-52B1-4EC3-A85D-BE29D9E8872E}" type="pres">
      <dgm:prSet presAssocID="{BDAC7C49-924A-472E-8D04-B7955CC12C5E}" presName="vert0" presStyleCnt="0">
        <dgm:presLayoutVars>
          <dgm:dir/>
          <dgm:animOne val="branch"/>
          <dgm:animLvl val="lvl"/>
        </dgm:presLayoutVars>
      </dgm:prSet>
      <dgm:spPr/>
    </dgm:pt>
    <dgm:pt modelId="{62528D43-727F-4100-9F2B-F19879FF2101}" type="pres">
      <dgm:prSet presAssocID="{1BCAB1E8-A30C-45B6-979F-4A4DCD2759DC}" presName="thickLine" presStyleLbl="alignNode1" presStyleIdx="0" presStyleCnt="8"/>
      <dgm:spPr/>
    </dgm:pt>
    <dgm:pt modelId="{D00B2DE2-9423-4FB2-A128-59178AC19EAC}" type="pres">
      <dgm:prSet presAssocID="{1BCAB1E8-A30C-45B6-979F-4A4DCD2759DC}" presName="horz1" presStyleCnt="0"/>
      <dgm:spPr/>
    </dgm:pt>
    <dgm:pt modelId="{2FEFE1B9-17A4-41CD-ABFC-1E0C34E6C32A}" type="pres">
      <dgm:prSet presAssocID="{1BCAB1E8-A30C-45B6-979F-4A4DCD2759DC}" presName="tx1" presStyleLbl="revTx" presStyleIdx="0" presStyleCnt="8"/>
      <dgm:spPr/>
    </dgm:pt>
    <dgm:pt modelId="{0E69EEE8-8B4C-4803-AF8D-3F9851658106}" type="pres">
      <dgm:prSet presAssocID="{1BCAB1E8-A30C-45B6-979F-4A4DCD2759DC}" presName="vert1" presStyleCnt="0"/>
      <dgm:spPr/>
    </dgm:pt>
    <dgm:pt modelId="{BF9608F0-503B-4F88-83E2-F1408B3D5E5D}" type="pres">
      <dgm:prSet presAssocID="{896483EE-CC37-4273-9B1B-5FFC20635CAC}" presName="thickLine" presStyleLbl="alignNode1" presStyleIdx="1" presStyleCnt="8"/>
      <dgm:spPr/>
    </dgm:pt>
    <dgm:pt modelId="{99427EE9-93F5-45BD-9B17-BE2DB8D23C2D}" type="pres">
      <dgm:prSet presAssocID="{896483EE-CC37-4273-9B1B-5FFC20635CAC}" presName="horz1" presStyleCnt="0"/>
      <dgm:spPr/>
    </dgm:pt>
    <dgm:pt modelId="{646C02C7-FA8A-4D31-B3DD-416CBDDC9EA2}" type="pres">
      <dgm:prSet presAssocID="{896483EE-CC37-4273-9B1B-5FFC20635CAC}" presName="tx1" presStyleLbl="revTx" presStyleIdx="1" presStyleCnt="8"/>
      <dgm:spPr/>
    </dgm:pt>
    <dgm:pt modelId="{65DD5D37-5FA9-439C-856C-C9F0736084DC}" type="pres">
      <dgm:prSet presAssocID="{896483EE-CC37-4273-9B1B-5FFC20635CAC}" presName="vert1" presStyleCnt="0"/>
      <dgm:spPr/>
    </dgm:pt>
    <dgm:pt modelId="{B4E99989-75AA-4EFE-9567-A4A5AD17F6D3}" type="pres">
      <dgm:prSet presAssocID="{4C58DBA5-3304-4AB9-B97C-9379E8CA3DFF}" presName="thickLine" presStyleLbl="alignNode1" presStyleIdx="2" presStyleCnt="8"/>
      <dgm:spPr/>
    </dgm:pt>
    <dgm:pt modelId="{6E1FE16E-F5D5-4765-8203-9D22318ACB4A}" type="pres">
      <dgm:prSet presAssocID="{4C58DBA5-3304-4AB9-B97C-9379E8CA3DFF}" presName="horz1" presStyleCnt="0"/>
      <dgm:spPr/>
    </dgm:pt>
    <dgm:pt modelId="{712914F3-819D-46C5-8C4C-29D81C1E107E}" type="pres">
      <dgm:prSet presAssocID="{4C58DBA5-3304-4AB9-B97C-9379E8CA3DFF}" presName="tx1" presStyleLbl="revTx" presStyleIdx="2" presStyleCnt="8"/>
      <dgm:spPr/>
    </dgm:pt>
    <dgm:pt modelId="{107999A6-C804-42DA-B1C1-857901FB2C3E}" type="pres">
      <dgm:prSet presAssocID="{4C58DBA5-3304-4AB9-B97C-9379E8CA3DFF}" presName="vert1" presStyleCnt="0"/>
      <dgm:spPr/>
    </dgm:pt>
    <dgm:pt modelId="{500B554C-055B-4ED2-8228-97D054086EBF}" type="pres">
      <dgm:prSet presAssocID="{2A5143DC-52C1-48A3-B939-2DD3E43002C4}" presName="thickLine" presStyleLbl="alignNode1" presStyleIdx="3" presStyleCnt="8"/>
      <dgm:spPr/>
    </dgm:pt>
    <dgm:pt modelId="{360A6CAB-20DB-400E-AFA7-CB197C8E283D}" type="pres">
      <dgm:prSet presAssocID="{2A5143DC-52C1-48A3-B939-2DD3E43002C4}" presName="horz1" presStyleCnt="0"/>
      <dgm:spPr/>
    </dgm:pt>
    <dgm:pt modelId="{38C43097-3AAE-4050-800B-6FC16DC90974}" type="pres">
      <dgm:prSet presAssocID="{2A5143DC-52C1-48A3-B939-2DD3E43002C4}" presName="tx1" presStyleLbl="revTx" presStyleIdx="3" presStyleCnt="8"/>
      <dgm:spPr/>
    </dgm:pt>
    <dgm:pt modelId="{9D6005BD-7941-448E-885A-94AACB7ABD75}" type="pres">
      <dgm:prSet presAssocID="{2A5143DC-52C1-48A3-B939-2DD3E43002C4}" presName="vert1" presStyleCnt="0"/>
      <dgm:spPr/>
    </dgm:pt>
    <dgm:pt modelId="{755D627E-ED9E-45AE-B1F5-12E199F22457}" type="pres">
      <dgm:prSet presAssocID="{10A89074-FE9F-48F1-AD91-0C1EDC989C29}" presName="thickLine" presStyleLbl="alignNode1" presStyleIdx="4" presStyleCnt="8"/>
      <dgm:spPr/>
    </dgm:pt>
    <dgm:pt modelId="{E3D60C17-DE01-415B-9440-F1E221E5A7F0}" type="pres">
      <dgm:prSet presAssocID="{10A89074-FE9F-48F1-AD91-0C1EDC989C29}" presName="horz1" presStyleCnt="0"/>
      <dgm:spPr/>
    </dgm:pt>
    <dgm:pt modelId="{B00F2CAD-6AA2-40D7-A58F-C7F9B4783B6D}" type="pres">
      <dgm:prSet presAssocID="{10A89074-FE9F-48F1-AD91-0C1EDC989C29}" presName="tx1" presStyleLbl="revTx" presStyleIdx="4" presStyleCnt="8"/>
      <dgm:spPr/>
    </dgm:pt>
    <dgm:pt modelId="{41733D5E-BC05-4955-9E10-DC7206C194B1}" type="pres">
      <dgm:prSet presAssocID="{10A89074-FE9F-48F1-AD91-0C1EDC989C29}" presName="vert1" presStyleCnt="0"/>
      <dgm:spPr/>
    </dgm:pt>
    <dgm:pt modelId="{F293C407-30C2-4BD8-9C33-FE6C602D6EBA}" type="pres">
      <dgm:prSet presAssocID="{73E68EB0-64AE-4BD8-99C2-A091F5F2428E}" presName="thickLine" presStyleLbl="alignNode1" presStyleIdx="5" presStyleCnt="8"/>
      <dgm:spPr/>
    </dgm:pt>
    <dgm:pt modelId="{EB24987B-8D65-4135-BD44-AAFDAE383DF0}" type="pres">
      <dgm:prSet presAssocID="{73E68EB0-64AE-4BD8-99C2-A091F5F2428E}" presName="horz1" presStyleCnt="0"/>
      <dgm:spPr/>
    </dgm:pt>
    <dgm:pt modelId="{3ABFCA83-BD3E-4530-905E-E3F04F550107}" type="pres">
      <dgm:prSet presAssocID="{73E68EB0-64AE-4BD8-99C2-A091F5F2428E}" presName="tx1" presStyleLbl="revTx" presStyleIdx="5" presStyleCnt="8"/>
      <dgm:spPr/>
    </dgm:pt>
    <dgm:pt modelId="{A56D72B6-D3F0-419E-BDF2-30BAE0E5FBF0}" type="pres">
      <dgm:prSet presAssocID="{73E68EB0-64AE-4BD8-99C2-A091F5F2428E}" presName="vert1" presStyleCnt="0"/>
      <dgm:spPr/>
    </dgm:pt>
    <dgm:pt modelId="{116109F8-3645-469C-B1D1-EC819267E4B4}" type="pres">
      <dgm:prSet presAssocID="{ABD2C63B-F4F2-4023-A8FD-3BD24EA12A79}" presName="thickLine" presStyleLbl="alignNode1" presStyleIdx="6" presStyleCnt="8"/>
      <dgm:spPr/>
    </dgm:pt>
    <dgm:pt modelId="{65AEA516-1E10-4C24-8CBD-F56964A5A0DB}" type="pres">
      <dgm:prSet presAssocID="{ABD2C63B-F4F2-4023-A8FD-3BD24EA12A79}" presName="horz1" presStyleCnt="0"/>
      <dgm:spPr/>
    </dgm:pt>
    <dgm:pt modelId="{357D0542-C402-4753-911D-14F4919CB2EF}" type="pres">
      <dgm:prSet presAssocID="{ABD2C63B-F4F2-4023-A8FD-3BD24EA12A79}" presName="tx1" presStyleLbl="revTx" presStyleIdx="6" presStyleCnt="8"/>
      <dgm:spPr/>
    </dgm:pt>
    <dgm:pt modelId="{4D1BBE3F-152C-49D5-94A7-26E863E53AD3}" type="pres">
      <dgm:prSet presAssocID="{ABD2C63B-F4F2-4023-A8FD-3BD24EA12A79}" presName="vert1" presStyleCnt="0"/>
      <dgm:spPr/>
    </dgm:pt>
    <dgm:pt modelId="{C5A23127-6BAE-4276-B2B8-BC433EA1E7DE}" type="pres">
      <dgm:prSet presAssocID="{DB57298C-53AC-43D3-84F9-7272C82419C1}" presName="thickLine" presStyleLbl="alignNode1" presStyleIdx="7" presStyleCnt="8"/>
      <dgm:spPr/>
    </dgm:pt>
    <dgm:pt modelId="{DAD4C7BF-71FF-4815-85DF-C35040A74AB5}" type="pres">
      <dgm:prSet presAssocID="{DB57298C-53AC-43D3-84F9-7272C82419C1}" presName="horz1" presStyleCnt="0"/>
      <dgm:spPr/>
    </dgm:pt>
    <dgm:pt modelId="{B1C08285-D08A-43BC-851A-2A2411A2506F}" type="pres">
      <dgm:prSet presAssocID="{DB57298C-53AC-43D3-84F9-7272C82419C1}" presName="tx1" presStyleLbl="revTx" presStyleIdx="7" presStyleCnt="8"/>
      <dgm:spPr/>
    </dgm:pt>
    <dgm:pt modelId="{DB68C758-C534-4088-901E-CC63E5221FA3}" type="pres">
      <dgm:prSet presAssocID="{DB57298C-53AC-43D3-84F9-7272C82419C1}" presName="vert1" presStyleCnt="0"/>
      <dgm:spPr/>
    </dgm:pt>
  </dgm:ptLst>
  <dgm:cxnLst>
    <dgm:cxn modelId="{1A852206-AD76-4D75-9BD3-B837C66484F7}" srcId="{BDAC7C49-924A-472E-8D04-B7955CC12C5E}" destId="{896483EE-CC37-4273-9B1B-5FFC20635CAC}" srcOrd="1" destOrd="0" parTransId="{3BF80EDA-A9AA-4F72-95B2-45FD6CAA64B5}" sibTransId="{A1E09E69-1A9E-4555-9F0A-B455443D3BB3}"/>
    <dgm:cxn modelId="{DEA72B07-C009-4DB3-A838-46C565C1EEF8}" type="presOf" srcId="{2A5143DC-52C1-48A3-B939-2DD3E43002C4}" destId="{38C43097-3AAE-4050-800B-6FC16DC90974}" srcOrd="0" destOrd="0" presId="urn:microsoft.com/office/officeart/2008/layout/LinedList"/>
    <dgm:cxn modelId="{FEC14D1F-3CB9-45D8-AE1E-ACAC21FEA8DD}" type="presOf" srcId="{1BCAB1E8-A30C-45B6-979F-4A4DCD2759DC}" destId="{2FEFE1B9-17A4-41CD-ABFC-1E0C34E6C32A}" srcOrd="0" destOrd="0" presId="urn:microsoft.com/office/officeart/2008/layout/LinedList"/>
    <dgm:cxn modelId="{E8FCF23D-7832-4A69-BE90-9A644679A77C}" srcId="{BDAC7C49-924A-472E-8D04-B7955CC12C5E}" destId="{2A5143DC-52C1-48A3-B939-2DD3E43002C4}" srcOrd="3" destOrd="0" parTransId="{7D784097-E0CA-4463-A8F8-369C278A0017}" sibTransId="{B781E2BF-B7F5-4201-B66D-6D4AF1077E0B}"/>
    <dgm:cxn modelId="{1937B34C-C185-4984-9E5E-C3A47AC9B465}" type="presOf" srcId="{BDAC7C49-924A-472E-8D04-B7955CC12C5E}" destId="{3BA18669-52B1-4EC3-A85D-BE29D9E8872E}" srcOrd="0" destOrd="0" presId="urn:microsoft.com/office/officeart/2008/layout/LinedList"/>
    <dgm:cxn modelId="{D3FA2456-9873-46C2-8230-9777D7B15009}" type="presOf" srcId="{4C58DBA5-3304-4AB9-B97C-9379E8CA3DFF}" destId="{712914F3-819D-46C5-8C4C-29D81C1E107E}" srcOrd="0" destOrd="0" presId="urn:microsoft.com/office/officeart/2008/layout/LinedList"/>
    <dgm:cxn modelId="{72A6B278-AE54-4482-A4F3-EC336957AB30}" srcId="{BDAC7C49-924A-472E-8D04-B7955CC12C5E}" destId="{1BCAB1E8-A30C-45B6-979F-4A4DCD2759DC}" srcOrd="0" destOrd="0" parTransId="{97F60899-DDA6-443C-AF72-AB9D7503739B}" sibTransId="{156C6B41-CC30-4642-B99E-89FFB89F0606}"/>
    <dgm:cxn modelId="{4557F87D-68A2-4E10-99BE-1AD9DB01D4CE}" type="presOf" srcId="{896483EE-CC37-4273-9B1B-5FFC20635CAC}" destId="{646C02C7-FA8A-4D31-B3DD-416CBDDC9EA2}" srcOrd="0" destOrd="0" presId="urn:microsoft.com/office/officeart/2008/layout/LinedList"/>
    <dgm:cxn modelId="{10B60684-FED0-4614-AA12-050AB50674FF}" srcId="{BDAC7C49-924A-472E-8D04-B7955CC12C5E}" destId="{DB57298C-53AC-43D3-84F9-7272C82419C1}" srcOrd="7" destOrd="0" parTransId="{D247A51F-4993-46FB-ACD9-8D3AB11E546D}" sibTransId="{C20D1A82-61A6-4E8B-BB66-D045C36C910B}"/>
    <dgm:cxn modelId="{9A714584-7750-4618-9B25-0BED4BC7217C}" srcId="{BDAC7C49-924A-472E-8D04-B7955CC12C5E}" destId="{10A89074-FE9F-48F1-AD91-0C1EDC989C29}" srcOrd="4" destOrd="0" parTransId="{5E3354AA-E976-4DF9-9419-F8C338D67A37}" sibTransId="{C9083D80-750C-46F7-A4A8-F778FE57F124}"/>
    <dgm:cxn modelId="{D4BF6395-C6A3-46BC-9D9A-2286DEA7CF61}" type="presOf" srcId="{10A89074-FE9F-48F1-AD91-0C1EDC989C29}" destId="{B00F2CAD-6AA2-40D7-A58F-C7F9B4783B6D}" srcOrd="0" destOrd="0" presId="urn:microsoft.com/office/officeart/2008/layout/LinedList"/>
    <dgm:cxn modelId="{BF97E6B2-EC0F-4CE4-9DBF-30D98ACCAC23}" type="presOf" srcId="{DB57298C-53AC-43D3-84F9-7272C82419C1}" destId="{B1C08285-D08A-43BC-851A-2A2411A2506F}" srcOrd="0" destOrd="0" presId="urn:microsoft.com/office/officeart/2008/layout/LinedList"/>
    <dgm:cxn modelId="{94FFD6B6-79B6-4A1F-BEA9-6B2AE331B6A6}" srcId="{BDAC7C49-924A-472E-8D04-B7955CC12C5E}" destId="{ABD2C63B-F4F2-4023-A8FD-3BD24EA12A79}" srcOrd="6" destOrd="0" parTransId="{2174C871-75A3-4FEC-ABA1-50C7E6AED8DE}" sibTransId="{2B684734-B763-43B5-AFFA-6D8C3AC94A3D}"/>
    <dgm:cxn modelId="{01CF5BBA-F98F-41C5-8CBB-23E38BD5BE3C}" srcId="{BDAC7C49-924A-472E-8D04-B7955CC12C5E}" destId="{4C58DBA5-3304-4AB9-B97C-9379E8CA3DFF}" srcOrd="2" destOrd="0" parTransId="{B88E9A61-69F8-4AEF-81B4-A7F1AD9EE538}" sibTransId="{8759E7E8-E6E9-46CA-8D73-B8D6AC77E802}"/>
    <dgm:cxn modelId="{A4B325C9-4995-4FF0-B086-50772E4FC098}" type="presOf" srcId="{ABD2C63B-F4F2-4023-A8FD-3BD24EA12A79}" destId="{357D0542-C402-4753-911D-14F4919CB2EF}" srcOrd="0" destOrd="0" presId="urn:microsoft.com/office/officeart/2008/layout/LinedList"/>
    <dgm:cxn modelId="{B18A85F8-56E4-48C7-A721-D279E477F2DB}" type="presOf" srcId="{73E68EB0-64AE-4BD8-99C2-A091F5F2428E}" destId="{3ABFCA83-BD3E-4530-905E-E3F04F550107}" srcOrd="0" destOrd="0" presId="urn:microsoft.com/office/officeart/2008/layout/LinedList"/>
    <dgm:cxn modelId="{944836FB-B5A0-4D77-9970-0C74D1674251}" srcId="{BDAC7C49-924A-472E-8D04-B7955CC12C5E}" destId="{73E68EB0-64AE-4BD8-99C2-A091F5F2428E}" srcOrd="5" destOrd="0" parTransId="{4BFBBA55-0468-4928-A1FA-FC37F2FE4CB6}" sibTransId="{FB2C03D1-3B0C-4B59-A452-001BE21AC6DF}"/>
    <dgm:cxn modelId="{AFE1E3B4-A315-4F35-BA14-0812F7AFA1E8}" type="presParOf" srcId="{3BA18669-52B1-4EC3-A85D-BE29D9E8872E}" destId="{62528D43-727F-4100-9F2B-F19879FF2101}" srcOrd="0" destOrd="0" presId="urn:microsoft.com/office/officeart/2008/layout/LinedList"/>
    <dgm:cxn modelId="{1A221B72-E9E0-4238-8547-C7786E89B030}" type="presParOf" srcId="{3BA18669-52B1-4EC3-A85D-BE29D9E8872E}" destId="{D00B2DE2-9423-4FB2-A128-59178AC19EAC}" srcOrd="1" destOrd="0" presId="urn:microsoft.com/office/officeart/2008/layout/LinedList"/>
    <dgm:cxn modelId="{A1F45FC7-D453-47B8-8DE3-044B34F88F79}" type="presParOf" srcId="{D00B2DE2-9423-4FB2-A128-59178AC19EAC}" destId="{2FEFE1B9-17A4-41CD-ABFC-1E0C34E6C32A}" srcOrd="0" destOrd="0" presId="urn:microsoft.com/office/officeart/2008/layout/LinedList"/>
    <dgm:cxn modelId="{3BE2AE89-91E8-476E-A1E8-0C71CB076A36}" type="presParOf" srcId="{D00B2DE2-9423-4FB2-A128-59178AC19EAC}" destId="{0E69EEE8-8B4C-4803-AF8D-3F9851658106}" srcOrd="1" destOrd="0" presId="urn:microsoft.com/office/officeart/2008/layout/LinedList"/>
    <dgm:cxn modelId="{129D0E70-5A31-41F1-BCF4-AD7F09D6862B}" type="presParOf" srcId="{3BA18669-52B1-4EC3-A85D-BE29D9E8872E}" destId="{BF9608F0-503B-4F88-83E2-F1408B3D5E5D}" srcOrd="2" destOrd="0" presId="urn:microsoft.com/office/officeart/2008/layout/LinedList"/>
    <dgm:cxn modelId="{396D55F5-79CA-4745-AF8A-B2BC347FF41F}" type="presParOf" srcId="{3BA18669-52B1-4EC3-A85D-BE29D9E8872E}" destId="{99427EE9-93F5-45BD-9B17-BE2DB8D23C2D}" srcOrd="3" destOrd="0" presId="urn:microsoft.com/office/officeart/2008/layout/LinedList"/>
    <dgm:cxn modelId="{C3197D6C-2B40-4D78-94B3-439F55EC7212}" type="presParOf" srcId="{99427EE9-93F5-45BD-9B17-BE2DB8D23C2D}" destId="{646C02C7-FA8A-4D31-B3DD-416CBDDC9EA2}" srcOrd="0" destOrd="0" presId="urn:microsoft.com/office/officeart/2008/layout/LinedList"/>
    <dgm:cxn modelId="{90EC361F-C9FD-4E04-97BC-FF5D6303CCF2}" type="presParOf" srcId="{99427EE9-93F5-45BD-9B17-BE2DB8D23C2D}" destId="{65DD5D37-5FA9-439C-856C-C9F0736084DC}" srcOrd="1" destOrd="0" presId="urn:microsoft.com/office/officeart/2008/layout/LinedList"/>
    <dgm:cxn modelId="{0EBC1EA8-F899-45EB-84D1-B8941C23165A}" type="presParOf" srcId="{3BA18669-52B1-4EC3-A85D-BE29D9E8872E}" destId="{B4E99989-75AA-4EFE-9567-A4A5AD17F6D3}" srcOrd="4" destOrd="0" presId="urn:microsoft.com/office/officeart/2008/layout/LinedList"/>
    <dgm:cxn modelId="{DF1FB5DE-7ACF-433C-A5CA-35E5136D7BFC}" type="presParOf" srcId="{3BA18669-52B1-4EC3-A85D-BE29D9E8872E}" destId="{6E1FE16E-F5D5-4765-8203-9D22318ACB4A}" srcOrd="5" destOrd="0" presId="urn:microsoft.com/office/officeart/2008/layout/LinedList"/>
    <dgm:cxn modelId="{A861AC31-E8AE-4AD6-9C74-4B5FEB9BBF7F}" type="presParOf" srcId="{6E1FE16E-F5D5-4765-8203-9D22318ACB4A}" destId="{712914F3-819D-46C5-8C4C-29D81C1E107E}" srcOrd="0" destOrd="0" presId="urn:microsoft.com/office/officeart/2008/layout/LinedList"/>
    <dgm:cxn modelId="{610CD710-8FC2-45B3-8CE0-9842FE30498E}" type="presParOf" srcId="{6E1FE16E-F5D5-4765-8203-9D22318ACB4A}" destId="{107999A6-C804-42DA-B1C1-857901FB2C3E}" srcOrd="1" destOrd="0" presId="urn:microsoft.com/office/officeart/2008/layout/LinedList"/>
    <dgm:cxn modelId="{0B5A9872-F19A-4A2E-9A67-DFF348885CBD}" type="presParOf" srcId="{3BA18669-52B1-4EC3-A85D-BE29D9E8872E}" destId="{500B554C-055B-4ED2-8228-97D054086EBF}" srcOrd="6" destOrd="0" presId="urn:microsoft.com/office/officeart/2008/layout/LinedList"/>
    <dgm:cxn modelId="{E8252575-85C6-468A-B8C8-F2BD05A0A7B7}" type="presParOf" srcId="{3BA18669-52B1-4EC3-A85D-BE29D9E8872E}" destId="{360A6CAB-20DB-400E-AFA7-CB197C8E283D}" srcOrd="7" destOrd="0" presId="urn:microsoft.com/office/officeart/2008/layout/LinedList"/>
    <dgm:cxn modelId="{8230FE49-0FDD-4ACC-B5FA-2EB77CB6F521}" type="presParOf" srcId="{360A6CAB-20DB-400E-AFA7-CB197C8E283D}" destId="{38C43097-3AAE-4050-800B-6FC16DC90974}" srcOrd="0" destOrd="0" presId="urn:microsoft.com/office/officeart/2008/layout/LinedList"/>
    <dgm:cxn modelId="{0121A82C-20B8-4296-B8CD-1E45D0D81105}" type="presParOf" srcId="{360A6CAB-20DB-400E-AFA7-CB197C8E283D}" destId="{9D6005BD-7941-448E-885A-94AACB7ABD75}" srcOrd="1" destOrd="0" presId="urn:microsoft.com/office/officeart/2008/layout/LinedList"/>
    <dgm:cxn modelId="{31B76422-FF52-4C44-8D32-EF8B49B59523}" type="presParOf" srcId="{3BA18669-52B1-4EC3-A85D-BE29D9E8872E}" destId="{755D627E-ED9E-45AE-B1F5-12E199F22457}" srcOrd="8" destOrd="0" presId="urn:microsoft.com/office/officeart/2008/layout/LinedList"/>
    <dgm:cxn modelId="{56B9B271-1D4C-445D-83EB-3E40EB1C9DC4}" type="presParOf" srcId="{3BA18669-52B1-4EC3-A85D-BE29D9E8872E}" destId="{E3D60C17-DE01-415B-9440-F1E221E5A7F0}" srcOrd="9" destOrd="0" presId="urn:microsoft.com/office/officeart/2008/layout/LinedList"/>
    <dgm:cxn modelId="{501A65B2-2B8B-4DA1-BB18-299EE61F788C}" type="presParOf" srcId="{E3D60C17-DE01-415B-9440-F1E221E5A7F0}" destId="{B00F2CAD-6AA2-40D7-A58F-C7F9B4783B6D}" srcOrd="0" destOrd="0" presId="urn:microsoft.com/office/officeart/2008/layout/LinedList"/>
    <dgm:cxn modelId="{0AC88505-93E1-414D-A133-308479236A6C}" type="presParOf" srcId="{E3D60C17-DE01-415B-9440-F1E221E5A7F0}" destId="{41733D5E-BC05-4955-9E10-DC7206C194B1}" srcOrd="1" destOrd="0" presId="urn:microsoft.com/office/officeart/2008/layout/LinedList"/>
    <dgm:cxn modelId="{C0D67EF0-16AC-42D3-A74C-4578A0A4F5EA}" type="presParOf" srcId="{3BA18669-52B1-4EC3-A85D-BE29D9E8872E}" destId="{F293C407-30C2-4BD8-9C33-FE6C602D6EBA}" srcOrd="10" destOrd="0" presId="urn:microsoft.com/office/officeart/2008/layout/LinedList"/>
    <dgm:cxn modelId="{6C1999D2-686C-4BDA-95FD-1FF117D4A8FA}" type="presParOf" srcId="{3BA18669-52B1-4EC3-A85D-BE29D9E8872E}" destId="{EB24987B-8D65-4135-BD44-AAFDAE383DF0}" srcOrd="11" destOrd="0" presId="urn:microsoft.com/office/officeart/2008/layout/LinedList"/>
    <dgm:cxn modelId="{A5336DA0-1D05-4BD0-9748-25D2841B1882}" type="presParOf" srcId="{EB24987B-8D65-4135-BD44-AAFDAE383DF0}" destId="{3ABFCA83-BD3E-4530-905E-E3F04F550107}" srcOrd="0" destOrd="0" presId="urn:microsoft.com/office/officeart/2008/layout/LinedList"/>
    <dgm:cxn modelId="{4AEF934B-4BE2-470C-B6DA-33B1ED381371}" type="presParOf" srcId="{EB24987B-8D65-4135-BD44-AAFDAE383DF0}" destId="{A56D72B6-D3F0-419E-BDF2-30BAE0E5FBF0}" srcOrd="1" destOrd="0" presId="urn:microsoft.com/office/officeart/2008/layout/LinedList"/>
    <dgm:cxn modelId="{C1602623-2C8D-4840-85AE-803AEFF22DC0}" type="presParOf" srcId="{3BA18669-52B1-4EC3-A85D-BE29D9E8872E}" destId="{116109F8-3645-469C-B1D1-EC819267E4B4}" srcOrd="12" destOrd="0" presId="urn:microsoft.com/office/officeart/2008/layout/LinedList"/>
    <dgm:cxn modelId="{02EE2457-F644-42B4-8373-D070433C6E28}" type="presParOf" srcId="{3BA18669-52B1-4EC3-A85D-BE29D9E8872E}" destId="{65AEA516-1E10-4C24-8CBD-F56964A5A0DB}" srcOrd="13" destOrd="0" presId="urn:microsoft.com/office/officeart/2008/layout/LinedList"/>
    <dgm:cxn modelId="{E9E488C4-0ABE-4B34-8F53-9AC69DD5B80F}" type="presParOf" srcId="{65AEA516-1E10-4C24-8CBD-F56964A5A0DB}" destId="{357D0542-C402-4753-911D-14F4919CB2EF}" srcOrd="0" destOrd="0" presId="urn:microsoft.com/office/officeart/2008/layout/LinedList"/>
    <dgm:cxn modelId="{EF861909-B16D-4C96-9EC6-1C5BF4B96C93}" type="presParOf" srcId="{65AEA516-1E10-4C24-8CBD-F56964A5A0DB}" destId="{4D1BBE3F-152C-49D5-94A7-26E863E53AD3}" srcOrd="1" destOrd="0" presId="urn:microsoft.com/office/officeart/2008/layout/LinedList"/>
    <dgm:cxn modelId="{5A27B209-BE8E-42FB-9DC3-247D78ADE66C}" type="presParOf" srcId="{3BA18669-52B1-4EC3-A85D-BE29D9E8872E}" destId="{C5A23127-6BAE-4276-B2B8-BC433EA1E7DE}" srcOrd="14" destOrd="0" presId="urn:microsoft.com/office/officeart/2008/layout/LinedList"/>
    <dgm:cxn modelId="{8D00CCDE-AC42-4880-B1A7-B3E5008F164E}" type="presParOf" srcId="{3BA18669-52B1-4EC3-A85D-BE29D9E8872E}" destId="{DAD4C7BF-71FF-4815-85DF-C35040A74AB5}" srcOrd="15" destOrd="0" presId="urn:microsoft.com/office/officeart/2008/layout/LinedList"/>
    <dgm:cxn modelId="{E4B01122-C994-42FC-994B-B7DC15B6F6A7}" type="presParOf" srcId="{DAD4C7BF-71FF-4815-85DF-C35040A74AB5}" destId="{B1C08285-D08A-43BC-851A-2A2411A2506F}" srcOrd="0" destOrd="0" presId="urn:microsoft.com/office/officeart/2008/layout/LinedList"/>
    <dgm:cxn modelId="{A2A16228-06CC-4C5D-A03F-17E07017DBB2}" type="presParOf" srcId="{DAD4C7BF-71FF-4815-85DF-C35040A74AB5}" destId="{DB68C758-C534-4088-901E-CC63E5221FA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DFF8AB3-E03F-473C-AF20-66465C4C36B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888B98-CEB0-4DE3-A0D7-5828BE222AE6}">
      <dgm:prSet/>
      <dgm:spPr/>
      <dgm:t>
        <a:bodyPr/>
        <a:lstStyle/>
        <a:p>
          <a:r>
            <a:rPr lang="en-US"/>
            <a:t>Benefits:</a:t>
          </a:r>
        </a:p>
      </dgm:t>
    </dgm:pt>
    <dgm:pt modelId="{D451B55C-976A-431B-8F8A-3CA64021EE1B}" type="parTrans" cxnId="{E7F85862-DA2D-4CAC-A0FB-7B71B9B18FD0}">
      <dgm:prSet/>
      <dgm:spPr/>
      <dgm:t>
        <a:bodyPr/>
        <a:lstStyle/>
        <a:p>
          <a:endParaRPr lang="en-US"/>
        </a:p>
      </dgm:t>
    </dgm:pt>
    <dgm:pt modelId="{B7DDD428-0A5D-4960-8E9A-307C0248FD65}" type="sibTrans" cxnId="{E7F85862-DA2D-4CAC-A0FB-7B71B9B18FD0}">
      <dgm:prSet/>
      <dgm:spPr/>
      <dgm:t>
        <a:bodyPr/>
        <a:lstStyle/>
        <a:p>
          <a:endParaRPr lang="en-US"/>
        </a:p>
      </dgm:t>
    </dgm:pt>
    <dgm:pt modelId="{71AB67C8-28C2-4ED9-AFB7-04351E29F05B}">
      <dgm:prSet/>
      <dgm:spPr/>
      <dgm:t>
        <a:bodyPr/>
        <a:lstStyle/>
        <a:p>
          <a:r>
            <a:rPr lang="en-US"/>
            <a:t>Improved efficiency in booking appointments </a:t>
          </a:r>
          <a:r>
            <a:rPr lang="en-US" i="1"/>
            <a:t>(NHS England, 2023)</a:t>
          </a:r>
          <a:endParaRPr lang="en-US"/>
        </a:p>
      </dgm:t>
    </dgm:pt>
    <dgm:pt modelId="{3AE11D37-0423-4AA3-9D89-79E21E350338}" type="parTrans" cxnId="{0D849367-8371-42D3-AEF9-09B50618C90A}">
      <dgm:prSet/>
      <dgm:spPr/>
      <dgm:t>
        <a:bodyPr/>
        <a:lstStyle/>
        <a:p>
          <a:endParaRPr lang="en-US"/>
        </a:p>
      </dgm:t>
    </dgm:pt>
    <dgm:pt modelId="{466C6056-216C-415A-AA63-C79F879C83AD}" type="sibTrans" cxnId="{0D849367-8371-42D3-AEF9-09B50618C90A}">
      <dgm:prSet/>
      <dgm:spPr/>
      <dgm:t>
        <a:bodyPr/>
        <a:lstStyle/>
        <a:p>
          <a:endParaRPr lang="en-US"/>
        </a:p>
      </dgm:t>
    </dgm:pt>
    <dgm:pt modelId="{82D1376E-D280-4020-BABD-85FBB0C8108A}">
      <dgm:prSet/>
      <dgm:spPr/>
      <dgm:t>
        <a:bodyPr/>
        <a:lstStyle/>
        <a:p>
          <a:r>
            <a:rPr lang="en-US"/>
            <a:t>Reduced telephone demand for GP practices</a:t>
          </a:r>
        </a:p>
      </dgm:t>
    </dgm:pt>
    <dgm:pt modelId="{25F7B28F-7A69-403F-A499-739F43BAD9BE}" type="parTrans" cxnId="{5937D2A6-019A-498F-A966-7EBD35E5F44F}">
      <dgm:prSet/>
      <dgm:spPr/>
      <dgm:t>
        <a:bodyPr/>
        <a:lstStyle/>
        <a:p>
          <a:endParaRPr lang="en-US"/>
        </a:p>
      </dgm:t>
    </dgm:pt>
    <dgm:pt modelId="{FDBA59D5-4649-4543-BBE8-C70B7DFF3B38}" type="sibTrans" cxnId="{5937D2A6-019A-498F-A966-7EBD35E5F44F}">
      <dgm:prSet/>
      <dgm:spPr/>
      <dgm:t>
        <a:bodyPr/>
        <a:lstStyle/>
        <a:p>
          <a:endParaRPr lang="en-US"/>
        </a:p>
      </dgm:t>
    </dgm:pt>
    <dgm:pt modelId="{45529503-2B07-4ED4-9618-3BCEFA3BE498}">
      <dgm:prSet/>
      <dgm:spPr/>
      <dgm:t>
        <a:bodyPr/>
        <a:lstStyle/>
        <a:p>
          <a:r>
            <a:rPr lang="en-US"/>
            <a:t>Greater access to healthcare services</a:t>
          </a:r>
        </a:p>
      </dgm:t>
    </dgm:pt>
    <dgm:pt modelId="{04BB6DE8-DD7A-493D-B0C5-2ECBBC9D233E}" type="parTrans" cxnId="{5B2BC394-88DF-40C8-9EDF-756BB9E86EE3}">
      <dgm:prSet/>
      <dgm:spPr/>
      <dgm:t>
        <a:bodyPr/>
        <a:lstStyle/>
        <a:p>
          <a:endParaRPr lang="en-US"/>
        </a:p>
      </dgm:t>
    </dgm:pt>
    <dgm:pt modelId="{AE952E4C-86CC-42F6-BF01-916DDDEE5B99}" type="sibTrans" cxnId="{5B2BC394-88DF-40C8-9EDF-756BB9E86EE3}">
      <dgm:prSet/>
      <dgm:spPr/>
      <dgm:t>
        <a:bodyPr/>
        <a:lstStyle/>
        <a:p>
          <a:endParaRPr lang="en-US"/>
        </a:p>
      </dgm:t>
    </dgm:pt>
    <dgm:pt modelId="{75E98FC9-3137-4E8D-8E7F-320C16D3E789}">
      <dgm:prSet/>
      <dgm:spPr/>
      <dgm:t>
        <a:bodyPr/>
        <a:lstStyle/>
        <a:p>
          <a:r>
            <a:rPr lang="en-US"/>
            <a:t>Challenges:</a:t>
          </a:r>
        </a:p>
      </dgm:t>
    </dgm:pt>
    <dgm:pt modelId="{25E4FA48-9337-45EE-88F1-C635065936A6}" type="parTrans" cxnId="{76BC3F58-8D52-414D-AFB3-8E5C27F599F8}">
      <dgm:prSet/>
      <dgm:spPr/>
      <dgm:t>
        <a:bodyPr/>
        <a:lstStyle/>
        <a:p>
          <a:endParaRPr lang="en-US"/>
        </a:p>
      </dgm:t>
    </dgm:pt>
    <dgm:pt modelId="{0202E96F-C28D-4C40-AE94-D19D79E1F344}" type="sibTrans" cxnId="{76BC3F58-8D52-414D-AFB3-8E5C27F599F8}">
      <dgm:prSet/>
      <dgm:spPr/>
      <dgm:t>
        <a:bodyPr/>
        <a:lstStyle/>
        <a:p>
          <a:endParaRPr lang="en-US"/>
        </a:p>
      </dgm:t>
    </dgm:pt>
    <dgm:pt modelId="{C59C05A8-E8F0-4BEC-A377-2BFB874276AF}">
      <dgm:prSet/>
      <dgm:spPr/>
      <dgm:t>
        <a:bodyPr/>
        <a:lstStyle/>
        <a:p>
          <a:r>
            <a:rPr lang="en-US"/>
            <a:t>Challenges:</a:t>
          </a:r>
        </a:p>
      </dgm:t>
    </dgm:pt>
    <dgm:pt modelId="{06D9309D-4BAC-4AB4-AE95-C121FDE8337F}" type="parTrans" cxnId="{06D8964F-9ED0-4227-A1F1-97B87BD57112}">
      <dgm:prSet/>
      <dgm:spPr/>
      <dgm:t>
        <a:bodyPr/>
        <a:lstStyle/>
        <a:p>
          <a:endParaRPr lang="en-US"/>
        </a:p>
      </dgm:t>
    </dgm:pt>
    <dgm:pt modelId="{BA256E8B-E891-457C-AB2E-857CE01F8BFE}" type="sibTrans" cxnId="{06D8964F-9ED0-4227-A1F1-97B87BD57112}">
      <dgm:prSet/>
      <dgm:spPr/>
      <dgm:t>
        <a:bodyPr/>
        <a:lstStyle/>
        <a:p>
          <a:endParaRPr lang="en-US"/>
        </a:p>
      </dgm:t>
    </dgm:pt>
    <dgm:pt modelId="{B702E170-00C6-4854-AD25-4C9291B4FFA1}">
      <dgm:prSet/>
      <dgm:spPr/>
      <dgm:t>
        <a:bodyPr/>
        <a:lstStyle/>
        <a:p>
          <a:pPr rtl="0"/>
          <a:r>
            <a:rPr lang="en-US"/>
            <a:t>Integration with existing NHS systems </a:t>
          </a:r>
          <a:r>
            <a:rPr lang="en-US" i="0"/>
            <a:t>(</a:t>
          </a:r>
          <a:r>
            <a:rPr lang="en-US" i="0">
              <a:latin typeface="Aptos Display" panose="020F0302020204030204"/>
            </a:rPr>
            <a:t>Health and </a:t>
          </a:r>
          <a:r>
            <a:rPr lang="en-US">
              <a:latin typeface="Aptos Display" panose="020F0302020204030204"/>
            </a:rPr>
            <a:t>Social</a:t>
          </a:r>
          <a:r>
            <a:rPr lang="en-US" i="0">
              <a:latin typeface="Aptos Display" panose="020F0302020204030204"/>
            </a:rPr>
            <a:t> Committee, 2023)</a:t>
          </a:r>
          <a:endParaRPr lang="en-US" i="0"/>
        </a:p>
      </dgm:t>
    </dgm:pt>
    <dgm:pt modelId="{FD3DF9E3-8F85-4248-9717-6CD3BDA456E1}" type="parTrans" cxnId="{26EA64BA-5CDB-4B6D-86CD-3046BC5C1AE3}">
      <dgm:prSet/>
      <dgm:spPr/>
      <dgm:t>
        <a:bodyPr/>
        <a:lstStyle/>
        <a:p>
          <a:endParaRPr lang="en-US"/>
        </a:p>
      </dgm:t>
    </dgm:pt>
    <dgm:pt modelId="{A7047C78-DDCC-465E-8247-0C4F03829923}" type="sibTrans" cxnId="{26EA64BA-5CDB-4B6D-86CD-3046BC5C1AE3}">
      <dgm:prSet/>
      <dgm:spPr/>
      <dgm:t>
        <a:bodyPr/>
        <a:lstStyle/>
        <a:p>
          <a:endParaRPr lang="en-US"/>
        </a:p>
      </dgm:t>
    </dgm:pt>
    <dgm:pt modelId="{2C074F0C-3AA4-4DC6-8FF7-AAB7328776F4}">
      <dgm:prSet/>
      <dgm:spPr/>
      <dgm:t>
        <a:bodyPr/>
        <a:lstStyle/>
        <a:p>
          <a:r>
            <a:rPr lang="en-US"/>
            <a:t>Infrastructure and implementation costs</a:t>
          </a:r>
        </a:p>
      </dgm:t>
    </dgm:pt>
    <dgm:pt modelId="{99FF743F-8FC7-4278-92CD-9A9FB77E9604}" type="parTrans" cxnId="{1F735168-50EB-4D9D-BB5F-AC51029FC30B}">
      <dgm:prSet/>
      <dgm:spPr/>
      <dgm:t>
        <a:bodyPr/>
        <a:lstStyle/>
        <a:p>
          <a:endParaRPr lang="en-US"/>
        </a:p>
      </dgm:t>
    </dgm:pt>
    <dgm:pt modelId="{C492FB43-7999-4656-B871-596488C5F136}" type="sibTrans" cxnId="{1F735168-50EB-4D9D-BB5F-AC51029FC30B}">
      <dgm:prSet/>
      <dgm:spPr/>
      <dgm:t>
        <a:bodyPr/>
        <a:lstStyle/>
        <a:p>
          <a:endParaRPr lang="en-US"/>
        </a:p>
      </dgm:t>
    </dgm:pt>
    <dgm:pt modelId="{536CA7CE-6438-4EDF-9E2A-4B80C5982512}">
      <dgm:prSet/>
      <dgm:spPr/>
      <dgm:t>
        <a:bodyPr/>
        <a:lstStyle/>
        <a:p>
          <a:r>
            <a:rPr lang="en-US"/>
            <a:t>Digital innovation can improve efficiency, but </a:t>
          </a:r>
          <a:r>
            <a:rPr lang="en-US" b="1"/>
            <a:t>technology alone cannot solve workforce shortages</a:t>
          </a:r>
          <a:endParaRPr lang="en-US"/>
        </a:p>
      </dgm:t>
    </dgm:pt>
    <dgm:pt modelId="{9FE9016D-C5AB-48CC-81F0-0DE9F7FE6ECB}" type="parTrans" cxnId="{B790B29A-8ECC-41FC-889B-0434BFA00079}">
      <dgm:prSet/>
      <dgm:spPr/>
      <dgm:t>
        <a:bodyPr/>
        <a:lstStyle/>
        <a:p>
          <a:endParaRPr lang="en-US"/>
        </a:p>
      </dgm:t>
    </dgm:pt>
    <dgm:pt modelId="{0047F27C-8C40-4ADC-94B5-1D5C7E60CDFF}" type="sibTrans" cxnId="{B790B29A-8ECC-41FC-889B-0434BFA00079}">
      <dgm:prSet/>
      <dgm:spPr/>
      <dgm:t>
        <a:bodyPr/>
        <a:lstStyle/>
        <a:p>
          <a:endParaRPr lang="en-US"/>
        </a:p>
      </dgm:t>
    </dgm:pt>
    <dgm:pt modelId="{0A0E52A3-86AE-43CA-87BF-3768561D795C}" type="pres">
      <dgm:prSet presAssocID="{ADFF8AB3-E03F-473C-AF20-66465C4C36B8}" presName="Name0" presStyleCnt="0">
        <dgm:presLayoutVars>
          <dgm:dir/>
          <dgm:resizeHandles val="exact"/>
        </dgm:presLayoutVars>
      </dgm:prSet>
      <dgm:spPr/>
    </dgm:pt>
    <dgm:pt modelId="{4983D076-7FF4-4F34-9D13-F7F4D338D8DE}" type="pres">
      <dgm:prSet presAssocID="{C9888B98-CEB0-4DE3-A0D7-5828BE222AE6}" presName="node" presStyleLbl="node1" presStyleIdx="0" presStyleCnt="9">
        <dgm:presLayoutVars>
          <dgm:bulletEnabled val="1"/>
        </dgm:presLayoutVars>
      </dgm:prSet>
      <dgm:spPr/>
    </dgm:pt>
    <dgm:pt modelId="{D5EBF952-B0EF-4AB7-9898-09A8548A0D96}" type="pres">
      <dgm:prSet presAssocID="{B7DDD428-0A5D-4960-8E9A-307C0248FD65}" presName="sibTrans" presStyleLbl="sibTrans1D1" presStyleIdx="0" presStyleCnt="8"/>
      <dgm:spPr/>
    </dgm:pt>
    <dgm:pt modelId="{E6563C53-BA6C-4E60-AAB8-EE7E853261B3}" type="pres">
      <dgm:prSet presAssocID="{B7DDD428-0A5D-4960-8E9A-307C0248FD65}" presName="connectorText" presStyleLbl="sibTrans1D1" presStyleIdx="0" presStyleCnt="8"/>
      <dgm:spPr/>
    </dgm:pt>
    <dgm:pt modelId="{26939CB2-5FBF-47BA-8608-F690F0C90511}" type="pres">
      <dgm:prSet presAssocID="{71AB67C8-28C2-4ED9-AFB7-04351E29F05B}" presName="node" presStyleLbl="node1" presStyleIdx="1" presStyleCnt="9">
        <dgm:presLayoutVars>
          <dgm:bulletEnabled val="1"/>
        </dgm:presLayoutVars>
      </dgm:prSet>
      <dgm:spPr/>
    </dgm:pt>
    <dgm:pt modelId="{72BD57FD-ACBB-412C-A46C-059D2F96853C}" type="pres">
      <dgm:prSet presAssocID="{466C6056-216C-415A-AA63-C79F879C83AD}" presName="sibTrans" presStyleLbl="sibTrans1D1" presStyleIdx="1" presStyleCnt="8"/>
      <dgm:spPr/>
    </dgm:pt>
    <dgm:pt modelId="{CDCD762B-EAB1-48B9-BDBB-FB9439FBAF11}" type="pres">
      <dgm:prSet presAssocID="{466C6056-216C-415A-AA63-C79F879C83AD}" presName="connectorText" presStyleLbl="sibTrans1D1" presStyleIdx="1" presStyleCnt="8"/>
      <dgm:spPr/>
    </dgm:pt>
    <dgm:pt modelId="{56363602-0EB6-4607-97A0-38431723FF84}" type="pres">
      <dgm:prSet presAssocID="{82D1376E-D280-4020-BABD-85FBB0C8108A}" presName="node" presStyleLbl="node1" presStyleIdx="2" presStyleCnt="9">
        <dgm:presLayoutVars>
          <dgm:bulletEnabled val="1"/>
        </dgm:presLayoutVars>
      </dgm:prSet>
      <dgm:spPr/>
    </dgm:pt>
    <dgm:pt modelId="{9F949B8B-1345-47C8-A5C6-EAD1DBAEB71A}" type="pres">
      <dgm:prSet presAssocID="{FDBA59D5-4649-4543-BBE8-C70B7DFF3B38}" presName="sibTrans" presStyleLbl="sibTrans1D1" presStyleIdx="2" presStyleCnt="8"/>
      <dgm:spPr/>
    </dgm:pt>
    <dgm:pt modelId="{B4C58C32-C6CE-446E-B8CD-AD5B5DD661BB}" type="pres">
      <dgm:prSet presAssocID="{FDBA59D5-4649-4543-BBE8-C70B7DFF3B38}" presName="connectorText" presStyleLbl="sibTrans1D1" presStyleIdx="2" presStyleCnt="8"/>
      <dgm:spPr/>
    </dgm:pt>
    <dgm:pt modelId="{9E2F715D-A7F3-4026-BCD5-80E5BF2A1C1F}" type="pres">
      <dgm:prSet presAssocID="{45529503-2B07-4ED4-9618-3BCEFA3BE498}" presName="node" presStyleLbl="node1" presStyleIdx="3" presStyleCnt="9">
        <dgm:presLayoutVars>
          <dgm:bulletEnabled val="1"/>
        </dgm:presLayoutVars>
      </dgm:prSet>
      <dgm:spPr/>
    </dgm:pt>
    <dgm:pt modelId="{F20FF821-F6A2-4D1D-8DE9-11F722613650}" type="pres">
      <dgm:prSet presAssocID="{AE952E4C-86CC-42F6-BF01-916DDDEE5B99}" presName="sibTrans" presStyleLbl="sibTrans1D1" presStyleIdx="3" presStyleCnt="8"/>
      <dgm:spPr/>
    </dgm:pt>
    <dgm:pt modelId="{ACA20433-65A4-470E-9C86-DEE537040B6B}" type="pres">
      <dgm:prSet presAssocID="{AE952E4C-86CC-42F6-BF01-916DDDEE5B99}" presName="connectorText" presStyleLbl="sibTrans1D1" presStyleIdx="3" presStyleCnt="8"/>
      <dgm:spPr/>
    </dgm:pt>
    <dgm:pt modelId="{25CED781-4240-47DC-BDFA-2D3E63117C12}" type="pres">
      <dgm:prSet presAssocID="{75E98FC9-3137-4E8D-8E7F-320C16D3E789}" presName="node" presStyleLbl="node1" presStyleIdx="4" presStyleCnt="9">
        <dgm:presLayoutVars>
          <dgm:bulletEnabled val="1"/>
        </dgm:presLayoutVars>
      </dgm:prSet>
      <dgm:spPr/>
    </dgm:pt>
    <dgm:pt modelId="{89220211-8014-45F8-9DD8-7E1BCA76DCFD}" type="pres">
      <dgm:prSet presAssocID="{0202E96F-C28D-4C40-AE94-D19D79E1F344}" presName="sibTrans" presStyleLbl="sibTrans1D1" presStyleIdx="4" presStyleCnt="8"/>
      <dgm:spPr/>
    </dgm:pt>
    <dgm:pt modelId="{12404157-E02A-4C37-92F5-2F6620D9E7C6}" type="pres">
      <dgm:prSet presAssocID="{0202E96F-C28D-4C40-AE94-D19D79E1F344}" presName="connectorText" presStyleLbl="sibTrans1D1" presStyleIdx="4" presStyleCnt="8"/>
      <dgm:spPr/>
    </dgm:pt>
    <dgm:pt modelId="{CEE4F629-E337-46D1-9D3C-6CBF4C391889}" type="pres">
      <dgm:prSet presAssocID="{C59C05A8-E8F0-4BEC-A377-2BFB874276AF}" presName="node" presStyleLbl="node1" presStyleIdx="5" presStyleCnt="9">
        <dgm:presLayoutVars>
          <dgm:bulletEnabled val="1"/>
        </dgm:presLayoutVars>
      </dgm:prSet>
      <dgm:spPr/>
    </dgm:pt>
    <dgm:pt modelId="{6AA2CDE2-3591-435C-96C4-6FBDCEE4CE01}" type="pres">
      <dgm:prSet presAssocID="{BA256E8B-E891-457C-AB2E-857CE01F8BFE}" presName="sibTrans" presStyleLbl="sibTrans1D1" presStyleIdx="5" presStyleCnt="8"/>
      <dgm:spPr/>
    </dgm:pt>
    <dgm:pt modelId="{67020350-7FE9-4C57-88A1-2B7D260E169E}" type="pres">
      <dgm:prSet presAssocID="{BA256E8B-E891-457C-AB2E-857CE01F8BFE}" presName="connectorText" presStyleLbl="sibTrans1D1" presStyleIdx="5" presStyleCnt="8"/>
      <dgm:spPr/>
    </dgm:pt>
    <dgm:pt modelId="{187DC579-D6C2-4ACF-8295-B30451C5CDA2}" type="pres">
      <dgm:prSet presAssocID="{B702E170-00C6-4854-AD25-4C9291B4FFA1}" presName="node" presStyleLbl="node1" presStyleIdx="6" presStyleCnt="9">
        <dgm:presLayoutVars>
          <dgm:bulletEnabled val="1"/>
        </dgm:presLayoutVars>
      </dgm:prSet>
      <dgm:spPr/>
    </dgm:pt>
    <dgm:pt modelId="{FD678CC0-ADC8-4F6C-8228-D08A844CF55A}" type="pres">
      <dgm:prSet presAssocID="{A7047C78-DDCC-465E-8247-0C4F03829923}" presName="sibTrans" presStyleLbl="sibTrans1D1" presStyleIdx="6" presStyleCnt="8"/>
      <dgm:spPr/>
    </dgm:pt>
    <dgm:pt modelId="{9D540CEF-A444-4EE6-B225-BA72238811FD}" type="pres">
      <dgm:prSet presAssocID="{A7047C78-DDCC-465E-8247-0C4F03829923}" presName="connectorText" presStyleLbl="sibTrans1D1" presStyleIdx="6" presStyleCnt="8"/>
      <dgm:spPr/>
    </dgm:pt>
    <dgm:pt modelId="{D3B4DCBA-E7EC-4AF2-94B8-59E97B92D63E}" type="pres">
      <dgm:prSet presAssocID="{2C074F0C-3AA4-4DC6-8FF7-AAB7328776F4}" presName="node" presStyleLbl="node1" presStyleIdx="7" presStyleCnt="9">
        <dgm:presLayoutVars>
          <dgm:bulletEnabled val="1"/>
        </dgm:presLayoutVars>
      </dgm:prSet>
      <dgm:spPr/>
    </dgm:pt>
    <dgm:pt modelId="{CBE421A0-EF22-408E-A347-D262651D8F12}" type="pres">
      <dgm:prSet presAssocID="{C492FB43-7999-4656-B871-596488C5F136}" presName="sibTrans" presStyleLbl="sibTrans1D1" presStyleIdx="7" presStyleCnt="8"/>
      <dgm:spPr/>
    </dgm:pt>
    <dgm:pt modelId="{A80E7785-0403-4D0C-9325-A393BD790935}" type="pres">
      <dgm:prSet presAssocID="{C492FB43-7999-4656-B871-596488C5F136}" presName="connectorText" presStyleLbl="sibTrans1D1" presStyleIdx="7" presStyleCnt="8"/>
      <dgm:spPr/>
    </dgm:pt>
    <dgm:pt modelId="{60A05202-6D62-432B-A895-7A5A0103349C}" type="pres">
      <dgm:prSet presAssocID="{536CA7CE-6438-4EDF-9E2A-4B80C5982512}" presName="node" presStyleLbl="node1" presStyleIdx="8" presStyleCnt="9">
        <dgm:presLayoutVars>
          <dgm:bulletEnabled val="1"/>
        </dgm:presLayoutVars>
      </dgm:prSet>
      <dgm:spPr/>
    </dgm:pt>
  </dgm:ptLst>
  <dgm:cxnLst>
    <dgm:cxn modelId="{43F4D114-8570-4B9C-9B2F-6BC8222EF6C5}" type="presOf" srcId="{FDBA59D5-4649-4543-BBE8-C70B7DFF3B38}" destId="{9F949B8B-1345-47C8-A5C6-EAD1DBAEB71A}" srcOrd="0" destOrd="0" presId="urn:microsoft.com/office/officeart/2016/7/layout/RepeatingBendingProcessNew"/>
    <dgm:cxn modelId="{DDD01718-38A9-4648-98AD-E447415117CE}" type="presOf" srcId="{BA256E8B-E891-457C-AB2E-857CE01F8BFE}" destId="{67020350-7FE9-4C57-88A1-2B7D260E169E}" srcOrd="1" destOrd="0" presId="urn:microsoft.com/office/officeart/2016/7/layout/RepeatingBendingProcessNew"/>
    <dgm:cxn modelId="{B3B80E1F-E56A-4DC9-A079-3C0E4A06648B}" type="presOf" srcId="{C59C05A8-E8F0-4BEC-A377-2BFB874276AF}" destId="{CEE4F629-E337-46D1-9D3C-6CBF4C391889}" srcOrd="0" destOrd="0" presId="urn:microsoft.com/office/officeart/2016/7/layout/RepeatingBendingProcessNew"/>
    <dgm:cxn modelId="{E5FFEF21-0E39-4706-890D-02414DBBDC19}" type="presOf" srcId="{82D1376E-D280-4020-BABD-85FBB0C8108A}" destId="{56363602-0EB6-4607-97A0-38431723FF84}" srcOrd="0" destOrd="0" presId="urn:microsoft.com/office/officeart/2016/7/layout/RepeatingBendingProcessNew"/>
    <dgm:cxn modelId="{AB608F23-5423-47BB-AAFD-31B1F2148BF6}" type="presOf" srcId="{0202E96F-C28D-4C40-AE94-D19D79E1F344}" destId="{89220211-8014-45F8-9DD8-7E1BCA76DCFD}" srcOrd="0" destOrd="0" presId="urn:microsoft.com/office/officeart/2016/7/layout/RepeatingBendingProcessNew"/>
    <dgm:cxn modelId="{900D993A-3C07-4992-AF7B-3ADFF4EE6E69}" type="presOf" srcId="{BA256E8B-E891-457C-AB2E-857CE01F8BFE}" destId="{6AA2CDE2-3591-435C-96C4-6FBDCEE4CE01}" srcOrd="0" destOrd="0" presId="urn:microsoft.com/office/officeart/2016/7/layout/RepeatingBendingProcessNew"/>
    <dgm:cxn modelId="{75F7513C-6CAA-469C-BB3C-CD1059CF3DEA}" type="presOf" srcId="{466C6056-216C-415A-AA63-C79F879C83AD}" destId="{72BD57FD-ACBB-412C-A46C-059D2F96853C}" srcOrd="0" destOrd="0" presId="urn:microsoft.com/office/officeart/2016/7/layout/RepeatingBendingProcessNew"/>
    <dgm:cxn modelId="{E7F85862-DA2D-4CAC-A0FB-7B71B9B18FD0}" srcId="{ADFF8AB3-E03F-473C-AF20-66465C4C36B8}" destId="{C9888B98-CEB0-4DE3-A0D7-5828BE222AE6}" srcOrd="0" destOrd="0" parTransId="{D451B55C-976A-431B-8F8A-3CA64021EE1B}" sibTransId="{B7DDD428-0A5D-4960-8E9A-307C0248FD65}"/>
    <dgm:cxn modelId="{55482645-F612-41ED-968E-18D476215D7F}" type="presOf" srcId="{FDBA59D5-4649-4543-BBE8-C70B7DFF3B38}" destId="{B4C58C32-C6CE-446E-B8CD-AD5B5DD661BB}" srcOrd="1" destOrd="0" presId="urn:microsoft.com/office/officeart/2016/7/layout/RepeatingBendingProcessNew"/>
    <dgm:cxn modelId="{E700DF46-0692-41E6-A9EF-9B9F266BB8EE}" type="presOf" srcId="{B7DDD428-0A5D-4960-8E9A-307C0248FD65}" destId="{E6563C53-BA6C-4E60-AAB8-EE7E853261B3}" srcOrd="1" destOrd="0" presId="urn:microsoft.com/office/officeart/2016/7/layout/RepeatingBendingProcessNew"/>
    <dgm:cxn modelId="{0D849367-8371-42D3-AEF9-09B50618C90A}" srcId="{ADFF8AB3-E03F-473C-AF20-66465C4C36B8}" destId="{71AB67C8-28C2-4ED9-AFB7-04351E29F05B}" srcOrd="1" destOrd="0" parTransId="{3AE11D37-0423-4AA3-9D89-79E21E350338}" sibTransId="{466C6056-216C-415A-AA63-C79F879C83AD}"/>
    <dgm:cxn modelId="{1F735168-50EB-4D9D-BB5F-AC51029FC30B}" srcId="{ADFF8AB3-E03F-473C-AF20-66465C4C36B8}" destId="{2C074F0C-3AA4-4DC6-8FF7-AAB7328776F4}" srcOrd="7" destOrd="0" parTransId="{99FF743F-8FC7-4278-92CD-9A9FB77E9604}" sibTransId="{C492FB43-7999-4656-B871-596488C5F136}"/>
    <dgm:cxn modelId="{167EA84D-890F-4EB1-A3F0-9886D87C965D}" type="presOf" srcId="{ADFF8AB3-E03F-473C-AF20-66465C4C36B8}" destId="{0A0E52A3-86AE-43CA-87BF-3768561D795C}" srcOrd="0" destOrd="0" presId="urn:microsoft.com/office/officeart/2016/7/layout/RepeatingBendingProcessNew"/>
    <dgm:cxn modelId="{06D8964F-9ED0-4227-A1F1-97B87BD57112}" srcId="{ADFF8AB3-E03F-473C-AF20-66465C4C36B8}" destId="{C59C05A8-E8F0-4BEC-A377-2BFB874276AF}" srcOrd="5" destOrd="0" parTransId="{06D9309D-4BAC-4AB4-AE95-C121FDE8337F}" sibTransId="{BA256E8B-E891-457C-AB2E-857CE01F8BFE}"/>
    <dgm:cxn modelId="{76BC3F58-8D52-414D-AFB3-8E5C27F599F8}" srcId="{ADFF8AB3-E03F-473C-AF20-66465C4C36B8}" destId="{75E98FC9-3137-4E8D-8E7F-320C16D3E789}" srcOrd="4" destOrd="0" parTransId="{25E4FA48-9337-45EE-88F1-C635065936A6}" sibTransId="{0202E96F-C28D-4C40-AE94-D19D79E1F344}"/>
    <dgm:cxn modelId="{A987AE8E-EBEE-49FB-858E-D017A5327B3A}" type="presOf" srcId="{B7DDD428-0A5D-4960-8E9A-307C0248FD65}" destId="{D5EBF952-B0EF-4AB7-9898-09A8548A0D96}" srcOrd="0" destOrd="0" presId="urn:microsoft.com/office/officeart/2016/7/layout/RepeatingBendingProcessNew"/>
    <dgm:cxn modelId="{5B2BC394-88DF-40C8-9EDF-756BB9E86EE3}" srcId="{ADFF8AB3-E03F-473C-AF20-66465C4C36B8}" destId="{45529503-2B07-4ED4-9618-3BCEFA3BE498}" srcOrd="3" destOrd="0" parTransId="{04BB6DE8-DD7A-493D-B0C5-2ECBBC9D233E}" sibTransId="{AE952E4C-86CC-42F6-BF01-916DDDEE5B99}"/>
    <dgm:cxn modelId="{40311897-428A-4318-9BBC-C0FC89A78C6F}" type="presOf" srcId="{C492FB43-7999-4656-B871-596488C5F136}" destId="{A80E7785-0403-4D0C-9325-A393BD790935}" srcOrd="1" destOrd="0" presId="urn:microsoft.com/office/officeart/2016/7/layout/RepeatingBendingProcessNew"/>
    <dgm:cxn modelId="{B790B29A-8ECC-41FC-889B-0434BFA00079}" srcId="{ADFF8AB3-E03F-473C-AF20-66465C4C36B8}" destId="{536CA7CE-6438-4EDF-9E2A-4B80C5982512}" srcOrd="8" destOrd="0" parTransId="{9FE9016D-C5AB-48CC-81F0-0DE9F7FE6ECB}" sibTransId="{0047F27C-8C40-4ADC-94B5-1D5C7E60CDFF}"/>
    <dgm:cxn modelId="{82403E9C-D6DE-4646-A212-2E5EA555712E}" type="presOf" srcId="{A7047C78-DDCC-465E-8247-0C4F03829923}" destId="{9D540CEF-A444-4EE6-B225-BA72238811FD}" srcOrd="1" destOrd="0" presId="urn:microsoft.com/office/officeart/2016/7/layout/RepeatingBendingProcessNew"/>
    <dgm:cxn modelId="{9AED34A1-6623-4BD3-B1CA-460CE54ADA30}" type="presOf" srcId="{2C074F0C-3AA4-4DC6-8FF7-AAB7328776F4}" destId="{D3B4DCBA-E7EC-4AF2-94B8-59E97B92D63E}" srcOrd="0" destOrd="0" presId="urn:microsoft.com/office/officeart/2016/7/layout/RepeatingBendingProcessNew"/>
    <dgm:cxn modelId="{5937D2A6-019A-498F-A966-7EBD35E5F44F}" srcId="{ADFF8AB3-E03F-473C-AF20-66465C4C36B8}" destId="{82D1376E-D280-4020-BABD-85FBB0C8108A}" srcOrd="2" destOrd="0" parTransId="{25F7B28F-7A69-403F-A499-739F43BAD9BE}" sibTransId="{FDBA59D5-4649-4543-BBE8-C70B7DFF3B38}"/>
    <dgm:cxn modelId="{FACF10AD-306E-4F36-832F-4E6E63BB97B2}" type="presOf" srcId="{C9888B98-CEB0-4DE3-A0D7-5828BE222AE6}" destId="{4983D076-7FF4-4F34-9D13-F7F4D338D8DE}" srcOrd="0" destOrd="0" presId="urn:microsoft.com/office/officeart/2016/7/layout/RepeatingBendingProcessNew"/>
    <dgm:cxn modelId="{460CBCAF-E0B6-4214-BD63-5C246FA06ABD}" type="presOf" srcId="{71AB67C8-28C2-4ED9-AFB7-04351E29F05B}" destId="{26939CB2-5FBF-47BA-8608-F690F0C90511}" srcOrd="0" destOrd="0" presId="urn:microsoft.com/office/officeart/2016/7/layout/RepeatingBendingProcessNew"/>
    <dgm:cxn modelId="{F63A9CB3-48E4-4354-839F-DF9C70F264DE}" type="presOf" srcId="{466C6056-216C-415A-AA63-C79F879C83AD}" destId="{CDCD762B-EAB1-48B9-BDBB-FB9439FBAF11}" srcOrd="1" destOrd="0" presId="urn:microsoft.com/office/officeart/2016/7/layout/RepeatingBendingProcessNew"/>
    <dgm:cxn modelId="{DC5B0CB8-C73E-4287-A227-8E3F39EF05AF}" type="presOf" srcId="{A7047C78-DDCC-465E-8247-0C4F03829923}" destId="{FD678CC0-ADC8-4F6C-8228-D08A844CF55A}" srcOrd="0" destOrd="0" presId="urn:microsoft.com/office/officeart/2016/7/layout/RepeatingBendingProcessNew"/>
    <dgm:cxn modelId="{26EA64BA-5CDB-4B6D-86CD-3046BC5C1AE3}" srcId="{ADFF8AB3-E03F-473C-AF20-66465C4C36B8}" destId="{B702E170-00C6-4854-AD25-4C9291B4FFA1}" srcOrd="6" destOrd="0" parTransId="{FD3DF9E3-8F85-4248-9717-6CD3BDA456E1}" sibTransId="{A7047C78-DDCC-465E-8247-0C4F03829923}"/>
    <dgm:cxn modelId="{317AF7C0-75B0-4998-9D5E-F4DE89CF6A4F}" type="presOf" srcId="{C492FB43-7999-4656-B871-596488C5F136}" destId="{CBE421A0-EF22-408E-A347-D262651D8F12}" srcOrd="0" destOrd="0" presId="urn:microsoft.com/office/officeart/2016/7/layout/RepeatingBendingProcessNew"/>
    <dgm:cxn modelId="{A5B89CC5-786A-43DB-AC9A-C422006F58E6}" type="presOf" srcId="{0202E96F-C28D-4C40-AE94-D19D79E1F344}" destId="{12404157-E02A-4C37-92F5-2F6620D9E7C6}" srcOrd="1" destOrd="0" presId="urn:microsoft.com/office/officeart/2016/7/layout/RepeatingBendingProcessNew"/>
    <dgm:cxn modelId="{0D78F6C5-DA9E-47ED-B22A-CA97E0D57B1A}" type="presOf" srcId="{75E98FC9-3137-4E8D-8E7F-320C16D3E789}" destId="{25CED781-4240-47DC-BDFA-2D3E63117C12}" srcOrd="0" destOrd="0" presId="urn:microsoft.com/office/officeart/2016/7/layout/RepeatingBendingProcessNew"/>
    <dgm:cxn modelId="{BC7FE2E2-3D09-49B1-88C6-B96BF3C061A7}" type="presOf" srcId="{AE952E4C-86CC-42F6-BF01-916DDDEE5B99}" destId="{ACA20433-65A4-470E-9C86-DEE537040B6B}" srcOrd="1" destOrd="0" presId="urn:microsoft.com/office/officeart/2016/7/layout/RepeatingBendingProcessNew"/>
    <dgm:cxn modelId="{1E2FFCE3-8017-42CD-B2C9-57E0B3CA6769}" type="presOf" srcId="{45529503-2B07-4ED4-9618-3BCEFA3BE498}" destId="{9E2F715D-A7F3-4026-BCD5-80E5BF2A1C1F}" srcOrd="0" destOrd="0" presId="urn:microsoft.com/office/officeart/2016/7/layout/RepeatingBendingProcessNew"/>
    <dgm:cxn modelId="{D6DBADEF-D014-4F95-A7A8-3BACA2FF40B0}" type="presOf" srcId="{AE952E4C-86CC-42F6-BF01-916DDDEE5B99}" destId="{F20FF821-F6A2-4D1D-8DE9-11F722613650}" srcOrd="0" destOrd="0" presId="urn:microsoft.com/office/officeart/2016/7/layout/RepeatingBendingProcessNew"/>
    <dgm:cxn modelId="{BE6FD7F5-6BEE-41B4-8D70-266DE448AC7C}" type="presOf" srcId="{536CA7CE-6438-4EDF-9E2A-4B80C5982512}" destId="{60A05202-6D62-432B-A895-7A5A0103349C}" srcOrd="0" destOrd="0" presId="urn:microsoft.com/office/officeart/2016/7/layout/RepeatingBendingProcessNew"/>
    <dgm:cxn modelId="{354D2BFA-2555-4E7E-BAA9-905B91BB3D0B}" type="presOf" srcId="{B702E170-00C6-4854-AD25-4C9291B4FFA1}" destId="{187DC579-D6C2-4ACF-8295-B30451C5CDA2}" srcOrd="0" destOrd="0" presId="urn:microsoft.com/office/officeart/2016/7/layout/RepeatingBendingProcessNew"/>
    <dgm:cxn modelId="{156402AD-764A-4459-B8B6-525A8D65A350}" type="presParOf" srcId="{0A0E52A3-86AE-43CA-87BF-3768561D795C}" destId="{4983D076-7FF4-4F34-9D13-F7F4D338D8DE}" srcOrd="0" destOrd="0" presId="urn:microsoft.com/office/officeart/2016/7/layout/RepeatingBendingProcessNew"/>
    <dgm:cxn modelId="{CB00CCE6-EAE2-4594-BCBD-E1DBAF34F179}" type="presParOf" srcId="{0A0E52A3-86AE-43CA-87BF-3768561D795C}" destId="{D5EBF952-B0EF-4AB7-9898-09A8548A0D96}" srcOrd="1" destOrd="0" presId="urn:microsoft.com/office/officeart/2016/7/layout/RepeatingBendingProcessNew"/>
    <dgm:cxn modelId="{65242878-15C7-45D6-A47B-3BE0DDB2D2CB}" type="presParOf" srcId="{D5EBF952-B0EF-4AB7-9898-09A8548A0D96}" destId="{E6563C53-BA6C-4E60-AAB8-EE7E853261B3}" srcOrd="0" destOrd="0" presId="urn:microsoft.com/office/officeart/2016/7/layout/RepeatingBendingProcessNew"/>
    <dgm:cxn modelId="{941AF000-D235-4414-8EE1-88BE7C49BECD}" type="presParOf" srcId="{0A0E52A3-86AE-43CA-87BF-3768561D795C}" destId="{26939CB2-5FBF-47BA-8608-F690F0C90511}" srcOrd="2" destOrd="0" presId="urn:microsoft.com/office/officeart/2016/7/layout/RepeatingBendingProcessNew"/>
    <dgm:cxn modelId="{6A437E5E-29F7-4A9D-A2C3-97016520EF9D}" type="presParOf" srcId="{0A0E52A3-86AE-43CA-87BF-3768561D795C}" destId="{72BD57FD-ACBB-412C-A46C-059D2F96853C}" srcOrd="3" destOrd="0" presId="urn:microsoft.com/office/officeart/2016/7/layout/RepeatingBendingProcessNew"/>
    <dgm:cxn modelId="{BC44EC41-11F4-4899-8CEA-CACAAF71535C}" type="presParOf" srcId="{72BD57FD-ACBB-412C-A46C-059D2F96853C}" destId="{CDCD762B-EAB1-48B9-BDBB-FB9439FBAF11}" srcOrd="0" destOrd="0" presId="urn:microsoft.com/office/officeart/2016/7/layout/RepeatingBendingProcessNew"/>
    <dgm:cxn modelId="{B52E620F-3333-4146-AB60-5FC63868FB21}" type="presParOf" srcId="{0A0E52A3-86AE-43CA-87BF-3768561D795C}" destId="{56363602-0EB6-4607-97A0-38431723FF84}" srcOrd="4" destOrd="0" presId="urn:microsoft.com/office/officeart/2016/7/layout/RepeatingBendingProcessNew"/>
    <dgm:cxn modelId="{24242BD7-DF35-49DF-B0DA-5367F67D18BC}" type="presParOf" srcId="{0A0E52A3-86AE-43CA-87BF-3768561D795C}" destId="{9F949B8B-1345-47C8-A5C6-EAD1DBAEB71A}" srcOrd="5" destOrd="0" presId="urn:microsoft.com/office/officeart/2016/7/layout/RepeatingBendingProcessNew"/>
    <dgm:cxn modelId="{D9DFD750-8F47-43E0-956A-8C836A74F466}" type="presParOf" srcId="{9F949B8B-1345-47C8-A5C6-EAD1DBAEB71A}" destId="{B4C58C32-C6CE-446E-B8CD-AD5B5DD661BB}" srcOrd="0" destOrd="0" presId="urn:microsoft.com/office/officeart/2016/7/layout/RepeatingBendingProcessNew"/>
    <dgm:cxn modelId="{D6F0E6F8-7819-44C0-B99C-95ADAE824F33}" type="presParOf" srcId="{0A0E52A3-86AE-43CA-87BF-3768561D795C}" destId="{9E2F715D-A7F3-4026-BCD5-80E5BF2A1C1F}" srcOrd="6" destOrd="0" presId="urn:microsoft.com/office/officeart/2016/7/layout/RepeatingBendingProcessNew"/>
    <dgm:cxn modelId="{AEB867FF-0034-4A7D-B30A-CEE8978E38C7}" type="presParOf" srcId="{0A0E52A3-86AE-43CA-87BF-3768561D795C}" destId="{F20FF821-F6A2-4D1D-8DE9-11F722613650}" srcOrd="7" destOrd="0" presId="urn:microsoft.com/office/officeart/2016/7/layout/RepeatingBendingProcessNew"/>
    <dgm:cxn modelId="{C668C147-12E1-4C61-B967-91D6F0B6ED45}" type="presParOf" srcId="{F20FF821-F6A2-4D1D-8DE9-11F722613650}" destId="{ACA20433-65A4-470E-9C86-DEE537040B6B}" srcOrd="0" destOrd="0" presId="urn:microsoft.com/office/officeart/2016/7/layout/RepeatingBendingProcessNew"/>
    <dgm:cxn modelId="{8ABAC539-1DB1-42F3-97A1-8C93DA68E43A}" type="presParOf" srcId="{0A0E52A3-86AE-43CA-87BF-3768561D795C}" destId="{25CED781-4240-47DC-BDFA-2D3E63117C12}" srcOrd="8" destOrd="0" presId="urn:microsoft.com/office/officeart/2016/7/layout/RepeatingBendingProcessNew"/>
    <dgm:cxn modelId="{C14F02C1-9C9C-497F-B00A-4F94EBCA1830}" type="presParOf" srcId="{0A0E52A3-86AE-43CA-87BF-3768561D795C}" destId="{89220211-8014-45F8-9DD8-7E1BCA76DCFD}" srcOrd="9" destOrd="0" presId="urn:microsoft.com/office/officeart/2016/7/layout/RepeatingBendingProcessNew"/>
    <dgm:cxn modelId="{A6C2DC70-A37E-41F0-B68D-051A69EBB642}" type="presParOf" srcId="{89220211-8014-45F8-9DD8-7E1BCA76DCFD}" destId="{12404157-E02A-4C37-92F5-2F6620D9E7C6}" srcOrd="0" destOrd="0" presId="urn:microsoft.com/office/officeart/2016/7/layout/RepeatingBendingProcessNew"/>
    <dgm:cxn modelId="{141693FD-104A-475C-B8AB-666B780BE750}" type="presParOf" srcId="{0A0E52A3-86AE-43CA-87BF-3768561D795C}" destId="{CEE4F629-E337-46D1-9D3C-6CBF4C391889}" srcOrd="10" destOrd="0" presId="urn:microsoft.com/office/officeart/2016/7/layout/RepeatingBendingProcessNew"/>
    <dgm:cxn modelId="{519E0792-1CB8-46E1-87D5-8CA2F0D726DD}" type="presParOf" srcId="{0A0E52A3-86AE-43CA-87BF-3768561D795C}" destId="{6AA2CDE2-3591-435C-96C4-6FBDCEE4CE01}" srcOrd="11" destOrd="0" presId="urn:microsoft.com/office/officeart/2016/7/layout/RepeatingBendingProcessNew"/>
    <dgm:cxn modelId="{EFFD17F2-13EB-4D97-9644-981AB8B2A5C3}" type="presParOf" srcId="{6AA2CDE2-3591-435C-96C4-6FBDCEE4CE01}" destId="{67020350-7FE9-4C57-88A1-2B7D260E169E}" srcOrd="0" destOrd="0" presId="urn:microsoft.com/office/officeart/2016/7/layout/RepeatingBendingProcessNew"/>
    <dgm:cxn modelId="{B4F1E92D-BB47-4D30-B01D-A3034AA6BFD3}" type="presParOf" srcId="{0A0E52A3-86AE-43CA-87BF-3768561D795C}" destId="{187DC579-D6C2-4ACF-8295-B30451C5CDA2}" srcOrd="12" destOrd="0" presId="urn:microsoft.com/office/officeart/2016/7/layout/RepeatingBendingProcessNew"/>
    <dgm:cxn modelId="{A661B0E2-214D-4A7F-A0C7-7A800A94C9A8}" type="presParOf" srcId="{0A0E52A3-86AE-43CA-87BF-3768561D795C}" destId="{FD678CC0-ADC8-4F6C-8228-D08A844CF55A}" srcOrd="13" destOrd="0" presId="urn:microsoft.com/office/officeart/2016/7/layout/RepeatingBendingProcessNew"/>
    <dgm:cxn modelId="{5278DBFB-AB1D-4FCF-B737-0FB8E732AF6C}" type="presParOf" srcId="{FD678CC0-ADC8-4F6C-8228-D08A844CF55A}" destId="{9D540CEF-A444-4EE6-B225-BA72238811FD}" srcOrd="0" destOrd="0" presId="urn:microsoft.com/office/officeart/2016/7/layout/RepeatingBendingProcessNew"/>
    <dgm:cxn modelId="{59B9F810-1BAC-46C1-9112-84B59999FEF3}" type="presParOf" srcId="{0A0E52A3-86AE-43CA-87BF-3768561D795C}" destId="{D3B4DCBA-E7EC-4AF2-94B8-59E97B92D63E}" srcOrd="14" destOrd="0" presId="urn:microsoft.com/office/officeart/2016/7/layout/RepeatingBendingProcessNew"/>
    <dgm:cxn modelId="{CCA36311-7213-4861-B3A8-9CDD23A080BA}" type="presParOf" srcId="{0A0E52A3-86AE-43CA-87BF-3768561D795C}" destId="{CBE421A0-EF22-408E-A347-D262651D8F12}" srcOrd="15" destOrd="0" presId="urn:microsoft.com/office/officeart/2016/7/layout/RepeatingBendingProcessNew"/>
    <dgm:cxn modelId="{5F1E32EB-C431-444A-B5A5-878EEC567A9A}" type="presParOf" srcId="{CBE421A0-EF22-408E-A347-D262651D8F12}" destId="{A80E7785-0403-4D0C-9325-A393BD790935}" srcOrd="0" destOrd="0" presId="urn:microsoft.com/office/officeart/2016/7/layout/RepeatingBendingProcessNew"/>
    <dgm:cxn modelId="{2DB5E71D-24C7-4FBB-BB93-8E535A3DE525}" type="presParOf" srcId="{0A0E52A3-86AE-43CA-87BF-3768561D795C}" destId="{60A05202-6D62-432B-A895-7A5A0103349C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D03531-8B5A-4A89-B0AA-4FA95FDA9263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403ACCD-7FC7-449A-9E12-D440988EFCC4}">
      <dgm:prSet/>
      <dgm:spPr/>
      <dgm:t>
        <a:bodyPr/>
        <a:lstStyle/>
        <a:p>
          <a:r>
            <a:rPr lang="en-US"/>
            <a:t>Key findings from the research:</a:t>
          </a:r>
        </a:p>
      </dgm:t>
    </dgm:pt>
    <dgm:pt modelId="{99031F0F-5972-457F-9E6D-61F1ABD07580}" type="parTrans" cxnId="{C82ED51B-2AA5-41F1-A710-298C955FB296}">
      <dgm:prSet/>
      <dgm:spPr/>
      <dgm:t>
        <a:bodyPr/>
        <a:lstStyle/>
        <a:p>
          <a:endParaRPr lang="en-US"/>
        </a:p>
      </dgm:t>
    </dgm:pt>
    <dgm:pt modelId="{6BF38724-EEE5-42C3-AFCD-C66260008D16}" type="sibTrans" cxnId="{C82ED51B-2AA5-41F1-A710-298C955FB296}">
      <dgm:prSet/>
      <dgm:spPr/>
      <dgm:t>
        <a:bodyPr/>
        <a:lstStyle/>
        <a:p>
          <a:endParaRPr lang="en-US"/>
        </a:p>
      </dgm:t>
    </dgm:pt>
    <dgm:pt modelId="{EA05545A-13C6-4FD3-A2DE-2D175201CE80}">
      <dgm:prSet/>
      <dgm:spPr/>
      <dgm:t>
        <a:bodyPr/>
        <a:lstStyle/>
        <a:p>
          <a:r>
            <a:rPr lang="en-US"/>
            <a:t>Research indicates that:</a:t>
          </a:r>
        </a:p>
      </dgm:t>
    </dgm:pt>
    <dgm:pt modelId="{827C331C-F3A3-47C9-BC82-3EA0B984CBF2}" type="parTrans" cxnId="{061CEB0E-E7E4-4025-BFD8-B99732D392BD}">
      <dgm:prSet/>
      <dgm:spPr/>
      <dgm:t>
        <a:bodyPr/>
        <a:lstStyle/>
        <a:p>
          <a:endParaRPr lang="en-US"/>
        </a:p>
      </dgm:t>
    </dgm:pt>
    <dgm:pt modelId="{4C6600DB-37E2-478A-8EF0-028A190EF91F}" type="sibTrans" cxnId="{061CEB0E-E7E4-4025-BFD8-B99732D392BD}">
      <dgm:prSet/>
      <dgm:spPr/>
      <dgm:t>
        <a:bodyPr/>
        <a:lstStyle/>
        <a:p>
          <a:endParaRPr lang="en-US"/>
        </a:p>
      </dgm:t>
    </dgm:pt>
    <dgm:pt modelId="{EC4FC9B1-8308-449F-AAF8-08AA9878E839}">
      <dgm:prSet/>
      <dgm:spPr/>
      <dgm:t>
        <a:bodyPr/>
        <a:lstStyle/>
        <a:p>
          <a:pPr rtl="0"/>
          <a:r>
            <a:rPr lang="en-US"/>
            <a:t>Digital innovation improves </a:t>
          </a:r>
          <a:r>
            <a:rPr lang="en-US" b="1"/>
            <a:t>access and efficiency</a:t>
          </a:r>
          <a:r>
            <a:rPr lang="en-US"/>
            <a:t> </a:t>
          </a:r>
          <a:r>
            <a:rPr lang="en-US" i="1"/>
            <a:t>(</a:t>
          </a:r>
          <a:r>
            <a:rPr lang="en-US" i="1">
              <a:latin typeface="Aptos Display" panose="020F0302020204030204"/>
            </a:rPr>
            <a:t>Department of Health and Social Care</a:t>
          </a:r>
          <a:r>
            <a:rPr lang="en-US" i="1"/>
            <a:t>, </a:t>
          </a:r>
          <a:r>
            <a:rPr lang="en-US" i="1">
              <a:latin typeface="Aptos Display" panose="020F0302020204030204"/>
            </a:rPr>
            <a:t>2025</a:t>
          </a:r>
          <a:r>
            <a:rPr lang="en-US" i="1"/>
            <a:t>)</a:t>
          </a:r>
          <a:endParaRPr lang="en-US"/>
        </a:p>
      </dgm:t>
    </dgm:pt>
    <dgm:pt modelId="{8441C3B7-C676-485D-A71F-F1DAA75DCC7E}" type="parTrans" cxnId="{E5F433B7-66B0-477B-9872-5CF292E6952E}">
      <dgm:prSet/>
      <dgm:spPr/>
      <dgm:t>
        <a:bodyPr/>
        <a:lstStyle/>
        <a:p>
          <a:endParaRPr lang="en-US"/>
        </a:p>
      </dgm:t>
    </dgm:pt>
    <dgm:pt modelId="{680AA838-CD52-4991-B140-2B1BFC673EE9}" type="sibTrans" cxnId="{E5F433B7-66B0-477B-9872-5CF292E6952E}">
      <dgm:prSet/>
      <dgm:spPr/>
      <dgm:t>
        <a:bodyPr/>
        <a:lstStyle/>
        <a:p>
          <a:endParaRPr lang="en-US"/>
        </a:p>
      </dgm:t>
    </dgm:pt>
    <dgm:pt modelId="{1BCB8AAE-468E-4732-9FD1-19A6129AB10C}">
      <dgm:prSet/>
      <dgm:spPr/>
      <dgm:t>
        <a:bodyPr/>
        <a:lstStyle/>
        <a:p>
          <a:pPr rtl="0"/>
          <a:r>
            <a:rPr lang="en-US"/>
            <a:t>Digital exclusion may increase inequalities </a:t>
          </a:r>
          <a:r>
            <a:rPr lang="en-US" i="0"/>
            <a:t>(</a:t>
          </a:r>
          <a:r>
            <a:rPr lang="en-US" i="0">
              <a:latin typeface="Aptos Display" panose="020F0302020204030204"/>
            </a:rPr>
            <a:t>Payne, MacIver and Clarke, 2024</a:t>
          </a:r>
          <a:r>
            <a:rPr lang="en-US" i="0"/>
            <a:t>)</a:t>
          </a:r>
        </a:p>
      </dgm:t>
    </dgm:pt>
    <dgm:pt modelId="{5A846A58-DDB0-4884-8841-19B68F7392EC}" type="parTrans" cxnId="{405EB85C-1987-43E8-BA06-7709F94B9454}">
      <dgm:prSet/>
      <dgm:spPr/>
      <dgm:t>
        <a:bodyPr/>
        <a:lstStyle/>
        <a:p>
          <a:endParaRPr lang="en-US"/>
        </a:p>
      </dgm:t>
    </dgm:pt>
    <dgm:pt modelId="{086BE44E-8DB4-4BF1-A788-D16CF0858151}" type="sibTrans" cxnId="{405EB85C-1987-43E8-BA06-7709F94B9454}">
      <dgm:prSet/>
      <dgm:spPr/>
      <dgm:t>
        <a:bodyPr/>
        <a:lstStyle/>
        <a:p>
          <a:endParaRPr lang="en-US"/>
        </a:p>
      </dgm:t>
    </dgm:pt>
    <dgm:pt modelId="{04526FED-6A70-4145-9B9F-13B9DB7736B4}">
      <dgm:prSet/>
      <dgm:spPr/>
      <dgm:t>
        <a:bodyPr/>
        <a:lstStyle/>
        <a:p>
          <a:pPr rtl="0"/>
          <a:r>
            <a:rPr lang="en-US"/>
            <a:t>Workforce training is essential </a:t>
          </a:r>
          <a:r>
            <a:rPr lang="en-US" b="0" i="0"/>
            <a:t>(Ferreira and Collins, 2023)</a:t>
          </a:r>
        </a:p>
      </dgm:t>
    </dgm:pt>
    <dgm:pt modelId="{2C095E53-23AC-4610-92D6-0EAE03C972EC}" type="parTrans" cxnId="{7B425483-654E-4BA9-B703-9770D657F3B1}">
      <dgm:prSet/>
      <dgm:spPr/>
      <dgm:t>
        <a:bodyPr/>
        <a:lstStyle/>
        <a:p>
          <a:endParaRPr lang="en-US"/>
        </a:p>
      </dgm:t>
    </dgm:pt>
    <dgm:pt modelId="{496F6770-115E-4DFD-8AB9-71ADA279B3DE}" type="sibTrans" cxnId="{7B425483-654E-4BA9-B703-9770D657F3B1}">
      <dgm:prSet/>
      <dgm:spPr/>
      <dgm:t>
        <a:bodyPr/>
        <a:lstStyle/>
        <a:p>
          <a:endParaRPr lang="en-US"/>
        </a:p>
      </dgm:t>
    </dgm:pt>
    <dgm:pt modelId="{AF8B90D6-DA16-4708-A198-2B2E9BBFEB6F}">
      <dgm:prSet/>
      <dgm:spPr/>
      <dgm:t>
        <a:bodyPr/>
        <a:lstStyle/>
        <a:p>
          <a:r>
            <a:rPr lang="en-US"/>
            <a:t>Technology should complement traditional healthcare services</a:t>
          </a:r>
        </a:p>
      </dgm:t>
    </dgm:pt>
    <dgm:pt modelId="{76BC7980-938C-4A8A-8EDF-F10C00FA46E0}" type="parTrans" cxnId="{D17816B0-68EE-4824-BE1F-1A75B904E1E4}">
      <dgm:prSet/>
      <dgm:spPr/>
      <dgm:t>
        <a:bodyPr/>
        <a:lstStyle/>
        <a:p>
          <a:endParaRPr lang="en-US"/>
        </a:p>
      </dgm:t>
    </dgm:pt>
    <dgm:pt modelId="{63EFCD5C-7F15-4904-AB4F-C2F074B896E4}" type="sibTrans" cxnId="{D17816B0-68EE-4824-BE1F-1A75B904E1E4}">
      <dgm:prSet/>
      <dgm:spPr/>
      <dgm:t>
        <a:bodyPr/>
        <a:lstStyle/>
        <a:p>
          <a:endParaRPr lang="en-US"/>
        </a:p>
      </dgm:t>
    </dgm:pt>
    <dgm:pt modelId="{C293B157-90C5-4CBD-B7A8-3977D25FB9B2}" type="pres">
      <dgm:prSet presAssocID="{57D03531-8B5A-4A89-B0AA-4FA95FDA9263}" presName="diagram" presStyleCnt="0">
        <dgm:presLayoutVars>
          <dgm:dir/>
          <dgm:resizeHandles val="exact"/>
        </dgm:presLayoutVars>
      </dgm:prSet>
      <dgm:spPr/>
    </dgm:pt>
    <dgm:pt modelId="{1A32765D-106A-45FB-8CB5-6F49209EA625}" type="pres">
      <dgm:prSet presAssocID="{5403ACCD-7FC7-449A-9E12-D440988EFCC4}" presName="node" presStyleLbl="node1" presStyleIdx="0" presStyleCnt="6">
        <dgm:presLayoutVars>
          <dgm:bulletEnabled val="1"/>
        </dgm:presLayoutVars>
      </dgm:prSet>
      <dgm:spPr/>
    </dgm:pt>
    <dgm:pt modelId="{9E5342B9-AB81-409A-8EA4-0B1038180CCE}" type="pres">
      <dgm:prSet presAssocID="{6BF38724-EEE5-42C3-AFCD-C66260008D16}" presName="sibTrans" presStyleCnt="0"/>
      <dgm:spPr/>
    </dgm:pt>
    <dgm:pt modelId="{BC7E0D49-F160-4B64-BEA8-0A56F95910CA}" type="pres">
      <dgm:prSet presAssocID="{EA05545A-13C6-4FD3-A2DE-2D175201CE80}" presName="node" presStyleLbl="node1" presStyleIdx="1" presStyleCnt="6">
        <dgm:presLayoutVars>
          <dgm:bulletEnabled val="1"/>
        </dgm:presLayoutVars>
      </dgm:prSet>
      <dgm:spPr/>
    </dgm:pt>
    <dgm:pt modelId="{B0141571-A57F-4EE7-A64D-A7B92FE45E5A}" type="pres">
      <dgm:prSet presAssocID="{4C6600DB-37E2-478A-8EF0-028A190EF91F}" presName="sibTrans" presStyleCnt="0"/>
      <dgm:spPr/>
    </dgm:pt>
    <dgm:pt modelId="{D69EF99E-0BC5-4D5C-A9E3-00B8E3FB08F0}" type="pres">
      <dgm:prSet presAssocID="{EC4FC9B1-8308-449F-AAF8-08AA9878E839}" presName="node" presStyleLbl="node1" presStyleIdx="2" presStyleCnt="6">
        <dgm:presLayoutVars>
          <dgm:bulletEnabled val="1"/>
        </dgm:presLayoutVars>
      </dgm:prSet>
      <dgm:spPr/>
    </dgm:pt>
    <dgm:pt modelId="{CEFC1093-A6B6-4CE0-8CB1-2E3B519877CC}" type="pres">
      <dgm:prSet presAssocID="{680AA838-CD52-4991-B140-2B1BFC673EE9}" presName="sibTrans" presStyleCnt="0"/>
      <dgm:spPr/>
    </dgm:pt>
    <dgm:pt modelId="{94B452D6-6F3F-496B-BADA-5F2EAD0C4CC9}" type="pres">
      <dgm:prSet presAssocID="{1BCB8AAE-468E-4732-9FD1-19A6129AB10C}" presName="node" presStyleLbl="node1" presStyleIdx="3" presStyleCnt="6">
        <dgm:presLayoutVars>
          <dgm:bulletEnabled val="1"/>
        </dgm:presLayoutVars>
      </dgm:prSet>
      <dgm:spPr/>
    </dgm:pt>
    <dgm:pt modelId="{6ED02F9B-3FEF-413D-8EF9-73D504F69B5D}" type="pres">
      <dgm:prSet presAssocID="{086BE44E-8DB4-4BF1-A788-D16CF0858151}" presName="sibTrans" presStyleCnt="0"/>
      <dgm:spPr/>
    </dgm:pt>
    <dgm:pt modelId="{9A83A059-EBE8-4BAB-92BB-1DCE32037E69}" type="pres">
      <dgm:prSet presAssocID="{04526FED-6A70-4145-9B9F-13B9DB7736B4}" presName="node" presStyleLbl="node1" presStyleIdx="4" presStyleCnt="6">
        <dgm:presLayoutVars>
          <dgm:bulletEnabled val="1"/>
        </dgm:presLayoutVars>
      </dgm:prSet>
      <dgm:spPr/>
    </dgm:pt>
    <dgm:pt modelId="{7785FA93-EC7E-4C96-BC83-539802233DD9}" type="pres">
      <dgm:prSet presAssocID="{496F6770-115E-4DFD-8AB9-71ADA279B3DE}" presName="sibTrans" presStyleCnt="0"/>
      <dgm:spPr/>
    </dgm:pt>
    <dgm:pt modelId="{38E1D829-115F-4310-9B5D-1D4CEC3382A1}" type="pres">
      <dgm:prSet presAssocID="{AF8B90D6-DA16-4708-A198-2B2E9BBFEB6F}" presName="node" presStyleLbl="node1" presStyleIdx="5" presStyleCnt="6">
        <dgm:presLayoutVars>
          <dgm:bulletEnabled val="1"/>
        </dgm:presLayoutVars>
      </dgm:prSet>
      <dgm:spPr/>
    </dgm:pt>
  </dgm:ptLst>
  <dgm:cxnLst>
    <dgm:cxn modelId="{061CEB0E-E7E4-4025-BFD8-B99732D392BD}" srcId="{57D03531-8B5A-4A89-B0AA-4FA95FDA9263}" destId="{EA05545A-13C6-4FD3-A2DE-2D175201CE80}" srcOrd="1" destOrd="0" parTransId="{827C331C-F3A3-47C9-BC82-3EA0B984CBF2}" sibTransId="{4C6600DB-37E2-478A-8EF0-028A190EF91F}"/>
    <dgm:cxn modelId="{C82ED51B-2AA5-41F1-A710-298C955FB296}" srcId="{57D03531-8B5A-4A89-B0AA-4FA95FDA9263}" destId="{5403ACCD-7FC7-449A-9E12-D440988EFCC4}" srcOrd="0" destOrd="0" parTransId="{99031F0F-5972-457F-9E6D-61F1ABD07580}" sibTransId="{6BF38724-EEE5-42C3-AFCD-C66260008D16}"/>
    <dgm:cxn modelId="{A9AC2D28-4D3C-451B-8F5F-E9FF5713116B}" type="presOf" srcId="{1BCB8AAE-468E-4732-9FD1-19A6129AB10C}" destId="{94B452D6-6F3F-496B-BADA-5F2EAD0C4CC9}" srcOrd="0" destOrd="0" presId="urn:microsoft.com/office/officeart/2005/8/layout/default"/>
    <dgm:cxn modelId="{DA2DB932-4480-44C1-84DE-CB69BC26C4AC}" type="presOf" srcId="{04526FED-6A70-4145-9B9F-13B9DB7736B4}" destId="{9A83A059-EBE8-4BAB-92BB-1DCE32037E69}" srcOrd="0" destOrd="0" presId="urn:microsoft.com/office/officeart/2005/8/layout/default"/>
    <dgm:cxn modelId="{93A1233E-863E-4A44-97CC-8AC90623D29C}" type="presOf" srcId="{EC4FC9B1-8308-449F-AAF8-08AA9878E839}" destId="{D69EF99E-0BC5-4D5C-A9E3-00B8E3FB08F0}" srcOrd="0" destOrd="0" presId="urn:microsoft.com/office/officeart/2005/8/layout/default"/>
    <dgm:cxn modelId="{405EB85C-1987-43E8-BA06-7709F94B9454}" srcId="{57D03531-8B5A-4A89-B0AA-4FA95FDA9263}" destId="{1BCB8AAE-468E-4732-9FD1-19A6129AB10C}" srcOrd="3" destOrd="0" parTransId="{5A846A58-DDB0-4884-8841-19B68F7392EC}" sibTransId="{086BE44E-8DB4-4BF1-A788-D16CF0858151}"/>
    <dgm:cxn modelId="{7B425483-654E-4BA9-B703-9770D657F3B1}" srcId="{57D03531-8B5A-4A89-B0AA-4FA95FDA9263}" destId="{04526FED-6A70-4145-9B9F-13B9DB7736B4}" srcOrd="4" destOrd="0" parTransId="{2C095E53-23AC-4610-92D6-0EAE03C972EC}" sibTransId="{496F6770-115E-4DFD-8AB9-71ADA279B3DE}"/>
    <dgm:cxn modelId="{D17816B0-68EE-4824-BE1F-1A75B904E1E4}" srcId="{57D03531-8B5A-4A89-B0AA-4FA95FDA9263}" destId="{AF8B90D6-DA16-4708-A198-2B2E9BBFEB6F}" srcOrd="5" destOrd="0" parTransId="{76BC7980-938C-4A8A-8EDF-F10C00FA46E0}" sibTransId="{63EFCD5C-7F15-4904-AB4F-C2F074B896E4}"/>
    <dgm:cxn modelId="{E5F433B7-66B0-477B-9872-5CF292E6952E}" srcId="{57D03531-8B5A-4A89-B0AA-4FA95FDA9263}" destId="{EC4FC9B1-8308-449F-AAF8-08AA9878E839}" srcOrd="2" destOrd="0" parTransId="{8441C3B7-C676-485D-A71F-F1DAA75DCC7E}" sibTransId="{680AA838-CD52-4991-B140-2B1BFC673EE9}"/>
    <dgm:cxn modelId="{FB6136CB-140E-4518-8FF5-993227ACBF05}" type="presOf" srcId="{5403ACCD-7FC7-449A-9E12-D440988EFCC4}" destId="{1A32765D-106A-45FB-8CB5-6F49209EA625}" srcOrd="0" destOrd="0" presId="urn:microsoft.com/office/officeart/2005/8/layout/default"/>
    <dgm:cxn modelId="{5AEDA2D5-D570-4681-AC59-C24193253766}" type="presOf" srcId="{EA05545A-13C6-4FD3-A2DE-2D175201CE80}" destId="{BC7E0D49-F160-4B64-BEA8-0A56F95910CA}" srcOrd="0" destOrd="0" presId="urn:microsoft.com/office/officeart/2005/8/layout/default"/>
    <dgm:cxn modelId="{BE8A4FF2-38B8-4FDA-9300-699CE1F8C8F4}" type="presOf" srcId="{AF8B90D6-DA16-4708-A198-2B2E9BBFEB6F}" destId="{38E1D829-115F-4310-9B5D-1D4CEC3382A1}" srcOrd="0" destOrd="0" presId="urn:microsoft.com/office/officeart/2005/8/layout/default"/>
    <dgm:cxn modelId="{781B38F7-6D88-4D0A-8DE3-CEDF91949FF5}" type="presOf" srcId="{57D03531-8B5A-4A89-B0AA-4FA95FDA9263}" destId="{C293B157-90C5-4CBD-B7A8-3977D25FB9B2}" srcOrd="0" destOrd="0" presId="urn:microsoft.com/office/officeart/2005/8/layout/default"/>
    <dgm:cxn modelId="{9C791012-DD0A-4F0B-8EE4-75CEA85051D4}" type="presParOf" srcId="{C293B157-90C5-4CBD-B7A8-3977D25FB9B2}" destId="{1A32765D-106A-45FB-8CB5-6F49209EA625}" srcOrd="0" destOrd="0" presId="urn:microsoft.com/office/officeart/2005/8/layout/default"/>
    <dgm:cxn modelId="{09F1F1AB-B98F-4DF5-BD51-9D9FE053CA07}" type="presParOf" srcId="{C293B157-90C5-4CBD-B7A8-3977D25FB9B2}" destId="{9E5342B9-AB81-409A-8EA4-0B1038180CCE}" srcOrd="1" destOrd="0" presId="urn:microsoft.com/office/officeart/2005/8/layout/default"/>
    <dgm:cxn modelId="{A1422231-219F-4F28-BBC2-C51512A145B9}" type="presParOf" srcId="{C293B157-90C5-4CBD-B7A8-3977D25FB9B2}" destId="{BC7E0D49-F160-4B64-BEA8-0A56F95910CA}" srcOrd="2" destOrd="0" presId="urn:microsoft.com/office/officeart/2005/8/layout/default"/>
    <dgm:cxn modelId="{0AE0F64E-38F0-42EB-9923-A3D2FEFF0E50}" type="presParOf" srcId="{C293B157-90C5-4CBD-B7A8-3977D25FB9B2}" destId="{B0141571-A57F-4EE7-A64D-A7B92FE45E5A}" srcOrd="3" destOrd="0" presId="urn:microsoft.com/office/officeart/2005/8/layout/default"/>
    <dgm:cxn modelId="{B325571C-DC74-431D-BDC3-AF50DADAE33B}" type="presParOf" srcId="{C293B157-90C5-4CBD-B7A8-3977D25FB9B2}" destId="{D69EF99E-0BC5-4D5C-A9E3-00B8E3FB08F0}" srcOrd="4" destOrd="0" presId="urn:microsoft.com/office/officeart/2005/8/layout/default"/>
    <dgm:cxn modelId="{C3A0B03E-BC86-4CE4-A2C3-7ADE51729D79}" type="presParOf" srcId="{C293B157-90C5-4CBD-B7A8-3977D25FB9B2}" destId="{CEFC1093-A6B6-4CE0-8CB1-2E3B519877CC}" srcOrd="5" destOrd="0" presId="urn:microsoft.com/office/officeart/2005/8/layout/default"/>
    <dgm:cxn modelId="{33F0D599-D8B4-4C9F-A472-426E5BDFA395}" type="presParOf" srcId="{C293B157-90C5-4CBD-B7A8-3977D25FB9B2}" destId="{94B452D6-6F3F-496B-BADA-5F2EAD0C4CC9}" srcOrd="6" destOrd="0" presId="urn:microsoft.com/office/officeart/2005/8/layout/default"/>
    <dgm:cxn modelId="{71D72F7E-112F-44BE-878E-1A12A333C18D}" type="presParOf" srcId="{C293B157-90C5-4CBD-B7A8-3977D25FB9B2}" destId="{6ED02F9B-3FEF-413D-8EF9-73D504F69B5D}" srcOrd="7" destOrd="0" presId="urn:microsoft.com/office/officeart/2005/8/layout/default"/>
    <dgm:cxn modelId="{9F5B0829-BD04-4224-BB98-770EC6607D51}" type="presParOf" srcId="{C293B157-90C5-4CBD-B7A8-3977D25FB9B2}" destId="{9A83A059-EBE8-4BAB-92BB-1DCE32037E69}" srcOrd="8" destOrd="0" presId="urn:microsoft.com/office/officeart/2005/8/layout/default"/>
    <dgm:cxn modelId="{D25D519D-A860-48E5-814D-F9AC1D2DC7A8}" type="presParOf" srcId="{C293B157-90C5-4CBD-B7A8-3977D25FB9B2}" destId="{7785FA93-EC7E-4C96-BC83-539802233DD9}" srcOrd="9" destOrd="0" presId="urn:microsoft.com/office/officeart/2005/8/layout/default"/>
    <dgm:cxn modelId="{C4A75A5B-88A3-4855-9A24-A9FDD36BFACF}" type="presParOf" srcId="{C293B157-90C5-4CBD-B7A8-3977D25FB9B2}" destId="{38E1D829-115F-4310-9B5D-1D4CEC3382A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05D790-A999-44CB-9330-9528F73BBB0C}">
      <dsp:nvSpPr>
        <dsp:cNvPr id="0" name=""/>
        <dsp:cNvSpPr/>
      </dsp:nvSpPr>
      <dsp:spPr>
        <a:xfrm>
          <a:off x="205509" y="16114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2DA6AA-F261-4731-9C64-2E20C9A017A8}">
      <dsp:nvSpPr>
        <dsp:cNvPr id="0" name=""/>
        <dsp:cNvSpPr/>
      </dsp:nvSpPr>
      <dsp:spPr>
        <a:xfrm>
          <a:off x="396960" y="207566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0057C-EA51-4989-BD07-4E0406A5F252}">
      <dsp:nvSpPr>
        <dsp:cNvPr id="0" name=""/>
        <dsp:cNvSpPr/>
      </dsp:nvSpPr>
      <dsp:spPr>
        <a:xfrm>
          <a:off x="1312541" y="16114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0" kern="1200"/>
            <a:t>The </a:t>
          </a:r>
          <a:r>
            <a:rPr lang="en-US" sz="1200" b="1" i="0" kern="1200"/>
            <a:t>NHS App</a:t>
          </a:r>
          <a:r>
            <a:rPr lang="en-US" sz="1200" i="0" kern="1200"/>
            <a:t> was developed to improve patient access to healthcare services and support digital transformation within the NHS </a:t>
          </a:r>
          <a:r>
            <a:rPr lang="en-US" sz="1200" b="1" i="0" kern="1200"/>
            <a:t>(Kc et al., 2023</a:t>
          </a:r>
          <a:r>
            <a:rPr lang="en-US" sz="1200" i="0" kern="1200"/>
            <a:t>).</a:t>
          </a:r>
        </a:p>
      </dsp:txBody>
      <dsp:txXfrm>
        <a:off x="1312541" y="16114"/>
        <a:ext cx="2148945" cy="911674"/>
      </dsp:txXfrm>
    </dsp:sp>
    <dsp:sp modelId="{91AF8E0D-F101-483A-B812-E45B456393C6}">
      <dsp:nvSpPr>
        <dsp:cNvPr id="0" name=""/>
        <dsp:cNvSpPr/>
      </dsp:nvSpPr>
      <dsp:spPr>
        <a:xfrm>
          <a:off x="3835925" y="16114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1C164-103B-46FF-A72C-41BD608E2CE2}">
      <dsp:nvSpPr>
        <dsp:cNvPr id="0" name=""/>
        <dsp:cNvSpPr/>
      </dsp:nvSpPr>
      <dsp:spPr>
        <a:xfrm>
          <a:off x="4027376" y="207566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5F7874-72A1-4A6E-8B0A-3580053CB36C}">
      <dsp:nvSpPr>
        <dsp:cNvPr id="0" name=""/>
        <dsp:cNvSpPr/>
      </dsp:nvSpPr>
      <dsp:spPr>
        <a:xfrm>
          <a:off x="4942957" y="16114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Digital technologies are increasingly used to improve healthcare access and efficiency </a:t>
          </a:r>
          <a:r>
            <a:rPr lang="en-US" sz="1200" i="1" kern="1200"/>
            <a:t>(Department of Health and Social Care, 2022)</a:t>
          </a:r>
          <a:endParaRPr lang="en-US" sz="1200" kern="1200"/>
        </a:p>
      </dsp:txBody>
      <dsp:txXfrm>
        <a:off x="4942957" y="16114"/>
        <a:ext cx="2148945" cy="911674"/>
      </dsp:txXfrm>
    </dsp:sp>
    <dsp:sp modelId="{63E9B3B8-7307-4381-AA8A-F224756722A6}">
      <dsp:nvSpPr>
        <dsp:cNvPr id="0" name=""/>
        <dsp:cNvSpPr/>
      </dsp:nvSpPr>
      <dsp:spPr>
        <a:xfrm>
          <a:off x="7466341" y="16114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4E86B2-DC02-4B1D-A9BC-6E119271AE8D}">
      <dsp:nvSpPr>
        <dsp:cNvPr id="0" name=""/>
        <dsp:cNvSpPr/>
      </dsp:nvSpPr>
      <dsp:spPr>
        <a:xfrm>
          <a:off x="7657792" y="207566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E176E-589F-47CC-90CE-2A43BF8011FD}">
      <dsp:nvSpPr>
        <dsp:cNvPr id="0" name=""/>
        <dsp:cNvSpPr/>
      </dsp:nvSpPr>
      <dsp:spPr>
        <a:xfrm>
          <a:off x="8573374" y="16114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</a:t>
          </a:r>
          <a:r>
            <a:rPr lang="en-US" sz="1200" b="1" kern="1200"/>
            <a:t>NHS App</a:t>
          </a:r>
          <a:r>
            <a:rPr lang="en-US" sz="1200" kern="1200"/>
            <a:t>, introduced in 2019, is a major digital innovation in the UK </a:t>
          </a:r>
          <a:r>
            <a:rPr lang="en-US" sz="1200" i="0" kern="1200">
              <a:latin typeface="Calibri"/>
              <a:ea typeface="Calibri"/>
              <a:cs typeface="Calibri"/>
            </a:rPr>
            <a:t>(Health and Social Committee, 2023)</a:t>
          </a:r>
        </a:p>
      </dsp:txBody>
      <dsp:txXfrm>
        <a:off x="8573374" y="16114"/>
        <a:ext cx="2148945" cy="911674"/>
      </dsp:txXfrm>
    </dsp:sp>
    <dsp:sp modelId="{3AC81D1A-821B-431F-BB3B-758FCAA7B1B2}">
      <dsp:nvSpPr>
        <dsp:cNvPr id="0" name=""/>
        <dsp:cNvSpPr/>
      </dsp:nvSpPr>
      <dsp:spPr>
        <a:xfrm>
          <a:off x="205509" y="1640565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38F3AF-CE98-439C-B244-12AE10BD7E32}">
      <dsp:nvSpPr>
        <dsp:cNvPr id="0" name=""/>
        <dsp:cNvSpPr/>
      </dsp:nvSpPr>
      <dsp:spPr>
        <a:xfrm>
          <a:off x="396960" y="1832017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1515A2-3CB0-4AA6-B771-EF303A90B27C}">
      <dsp:nvSpPr>
        <dsp:cNvPr id="0" name=""/>
        <dsp:cNvSpPr/>
      </dsp:nvSpPr>
      <dsp:spPr>
        <a:xfrm>
          <a:off x="1312541" y="16405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This presentation evaluates its impact on:</a:t>
          </a:r>
        </a:p>
      </dsp:txBody>
      <dsp:txXfrm>
        <a:off x="1312541" y="1640565"/>
        <a:ext cx="2148945" cy="911674"/>
      </dsp:txXfrm>
    </dsp:sp>
    <dsp:sp modelId="{CB455942-2EFD-4381-94B4-91C28ABDF50D}">
      <dsp:nvSpPr>
        <dsp:cNvPr id="0" name=""/>
        <dsp:cNvSpPr/>
      </dsp:nvSpPr>
      <dsp:spPr>
        <a:xfrm>
          <a:off x="3835925" y="1640565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5DD079-8114-4BE5-93FF-0CCC0CFEB208}">
      <dsp:nvSpPr>
        <dsp:cNvPr id="0" name=""/>
        <dsp:cNvSpPr/>
      </dsp:nvSpPr>
      <dsp:spPr>
        <a:xfrm>
          <a:off x="4027376" y="1832017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7F734-DA54-46E4-9464-F4FFD815AE0D}">
      <dsp:nvSpPr>
        <dsp:cNvPr id="0" name=""/>
        <dsp:cNvSpPr/>
      </dsp:nvSpPr>
      <dsp:spPr>
        <a:xfrm>
          <a:off x="4942957" y="16405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Workforce</a:t>
          </a:r>
        </a:p>
      </dsp:txBody>
      <dsp:txXfrm>
        <a:off x="4942957" y="1640565"/>
        <a:ext cx="2148945" cy="911674"/>
      </dsp:txXfrm>
    </dsp:sp>
    <dsp:sp modelId="{11814B41-5196-4B1F-8AB5-D507A3A0E394}">
      <dsp:nvSpPr>
        <dsp:cNvPr id="0" name=""/>
        <dsp:cNvSpPr/>
      </dsp:nvSpPr>
      <dsp:spPr>
        <a:xfrm>
          <a:off x="7466341" y="1640565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82CDD0-5F07-4A24-989A-0EE8E121B396}">
      <dsp:nvSpPr>
        <dsp:cNvPr id="0" name=""/>
        <dsp:cNvSpPr/>
      </dsp:nvSpPr>
      <dsp:spPr>
        <a:xfrm>
          <a:off x="7657792" y="1832017"/>
          <a:ext cx="528770" cy="5287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1948B-772F-49E5-9E2A-76B46779A6A5}">
      <dsp:nvSpPr>
        <dsp:cNvPr id="0" name=""/>
        <dsp:cNvSpPr/>
      </dsp:nvSpPr>
      <dsp:spPr>
        <a:xfrm>
          <a:off x="8573374" y="16405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Service delivery</a:t>
          </a:r>
        </a:p>
      </dsp:txBody>
      <dsp:txXfrm>
        <a:off x="8573374" y="1640565"/>
        <a:ext cx="2148945" cy="911674"/>
      </dsp:txXfrm>
    </dsp:sp>
    <dsp:sp modelId="{5F005D74-17BC-49ED-B7D3-34FCA0CCE1C3}">
      <dsp:nvSpPr>
        <dsp:cNvPr id="0" name=""/>
        <dsp:cNvSpPr/>
      </dsp:nvSpPr>
      <dsp:spPr>
        <a:xfrm>
          <a:off x="205509" y="3265016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C23299-50A3-40FD-B1D1-46182052D4A9}">
      <dsp:nvSpPr>
        <dsp:cNvPr id="0" name=""/>
        <dsp:cNvSpPr/>
      </dsp:nvSpPr>
      <dsp:spPr>
        <a:xfrm>
          <a:off x="396960" y="3456467"/>
          <a:ext cx="528770" cy="52877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C6AA6-EC31-4C0B-BC1E-9B2CA4C8BD50}">
      <dsp:nvSpPr>
        <dsp:cNvPr id="0" name=""/>
        <dsp:cNvSpPr/>
      </dsp:nvSpPr>
      <dsp:spPr>
        <a:xfrm>
          <a:off x="1312541" y="3265016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Patients/service users</a:t>
          </a:r>
        </a:p>
      </dsp:txBody>
      <dsp:txXfrm>
        <a:off x="1312541" y="3265016"/>
        <a:ext cx="2148945" cy="911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249D47-D5C8-4A26-A2F6-6A61CBE35491}">
      <dsp:nvSpPr>
        <dsp:cNvPr id="0" name=""/>
        <dsp:cNvSpPr/>
      </dsp:nvSpPr>
      <dsp:spPr>
        <a:xfrm>
          <a:off x="5112748" y="1658197"/>
          <a:ext cx="3191135" cy="7593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7471"/>
              </a:lnTo>
              <a:lnTo>
                <a:pt x="3191135" y="517471"/>
              </a:lnTo>
              <a:lnTo>
                <a:pt x="3191135" y="759345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A0AC21-6FEB-4379-A14F-AC2282D0B982}">
      <dsp:nvSpPr>
        <dsp:cNvPr id="0" name=""/>
        <dsp:cNvSpPr/>
      </dsp:nvSpPr>
      <dsp:spPr>
        <a:xfrm>
          <a:off x="5067028" y="1658197"/>
          <a:ext cx="91440" cy="75934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59345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9EC285-27F6-4D3D-BC31-C9D94CFADDB6}">
      <dsp:nvSpPr>
        <dsp:cNvPr id="0" name=""/>
        <dsp:cNvSpPr/>
      </dsp:nvSpPr>
      <dsp:spPr>
        <a:xfrm>
          <a:off x="1921612" y="1658197"/>
          <a:ext cx="3191135" cy="759345"/>
        </a:xfrm>
        <a:custGeom>
          <a:avLst/>
          <a:gdLst/>
          <a:ahLst/>
          <a:cxnLst/>
          <a:rect l="0" t="0" r="0" b="0"/>
          <a:pathLst>
            <a:path>
              <a:moveTo>
                <a:pt x="3191135" y="0"/>
              </a:moveTo>
              <a:lnTo>
                <a:pt x="3191135" y="517471"/>
              </a:lnTo>
              <a:lnTo>
                <a:pt x="0" y="517471"/>
              </a:lnTo>
              <a:lnTo>
                <a:pt x="0" y="759345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435662-FE29-478C-A24C-53C1C30F4C7F}">
      <dsp:nvSpPr>
        <dsp:cNvPr id="0" name=""/>
        <dsp:cNvSpPr/>
      </dsp:nvSpPr>
      <dsp:spPr>
        <a:xfrm>
          <a:off x="616148" y="257"/>
          <a:ext cx="2610929" cy="16579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F3B7627-6A9E-471E-9B71-A0C72E2FF2E2}">
      <dsp:nvSpPr>
        <dsp:cNvPr id="0" name=""/>
        <dsp:cNvSpPr/>
      </dsp:nvSpPr>
      <dsp:spPr>
        <a:xfrm>
          <a:off x="906251" y="275855"/>
          <a:ext cx="2610929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Digital innovation is central to NHS modernization</a:t>
          </a:r>
          <a:r>
            <a:rPr lang="en-US" sz="1800" b="0" kern="1200">
              <a:latin typeface="Aptos Display" panose="020F0302020204030204"/>
            </a:rPr>
            <a:t> </a:t>
          </a:r>
          <a:r>
            <a:rPr lang="en-US" sz="1800" b="1" kern="1200"/>
            <a:t>(Department of Health and Social Care, 2023</a:t>
          </a:r>
          <a:r>
            <a:rPr lang="en-US" sz="1800" b="1" kern="1200">
              <a:latin typeface="Aptos Display" panose="020F0302020204030204"/>
            </a:rPr>
            <a:t>)</a:t>
          </a:r>
          <a:endParaRPr lang="en-US" sz="1800" b="1" kern="1200"/>
        </a:p>
      </dsp:txBody>
      <dsp:txXfrm>
        <a:off x="954810" y="324414"/>
        <a:ext cx="2513811" cy="1560821"/>
      </dsp:txXfrm>
    </dsp:sp>
    <dsp:sp modelId="{E8549EA8-5A19-4C53-945E-9D08B9C200B3}">
      <dsp:nvSpPr>
        <dsp:cNvPr id="0" name=""/>
        <dsp:cNvSpPr/>
      </dsp:nvSpPr>
      <dsp:spPr>
        <a:xfrm>
          <a:off x="3807283" y="257"/>
          <a:ext cx="2610929" cy="16579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5E75E6D-9133-4A47-A048-C055BE1C6A12}">
      <dsp:nvSpPr>
        <dsp:cNvPr id="0" name=""/>
        <dsp:cNvSpPr/>
      </dsp:nvSpPr>
      <dsp:spPr>
        <a:xfrm>
          <a:off x="4097387" y="275855"/>
          <a:ext cx="2610929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government strategies include:</a:t>
          </a:r>
        </a:p>
      </dsp:txBody>
      <dsp:txXfrm>
        <a:off x="4145946" y="324414"/>
        <a:ext cx="2513811" cy="1560821"/>
      </dsp:txXfrm>
    </dsp:sp>
    <dsp:sp modelId="{8610ADD3-2DC4-4D4C-B8AC-664B97FE7199}">
      <dsp:nvSpPr>
        <dsp:cNvPr id="0" name=""/>
        <dsp:cNvSpPr/>
      </dsp:nvSpPr>
      <dsp:spPr>
        <a:xfrm>
          <a:off x="616148" y="2417542"/>
          <a:ext cx="2610929" cy="16579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2157BC3-928B-4BBB-BC9E-24AE40EE7711}">
      <dsp:nvSpPr>
        <dsp:cNvPr id="0" name=""/>
        <dsp:cNvSpPr/>
      </dsp:nvSpPr>
      <dsp:spPr>
        <a:xfrm>
          <a:off x="906251" y="2693140"/>
          <a:ext cx="2610929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NHS Long Term Plan </a:t>
          </a:r>
          <a:r>
            <a:rPr lang="en-US" sz="1800" i="1" kern="1200"/>
            <a:t>(NHS England, 2019)</a:t>
          </a:r>
          <a:endParaRPr lang="en-US" sz="1800" kern="1200"/>
        </a:p>
      </dsp:txBody>
      <dsp:txXfrm>
        <a:off x="954810" y="2741699"/>
        <a:ext cx="2513811" cy="1560821"/>
      </dsp:txXfrm>
    </dsp:sp>
    <dsp:sp modelId="{BDA5F3AD-A2D2-4DF6-87C1-D0D1585DBDD8}">
      <dsp:nvSpPr>
        <dsp:cNvPr id="0" name=""/>
        <dsp:cNvSpPr/>
      </dsp:nvSpPr>
      <dsp:spPr>
        <a:xfrm>
          <a:off x="3807283" y="2417542"/>
          <a:ext cx="2610929" cy="16579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CBAE9A8-6071-4C19-A196-4656496FE6D2}">
      <dsp:nvSpPr>
        <dsp:cNvPr id="0" name=""/>
        <dsp:cNvSpPr/>
      </dsp:nvSpPr>
      <dsp:spPr>
        <a:xfrm>
          <a:off x="4097387" y="2693140"/>
          <a:ext cx="2610929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A Plan for Digital Health and Social Care </a:t>
          </a:r>
          <a:r>
            <a:rPr lang="en-US" sz="1800" i="1" kern="1200"/>
            <a:t>(DHSC, 2022)</a:t>
          </a:r>
          <a:endParaRPr lang="en-US" sz="1800" kern="1200"/>
        </a:p>
      </dsp:txBody>
      <dsp:txXfrm>
        <a:off x="4145946" y="2741699"/>
        <a:ext cx="2513811" cy="1560821"/>
      </dsp:txXfrm>
    </dsp:sp>
    <dsp:sp modelId="{BB1DB72F-1E25-430C-8B37-E43243ED9795}">
      <dsp:nvSpPr>
        <dsp:cNvPr id="0" name=""/>
        <dsp:cNvSpPr/>
      </dsp:nvSpPr>
      <dsp:spPr>
        <a:xfrm>
          <a:off x="6998419" y="2417542"/>
          <a:ext cx="2610929" cy="16579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081A6E8-F4F2-42DF-BBA2-F7B18AFACCA7}">
      <dsp:nvSpPr>
        <dsp:cNvPr id="0" name=""/>
        <dsp:cNvSpPr/>
      </dsp:nvSpPr>
      <dsp:spPr>
        <a:xfrm>
          <a:off x="7288522" y="2693140"/>
          <a:ext cx="2610929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What Good Looks Like Framework </a:t>
          </a:r>
          <a:r>
            <a:rPr lang="en-US" sz="1800" i="1" kern="1200"/>
            <a:t>(NHS England, 2021)</a:t>
          </a:r>
          <a:endParaRPr lang="en-US" sz="1800" kern="1200"/>
        </a:p>
      </dsp:txBody>
      <dsp:txXfrm>
        <a:off x="7337081" y="2741699"/>
        <a:ext cx="2513811" cy="1560821"/>
      </dsp:txXfrm>
    </dsp:sp>
    <dsp:sp modelId="{9CC776BF-2331-4B6B-B8FE-F2684BAED4E1}">
      <dsp:nvSpPr>
        <dsp:cNvPr id="0" name=""/>
        <dsp:cNvSpPr/>
      </dsp:nvSpPr>
      <dsp:spPr>
        <a:xfrm>
          <a:off x="6998419" y="257"/>
          <a:ext cx="2610929" cy="16579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E1290D0-99EF-4928-BD60-53A42A5EE383}">
      <dsp:nvSpPr>
        <dsp:cNvPr id="0" name=""/>
        <dsp:cNvSpPr/>
      </dsp:nvSpPr>
      <dsp:spPr>
        <a:xfrm>
          <a:off x="7288522" y="275855"/>
          <a:ext cx="2610929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These policies aim to improve access, efficiency, and patient engagement through technology</a:t>
          </a:r>
        </a:p>
      </dsp:txBody>
      <dsp:txXfrm>
        <a:off x="7337081" y="324414"/>
        <a:ext cx="2513811" cy="15608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528D43-727F-4100-9F2B-F19879FF210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EFE1B9-17A4-41CD-ABFC-1E0C34E6C32A}">
      <dsp:nvSpPr>
        <dsp:cNvPr id="0" name=""/>
        <dsp:cNvSpPr/>
      </dsp:nvSpPr>
      <dsp:spPr>
        <a:xfrm>
          <a:off x="0" y="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Digital health systems must protect patient information </a:t>
          </a:r>
          <a:r>
            <a:rPr lang="en-US" sz="1500" b="1" i="0" kern="1200"/>
            <a:t>(</a:t>
          </a:r>
          <a:r>
            <a:rPr lang="en-US" sz="1500" b="0" i="0" kern="1200"/>
            <a:t>Hakim, Wheatland and Inch, 2025)</a:t>
          </a:r>
          <a:endParaRPr lang="en-US" sz="1500" b="0" i="1" kern="1200"/>
        </a:p>
      </dsp:txBody>
      <dsp:txXfrm>
        <a:off x="0" y="0"/>
        <a:ext cx="10515600" cy="543917"/>
      </dsp:txXfrm>
    </dsp:sp>
    <dsp:sp modelId="{BF9608F0-503B-4F88-83E2-F1408B3D5E5D}">
      <dsp:nvSpPr>
        <dsp:cNvPr id="0" name=""/>
        <dsp:cNvSpPr/>
      </dsp:nvSpPr>
      <dsp:spPr>
        <a:xfrm>
          <a:off x="0" y="54391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C02C7-FA8A-4D31-B3DD-416CBDDC9EA2}">
      <dsp:nvSpPr>
        <dsp:cNvPr id="0" name=""/>
        <dsp:cNvSpPr/>
      </dsp:nvSpPr>
      <dsp:spPr>
        <a:xfrm>
          <a:off x="0" y="543917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Data protection regulated through UK GDPR</a:t>
          </a:r>
        </a:p>
      </dsp:txBody>
      <dsp:txXfrm>
        <a:off x="0" y="543917"/>
        <a:ext cx="10515600" cy="543917"/>
      </dsp:txXfrm>
    </dsp:sp>
    <dsp:sp modelId="{B4E99989-75AA-4EFE-9567-A4A5AD17F6D3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914F3-819D-46C5-8C4C-29D81C1E107E}">
      <dsp:nvSpPr>
        <dsp:cNvPr id="0" name=""/>
        <dsp:cNvSpPr/>
      </dsp:nvSpPr>
      <dsp:spPr>
        <a:xfrm>
          <a:off x="0" y="1087834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NHS digital services follow strict confidentiality standards NHS digital systems follow strict confidentiality rules </a:t>
          </a:r>
          <a:r>
            <a:rPr lang="en-US" sz="1500" i="1" kern="1200"/>
            <a:t>(NHS England, 2023)</a:t>
          </a:r>
          <a:endParaRPr lang="en-US" sz="1500" kern="1200"/>
        </a:p>
      </dsp:txBody>
      <dsp:txXfrm>
        <a:off x="0" y="1087834"/>
        <a:ext cx="10515600" cy="543917"/>
      </dsp:txXfrm>
    </dsp:sp>
    <dsp:sp modelId="{500B554C-055B-4ED2-8228-97D054086EBF}">
      <dsp:nvSpPr>
        <dsp:cNvPr id="0" name=""/>
        <dsp:cNvSpPr/>
      </dsp:nvSpPr>
      <dsp:spPr>
        <a:xfrm>
          <a:off x="0" y="1631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43097-3AAE-4050-800B-6FC16DC90974}">
      <dsp:nvSpPr>
        <dsp:cNvPr id="0" name=""/>
        <dsp:cNvSpPr/>
      </dsp:nvSpPr>
      <dsp:spPr>
        <a:xfrm>
          <a:off x="0" y="1631751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1" u="sng" kern="1200"/>
            <a:t>Ethical considerations include:</a:t>
          </a:r>
          <a:endParaRPr lang="en-US" sz="1500" kern="1200"/>
        </a:p>
      </dsp:txBody>
      <dsp:txXfrm>
        <a:off x="0" y="1631751"/>
        <a:ext cx="10515600" cy="543917"/>
      </dsp:txXfrm>
    </dsp:sp>
    <dsp:sp modelId="{755D627E-ED9E-45AE-B1F5-12E199F22457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F2CAD-6AA2-40D7-A58F-C7F9B4783B6D}">
      <dsp:nvSpPr>
        <dsp:cNvPr id="0" name=""/>
        <dsp:cNvSpPr/>
      </dsp:nvSpPr>
      <dsp:spPr>
        <a:xfrm>
          <a:off x="0" y="2175669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patient privacy</a:t>
          </a:r>
        </a:p>
      </dsp:txBody>
      <dsp:txXfrm>
        <a:off x="0" y="2175669"/>
        <a:ext cx="10515600" cy="543917"/>
      </dsp:txXfrm>
    </dsp:sp>
    <dsp:sp modelId="{F293C407-30C2-4BD8-9C33-FE6C602D6EBA}">
      <dsp:nvSpPr>
        <dsp:cNvPr id="0" name=""/>
        <dsp:cNvSpPr/>
      </dsp:nvSpPr>
      <dsp:spPr>
        <a:xfrm>
          <a:off x="0" y="2719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BFCA83-BD3E-4530-905E-E3F04F550107}">
      <dsp:nvSpPr>
        <dsp:cNvPr id="0" name=""/>
        <dsp:cNvSpPr/>
      </dsp:nvSpPr>
      <dsp:spPr>
        <a:xfrm>
          <a:off x="0" y="2719586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cybersecurity risks</a:t>
          </a:r>
        </a:p>
      </dsp:txBody>
      <dsp:txXfrm>
        <a:off x="0" y="2719586"/>
        <a:ext cx="10515600" cy="543917"/>
      </dsp:txXfrm>
    </dsp:sp>
    <dsp:sp modelId="{116109F8-3645-469C-B1D1-EC819267E4B4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D0542-C402-4753-911D-14F4919CB2EF}">
      <dsp:nvSpPr>
        <dsp:cNvPr id="0" name=""/>
        <dsp:cNvSpPr/>
      </dsp:nvSpPr>
      <dsp:spPr>
        <a:xfrm>
          <a:off x="0" y="3263503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responsible use of health data.</a:t>
          </a:r>
        </a:p>
      </dsp:txBody>
      <dsp:txXfrm>
        <a:off x="0" y="3263503"/>
        <a:ext cx="10515600" cy="543917"/>
      </dsp:txXfrm>
    </dsp:sp>
    <dsp:sp modelId="{C5A23127-6BAE-4276-B2B8-BC433EA1E7DE}">
      <dsp:nvSpPr>
        <dsp:cNvPr id="0" name=""/>
        <dsp:cNvSpPr/>
      </dsp:nvSpPr>
      <dsp:spPr>
        <a:xfrm>
          <a:off x="0" y="380742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08285-D08A-43BC-851A-2A2411A2506F}">
      <dsp:nvSpPr>
        <dsp:cNvPr id="0" name=""/>
        <dsp:cNvSpPr/>
      </dsp:nvSpPr>
      <dsp:spPr>
        <a:xfrm>
          <a:off x="0" y="380742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Keeping public trust is essential for digital healthcare adoption</a:t>
          </a:r>
          <a:r>
            <a:rPr lang="en-US" sz="1500" i="1" kern="1200"/>
            <a:t>(Wachter, 2016)</a:t>
          </a:r>
          <a:endParaRPr lang="en-US" sz="1500" kern="1200"/>
        </a:p>
      </dsp:txBody>
      <dsp:txXfrm>
        <a:off x="0" y="3807420"/>
        <a:ext cx="10515600" cy="5439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EBF952-B0EF-4AB7-9898-09A8548A0D96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577453"/>
        <a:ext cx="22113" cy="4422"/>
      </dsp:txXfrm>
    </dsp:sp>
    <dsp:sp modelId="{4983D076-7FF4-4F34-9D13-F7F4D338D8DE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Benefits:</a:t>
          </a:r>
        </a:p>
      </dsp:txBody>
      <dsp:txXfrm>
        <a:off x="748607" y="2795"/>
        <a:ext cx="1922896" cy="1153737"/>
      </dsp:txXfrm>
    </dsp:sp>
    <dsp:sp modelId="{72BD57FD-ACBB-412C-A46C-059D2F96853C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577453"/>
        <a:ext cx="22113" cy="4422"/>
      </dsp:txXfrm>
    </dsp:sp>
    <dsp:sp modelId="{26939CB2-5FBF-47BA-8608-F690F0C90511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Improved efficiency in booking appointments </a:t>
          </a:r>
          <a:r>
            <a:rPr lang="en-US" sz="1300" i="1" kern="1200"/>
            <a:t>(NHS England, 2023)</a:t>
          </a:r>
          <a:endParaRPr lang="en-US" sz="1300" kern="1200"/>
        </a:p>
      </dsp:txBody>
      <dsp:txXfrm>
        <a:off x="3113770" y="2795"/>
        <a:ext cx="1922896" cy="1153737"/>
      </dsp:txXfrm>
    </dsp:sp>
    <dsp:sp modelId="{9F949B8B-1345-47C8-A5C6-EAD1DBAEB71A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577453"/>
        <a:ext cx="22113" cy="4422"/>
      </dsp:txXfrm>
    </dsp:sp>
    <dsp:sp modelId="{56363602-0EB6-4607-97A0-38431723FF84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Reduced telephone demand for GP practices</a:t>
          </a:r>
        </a:p>
      </dsp:txBody>
      <dsp:txXfrm>
        <a:off x="5478933" y="2795"/>
        <a:ext cx="1922896" cy="1153737"/>
      </dsp:txXfrm>
    </dsp:sp>
    <dsp:sp modelId="{F20FF821-F6A2-4D1D-8DE9-11F722613650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1358355"/>
        <a:ext cx="355462" cy="4422"/>
      </dsp:txXfrm>
    </dsp:sp>
    <dsp:sp modelId="{9E2F715D-A7F3-4026-BCD5-80E5BF2A1C1F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Greater access to healthcare services</a:t>
          </a:r>
        </a:p>
      </dsp:txBody>
      <dsp:txXfrm>
        <a:off x="7844095" y="2795"/>
        <a:ext cx="1922896" cy="1153737"/>
      </dsp:txXfrm>
    </dsp:sp>
    <dsp:sp modelId="{89220211-8014-45F8-9DD8-7E1BCA76DCFD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2173457"/>
        <a:ext cx="22113" cy="4422"/>
      </dsp:txXfrm>
    </dsp:sp>
    <dsp:sp modelId="{25CED781-4240-47DC-BDFA-2D3E63117C12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Challenges:</a:t>
          </a:r>
        </a:p>
      </dsp:txBody>
      <dsp:txXfrm>
        <a:off x="748607" y="1598800"/>
        <a:ext cx="1922896" cy="1153737"/>
      </dsp:txXfrm>
    </dsp:sp>
    <dsp:sp modelId="{6AA2CDE2-3591-435C-96C4-6FBDCEE4CE01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2173457"/>
        <a:ext cx="22113" cy="4422"/>
      </dsp:txXfrm>
    </dsp:sp>
    <dsp:sp modelId="{CEE4F629-E337-46D1-9D3C-6CBF4C391889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Challenges:</a:t>
          </a:r>
        </a:p>
      </dsp:txBody>
      <dsp:txXfrm>
        <a:off x="3113770" y="1598800"/>
        <a:ext cx="1922896" cy="1153737"/>
      </dsp:txXfrm>
    </dsp:sp>
    <dsp:sp modelId="{FD678CC0-ADC8-4F6C-8228-D08A844CF55A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187DC579-D6C2-4ACF-8295-B30451C5CDA2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Integration with existing NHS systems </a:t>
          </a:r>
          <a:r>
            <a:rPr lang="en-US" sz="1300" i="0" kern="1200"/>
            <a:t>(</a:t>
          </a:r>
          <a:r>
            <a:rPr lang="en-US" sz="1300" i="0" kern="1200">
              <a:latin typeface="Aptos Display" panose="020F0302020204030204"/>
            </a:rPr>
            <a:t>Health and </a:t>
          </a:r>
          <a:r>
            <a:rPr lang="en-US" sz="1300" kern="1200">
              <a:latin typeface="Aptos Display" panose="020F0302020204030204"/>
            </a:rPr>
            <a:t>Social</a:t>
          </a:r>
          <a:r>
            <a:rPr lang="en-US" sz="1300" i="0" kern="1200">
              <a:latin typeface="Aptos Display" panose="020F0302020204030204"/>
            </a:rPr>
            <a:t> Committee, 2023)</a:t>
          </a:r>
          <a:endParaRPr lang="en-US" sz="1300" i="0" kern="1200"/>
        </a:p>
      </dsp:txBody>
      <dsp:txXfrm>
        <a:off x="5478933" y="1598800"/>
        <a:ext cx="1922896" cy="1153737"/>
      </dsp:txXfrm>
    </dsp:sp>
    <dsp:sp modelId="{CBE421A0-EF22-408E-A347-D262651D8F12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2954359"/>
        <a:ext cx="355462" cy="4422"/>
      </dsp:txXfrm>
    </dsp:sp>
    <dsp:sp modelId="{D3B4DCBA-E7EC-4AF2-94B8-59E97B92D63E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Infrastructure and implementation costs</a:t>
          </a:r>
        </a:p>
      </dsp:txBody>
      <dsp:txXfrm>
        <a:off x="7844095" y="1598800"/>
        <a:ext cx="1922896" cy="1153737"/>
      </dsp:txXfrm>
    </dsp:sp>
    <dsp:sp modelId="{60A05202-6D62-432B-A895-7A5A0103349C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Digital innovation can improve efficiency, but </a:t>
          </a:r>
          <a:r>
            <a:rPr lang="en-US" sz="1300" b="1" kern="1200"/>
            <a:t>technology alone cannot solve workforce shortages</a:t>
          </a:r>
          <a:endParaRPr lang="en-US" sz="1300" kern="1200"/>
        </a:p>
      </dsp:txBody>
      <dsp:txXfrm>
        <a:off x="748607" y="3194804"/>
        <a:ext cx="1922896" cy="11537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2765D-106A-45FB-8CB5-6F49209EA625}">
      <dsp:nvSpPr>
        <dsp:cNvPr id="0" name=""/>
        <dsp:cNvSpPr/>
      </dsp:nvSpPr>
      <dsp:spPr>
        <a:xfrm>
          <a:off x="412665" y="416"/>
          <a:ext cx="2175252" cy="130515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Key findings from the research:</a:t>
          </a:r>
        </a:p>
      </dsp:txBody>
      <dsp:txXfrm>
        <a:off x="412665" y="416"/>
        <a:ext cx="2175252" cy="1305151"/>
      </dsp:txXfrm>
    </dsp:sp>
    <dsp:sp modelId="{BC7E0D49-F160-4B64-BEA8-0A56F95910CA}">
      <dsp:nvSpPr>
        <dsp:cNvPr id="0" name=""/>
        <dsp:cNvSpPr/>
      </dsp:nvSpPr>
      <dsp:spPr>
        <a:xfrm>
          <a:off x="2805443" y="416"/>
          <a:ext cx="2175252" cy="1305151"/>
        </a:xfrm>
        <a:prstGeom prst="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Research indicates that:</a:t>
          </a:r>
        </a:p>
      </dsp:txBody>
      <dsp:txXfrm>
        <a:off x="2805443" y="416"/>
        <a:ext cx="2175252" cy="1305151"/>
      </dsp:txXfrm>
    </dsp:sp>
    <dsp:sp modelId="{D69EF99E-0BC5-4D5C-A9E3-00B8E3FB08F0}">
      <dsp:nvSpPr>
        <dsp:cNvPr id="0" name=""/>
        <dsp:cNvSpPr/>
      </dsp:nvSpPr>
      <dsp:spPr>
        <a:xfrm>
          <a:off x="412665" y="1523093"/>
          <a:ext cx="2175252" cy="1305151"/>
        </a:xfrm>
        <a:prstGeom prst="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Digital innovation improves </a:t>
          </a:r>
          <a:r>
            <a:rPr lang="en-US" sz="1600" b="1" kern="1200"/>
            <a:t>access and efficiency</a:t>
          </a:r>
          <a:r>
            <a:rPr lang="en-US" sz="1600" kern="1200"/>
            <a:t> </a:t>
          </a:r>
          <a:r>
            <a:rPr lang="en-US" sz="1600" i="1" kern="1200"/>
            <a:t>(</a:t>
          </a:r>
          <a:r>
            <a:rPr lang="en-US" sz="1600" i="1" kern="1200">
              <a:latin typeface="Aptos Display" panose="020F0302020204030204"/>
            </a:rPr>
            <a:t>Department of Health and Social Care</a:t>
          </a:r>
          <a:r>
            <a:rPr lang="en-US" sz="1600" i="1" kern="1200"/>
            <a:t>, </a:t>
          </a:r>
          <a:r>
            <a:rPr lang="en-US" sz="1600" i="1" kern="1200">
              <a:latin typeface="Aptos Display" panose="020F0302020204030204"/>
            </a:rPr>
            <a:t>2025</a:t>
          </a:r>
          <a:r>
            <a:rPr lang="en-US" sz="1600" i="1" kern="1200"/>
            <a:t>)</a:t>
          </a:r>
          <a:endParaRPr lang="en-US" sz="1600" kern="1200"/>
        </a:p>
      </dsp:txBody>
      <dsp:txXfrm>
        <a:off x="412665" y="1523093"/>
        <a:ext cx="2175252" cy="1305151"/>
      </dsp:txXfrm>
    </dsp:sp>
    <dsp:sp modelId="{94B452D6-6F3F-496B-BADA-5F2EAD0C4CC9}">
      <dsp:nvSpPr>
        <dsp:cNvPr id="0" name=""/>
        <dsp:cNvSpPr/>
      </dsp:nvSpPr>
      <dsp:spPr>
        <a:xfrm>
          <a:off x="2805443" y="1523093"/>
          <a:ext cx="2175252" cy="1305151"/>
        </a:xfrm>
        <a:prstGeom prst="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Digital exclusion may increase inequalities </a:t>
          </a:r>
          <a:r>
            <a:rPr lang="en-US" sz="1600" i="0" kern="1200"/>
            <a:t>(</a:t>
          </a:r>
          <a:r>
            <a:rPr lang="en-US" sz="1600" i="0" kern="1200">
              <a:latin typeface="Aptos Display" panose="020F0302020204030204"/>
            </a:rPr>
            <a:t>Payne, MacIver and Clarke, 2024</a:t>
          </a:r>
          <a:r>
            <a:rPr lang="en-US" sz="1600" i="0" kern="1200"/>
            <a:t>)</a:t>
          </a:r>
        </a:p>
      </dsp:txBody>
      <dsp:txXfrm>
        <a:off x="2805443" y="1523093"/>
        <a:ext cx="2175252" cy="1305151"/>
      </dsp:txXfrm>
    </dsp:sp>
    <dsp:sp modelId="{9A83A059-EBE8-4BAB-92BB-1DCE32037E69}">
      <dsp:nvSpPr>
        <dsp:cNvPr id="0" name=""/>
        <dsp:cNvSpPr/>
      </dsp:nvSpPr>
      <dsp:spPr>
        <a:xfrm>
          <a:off x="412665" y="3045769"/>
          <a:ext cx="2175252" cy="1305151"/>
        </a:xfrm>
        <a:prstGeom prst="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Workforce training is essential </a:t>
          </a:r>
          <a:r>
            <a:rPr lang="en-US" sz="1600" b="0" i="0" kern="1200"/>
            <a:t>(Ferreira and Collins, 2023)</a:t>
          </a:r>
        </a:p>
      </dsp:txBody>
      <dsp:txXfrm>
        <a:off x="412665" y="3045769"/>
        <a:ext cx="2175252" cy="1305151"/>
      </dsp:txXfrm>
    </dsp:sp>
    <dsp:sp modelId="{38E1D829-115F-4310-9B5D-1D4CEC3382A1}">
      <dsp:nvSpPr>
        <dsp:cNvPr id="0" name=""/>
        <dsp:cNvSpPr/>
      </dsp:nvSpPr>
      <dsp:spPr>
        <a:xfrm>
          <a:off x="2805443" y="3045769"/>
          <a:ext cx="2175252" cy="1305151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Technology should complement traditional healthcare services</a:t>
          </a:r>
        </a:p>
      </dsp:txBody>
      <dsp:txXfrm>
        <a:off x="2805443" y="3045769"/>
        <a:ext cx="2175252" cy="13051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89/fpsyg.2025.1645753" TargetMode="External"/><Relationship Id="rId3" Type="http://schemas.openxmlformats.org/officeDocument/2006/relationships/hyperlink" Target="https://www.gov.uk/government/publications/digital-working-in-adult-social-care-what-good-looks-like/digital-working-in-adult-social-care-what-good-looks-like-for-local-authorities-and-care-providers" TargetMode="External"/><Relationship Id="rId7" Type="http://schemas.openxmlformats.org/officeDocument/2006/relationships/hyperlink" Target="https://www.nhsconfed.org/publications/digital-transformation-nhs-reference-guide" TargetMode="External"/><Relationship Id="rId2" Type="http://schemas.openxmlformats.org/officeDocument/2006/relationships/hyperlink" Target="https://doi.org/10.3399/bjgp24X73674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ra.ox.ac.uk/objects/uuid:72b07983-b70b-4645-92f4-d5655a7aad8a" TargetMode="External"/><Relationship Id="rId11" Type="http://schemas.openxmlformats.org/officeDocument/2006/relationships/hyperlink" Target="https://doi.org/10.3399/bjgp24x739449" TargetMode="External"/><Relationship Id="rId5" Type="http://schemas.openxmlformats.org/officeDocument/2006/relationships/hyperlink" Target="https://doi.org/10.1177/01410768231198373" TargetMode="External"/><Relationship Id="rId10" Type="http://schemas.openxmlformats.org/officeDocument/2006/relationships/hyperlink" Target="https://doi.org/10.3399/BJGP.2022.0150" TargetMode="External"/><Relationship Id="rId4" Type="http://schemas.openxmlformats.org/officeDocument/2006/relationships/hyperlink" Target="https://www.gov.uk/government/news/managing-healthcare-easy-as-online-banking-with-revamped-nhs-app" TargetMode="External"/><Relationship Id="rId9" Type="http://schemas.openxmlformats.org/officeDocument/2006/relationships/hyperlink" Target="https://publications.parliament.uk/pa/cm5803/cmselect/cmhealth/223/repor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US" sz="2900" b="1" i="1" u="sng">
                <a:latin typeface="Calibri"/>
                <a:ea typeface="Calibri"/>
                <a:cs typeface="Calibri"/>
              </a:rPr>
              <a:t>Student Name: Anika Hussain</a:t>
            </a:r>
            <a:br>
              <a:rPr lang="en-US" sz="2900" b="1" i="1" u="sng">
                <a:latin typeface="Calibri"/>
                <a:ea typeface="Calibri"/>
                <a:cs typeface="Calibri"/>
              </a:rPr>
            </a:br>
            <a:r>
              <a:rPr lang="en-US" sz="2900" b="1" i="1" u="sng">
                <a:latin typeface="Calibri"/>
                <a:ea typeface="Calibri"/>
                <a:cs typeface="Calibri"/>
              </a:rPr>
              <a:t>Student ID: 2319161</a:t>
            </a:r>
            <a:br>
              <a:rPr lang="en-US" sz="2900" b="1" i="1" u="sng">
                <a:latin typeface="Calibri"/>
                <a:ea typeface="Calibri"/>
                <a:cs typeface="Calibri"/>
              </a:rPr>
            </a:br>
            <a:r>
              <a:rPr lang="en-US" sz="2900" b="1" i="1" u="sng">
                <a:latin typeface="Calibri"/>
                <a:ea typeface="Calibri"/>
                <a:cs typeface="Calibri"/>
              </a:rPr>
              <a:t>Module code: BMHP6026</a:t>
            </a:r>
            <a:br>
              <a:rPr lang="en-US" sz="2900" b="1" i="1" u="sng">
                <a:latin typeface="Calibri"/>
                <a:ea typeface="Calibri"/>
                <a:cs typeface="Calibri"/>
              </a:rPr>
            </a:br>
            <a:r>
              <a:rPr lang="en-US" sz="2900" b="1" i="1" u="sng">
                <a:latin typeface="Calibri"/>
                <a:ea typeface="Calibri"/>
                <a:cs typeface="Calibri"/>
              </a:rPr>
              <a:t>Module Title: Digital Transformation in the Health and Care Professions</a:t>
            </a:r>
            <a:br>
              <a:rPr lang="en-US" sz="2900" b="1" i="1" u="sng">
                <a:latin typeface="Calibri"/>
                <a:ea typeface="Calibri"/>
                <a:cs typeface="Calibri"/>
              </a:rPr>
            </a:br>
            <a:r>
              <a:rPr lang="en-US" sz="2900" b="1" i="1" u="sng">
                <a:latin typeface="Calibri"/>
                <a:ea typeface="Calibri"/>
                <a:cs typeface="Calibri"/>
              </a:rPr>
              <a:t>Lecturer Name: Martin Svejda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99144-AD25-1701-8E17-CF2269627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b="1" i="1" u="sng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AB04BC-02A9-0DDA-80C2-AB37B3AA3C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151780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7813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A8FD290-37A5-5470-7905-DB5A2D03061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1" b="2071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E7909-6D98-CDA6-4E0B-71264B719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i="1" u="sng">
                <a:latin typeface="Aptos"/>
              </a:rPr>
              <a:t>UK Digital Transformation Context</a:t>
            </a:r>
            <a:endParaRPr lang="en-US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4EC64B-4E6D-4DA9-1A5A-CD048E9775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69759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92493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)</a:t>
            </a:r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BBE73B-D69C-FCD2-2E52-F88912D67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308881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1800" b="1" i="1" u="sng" kern="1200">
                <a:latin typeface="+mj-lt"/>
                <a:ea typeface="+mj-ea"/>
                <a:cs typeface="+mj-cs"/>
              </a:rPr>
              <a:t>Overview of the NHS App</a:t>
            </a:r>
            <a:br>
              <a:rPr lang="en-US" sz="1800" kern="1200"/>
            </a:br>
            <a:endParaRPr lang="en-US" sz="1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marL="285750" indent="-285750" algn="ctr"/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National digital platform launched in </a:t>
            </a:r>
            <a:r>
              <a:rPr lang="en-US" sz="1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2019 </a:t>
            </a: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(NHS England, 2023)</a:t>
            </a:r>
          </a:p>
          <a:p>
            <a:pPr marL="285750" indent="-285750" algn="ctr"/>
            <a:r>
              <a:rPr lang="en-US" sz="1800">
                <a:ea typeface="+mj-lt"/>
                <a:cs typeface="+mj-lt"/>
              </a:rPr>
              <a:t>The NHS App allows patients to access a range of services such as appointment booking, prescription ordering and viewing medical records </a:t>
            </a:r>
            <a:r>
              <a:rPr lang="en-US" sz="1800" b="1">
                <a:ea typeface="+mj-lt"/>
                <a:cs typeface="+mj-lt"/>
              </a:rPr>
              <a:t>(Department of Health and Social Care, 2025)</a:t>
            </a:r>
            <a:br>
              <a:rPr lang="en-US" sz="1800" kern="1200"/>
            </a:br>
            <a:endParaRPr lang="en-US" sz="1800" kern="1200">
              <a:latin typeface="+mj-lt"/>
            </a:endParaRPr>
          </a:p>
          <a:p>
            <a:pPr algn="ctr"/>
            <a:r>
              <a:rPr lang="en-US" sz="1800" b="1" i="1" u="sng" kern="1200">
                <a:latin typeface="+mj-lt"/>
                <a:ea typeface="+mj-ea"/>
                <a:cs typeface="+mj-cs"/>
              </a:rPr>
              <a:t>Key functions:</a:t>
            </a:r>
            <a:br>
              <a:rPr lang="en-US" sz="1800" kern="1200"/>
            </a:br>
            <a:endParaRPr lang="en-US" sz="1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marL="285750" indent="-285750" algn="ctr"/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Book GP appointments</a:t>
            </a:r>
          </a:p>
          <a:p>
            <a:pPr marL="285750" indent="-285750" algn="ctr"/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Order repeat prescriptions</a:t>
            </a:r>
          </a:p>
          <a:p>
            <a:pPr marL="285750" indent="-285750" algn="ctr"/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Access medical records</a:t>
            </a:r>
          </a:p>
          <a:p>
            <a:pPr marL="285750" indent="-285750" algn="ctr"/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NHS 111 online services</a:t>
            </a:r>
          </a:p>
          <a:p>
            <a:pPr marL="285750" indent="-285750" algn="ctr"/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Vaccination records</a:t>
            </a:r>
          </a:p>
          <a:p>
            <a:pPr marL="285750" indent="-285750" algn="ctr"/>
            <a:r>
              <a:rPr lang="en-US" sz="1800" kern="1200">
                <a:latin typeface="+mj-lt"/>
                <a:ea typeface="+mj-ea"/>
                <a:cs typeface="+mj-cs"/>
              </a:rPr>
              <a:t>Over </a:t>
            </a:r>
            <a:r>
              <a:rPr lang="en-US" sz="1800" b="1" kern="1200">
                <a:latin typeface="+mj-lt"/>
                <a:ea typeface="+mj-ea"/>
                <a:cs typeface="+mj-cs"/>
              </a:rPr>
              <a:t>30 million registered users in England</a:t>
            </a:r>
            <a:r>
              <a:rPr lang="en-US" sz="1800" kern="1200">
                <a:latin typeface="+mj-lt"/>
                <a:ea typeface="+mj-ea"/>
                <a:cs typeface="+mj-cs"/>
              </a:rPr>
              <a:t>  </a:t>
            </a:r>
            <a:r>
              <a:rPr lang="en-US" sz="1800" b="1"/>
              <a:t>(Department of Health and Social Care, 2025)</a:t>
            </a:r>
            <a:endParaRPr lang="en-US" sz="1800" b="1" kern="1200">
              <a:latin typeface="+mj-lt"/>
            </a:endParaRPr>
          </a:p>
          <a:p>
            <a:pPr algn="ctr"/>
            <a:endParaRPr lang="en-US" sz="1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79668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68FF-0662-C1E0-D2D0-D7820DD02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600" b="1" i="1" u="sng">
                <a:latin typeface="Aptos"/>
              </a:rPr>
              <a:t>Data Governance and Ethical Use of Data</a:t>
            </a:r>
            <a:endParaRPr lang="en-US" b="1" i="1" u="sng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1D693CE8-E4C1-F9EF-A434-F4E1F618A37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97523" y="1251194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54773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B8136-7474-93AE-BF38-4DB930A4B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749"/>
            <a:ext cx="4953001" cy="4726502"/>
          </a:xfrm>
        </p:spPr>
        <p:txBody>
          <a:bodyPr>
            <a:normAutofit/>
          </a:bodyPr>
          <a:lstStyle/>
          <a:p>
            <a:r>
              <a:rPr lang="en-US" b="1" i="1" u="sng">
                <a:latin typeface="Aptos"/>
              </a:rPr>
              <a:t>Impact on Workforce</a:t>
            </a:r>
            <a:endParaRPr lang="en-US" b="1" i="1" u="sng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CEDEC9A-F79A-480F-FFDA-803177281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8022" y="713313"/>
            <a:ext cx="3815778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1900"/>
          </a:p>
          <a:p>
            <a:pPr marL="0" indent="0">
              <a:buNone/>
            </a:pPr>
            <a:r>
              <a:rPr lang="en-US" sz="1900" b="1" i="1" u="sng">
                <a:latin typeface="Calibri"/>
                <a:ea typeface="Calibri"/>
                <a:cs typeface="Calibri"/>
              </a:rPr>
              <a:t>Positive impacts:</a:t>
            </a:r>
          </a:p>
          <a:p>
            <a:r>
              <a:rPr lang="en-US" sz="1900">
                <a:latin typeface="Calibri"/>
                <a:ea typeface="Calibri"/>
                <a:cs typeface="Calibri"/>
              </a:rPr>
              <a:t>Reduced administrative workload (Gupta,2024)</a:t>
            </a:r>
            <a:endParaRPr lang="en-US" sz="1900" i="1">
              <a:latin typeface="Calibri"/>
              <a:ea typeface="Calibri"/>
              <a:cs typeface="Calibri"/>
            </a:endParaRPr>
          </a:p>
          <a:p>
            <a:r>
              <a:rPr lang="en-US" sz="1900">
                <a:latin typeface="Calibri"/>
                <a:ea typeface="Calibri"/>
                <a:cs typeface="Calibri"/>
              </a:rPr>
              <a:t>Faster access to patient information</a:t>
            </a:r>
          </a:p>
          <a:p>
            <a:r>
              <a:rPr lang="en-US" sz="1900">
                <a:latin typeface="Calibri"/>
                <a:ea typeface="Calibri"/>
                <a:cs typeface="Calibri"/>
              </a:rPr>
              <a:t>Improved digital communication with patients</a:t>
            </a:r>
          </a:p>
          <a:p>
            <a:endParaRPr lang="en-US" sz="19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900" b="1" i="1" u="sng">
                <a:latin typeface="Calibri"/>
                <a:ea typeface="Calibri"/>
                <a:cs typeface="Calibri"/>
              </a:rPr>
              <a:t>Challenges:</a:t>
            </a:r>
          </a:p>
          <a:p>
            <a:r>
              <a:rPr lang="en-US" sz="1800" b="1">
                <a:latin typeface="Calibri"/>
                <a:ea typeface="Calibri"/>
                <a:cs typeface="Calibri"/>
              </a:rPr>
              <a:t>Staff require digital training and support </a:t>
            </a:r>
            <a:r>
              <a:rPr lang="en-US" sz="1800" b="1">
                <a:ea typeface="+mn-lt"/>
                <a:cs typeface="+mn-lt"/>
              </a:rPr>
              <a:t>(Ferreira and Collins, 2023)</a:t>
            </a:r>
          </a:p>
          <a:p>
            <a:r>
              <a:rPr lang="en-US" sz="1900">
                <a:latin typeface="Calibri"/>
                <a:ea typeface="Calibri"/>
                <a:cs typeface="Calibri"/>
              </a:rPr>
              <a:t>Increased digital patient queries</a:t>
            </a:r>
            <a:endParaRPr lang="en-US"/>
          </a:p>
          <a:p>
            <a:r>
              <a:rPr lang="en-US" sz="1900">
                <a:latin typeface="Calibri"/>
                <a:ea typeface="Calibri"/>
                <a:cs typeface="Calibri"/>
              </a:rPr>
              <a:t>Workload may shift rather than reduce</a:t>
            </a:r>
          </a:p>
          <a:p>
            <a:endParaRPr lang="en-US" sz="19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98999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464ABF-76B7-6DF6-E311-01CB27D09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 b="1" i="1" u="sng">
                <a:latin typeface="Aptos"/>
              </a:rPr>
              <a:t>Impact on Service Delivery</a:t>
            </a:r>
            <a:endParaRPr lang="en-US" sz="5200" b="1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1BA98F0-E229-A4F7-5D7F-36090933C8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2733533"/>
              </p:ext>
            </p:extLst>
          </p:nvPr>
        </p:nvGraphicFramePr>
        <p:xfrm>
          <a:off x="838200" y="2062969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75337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0AEFD-A529-01A1-80C1-F55CF846C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1800" b="1" u="sng" kern="1200">
                <a:latin typeface="+mj-lt"/>
                <a:ea typeface="+mj-ea"/>
                <a:cs typeface="+mj-cs"/>
              </a:rPr>
              <a:t>Impact on Patients / Service Users</a:t>
            </a:r>
            <a:br>
              <a:rPr lang="en-US" sz="1800" kern="1200"/>
            </a:br>
            <a:endParaRPr lang="en-US" sz="1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ctr"/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Positive outcomes:</a:t>
            </a:r>
          </a:p>
          <a:p>
            <a:pPr marL="285750" indent="-285750" algn="ctr"/>
            <a:r>
              <a:rPr lang="en-US" sz="1800" kern="1200">
                <a:latin typeface="+mj-lt"/>
                <a:ea typeface="+mj-ea"/>
                <a:cs typeface="+mj-cs"/>
              </a:rPr>
              <a:t>Greater convenience and access to healthcare services </a:t>
            </a:r>
            <a:r>
              <a:rPr lang="en-US" sz="1800" kern="1200">
                <a:ea typeface="+mj-lt"/>
                <a:cs typeface="+mj-lt"/>
              </a:rPr>
              <a:t>(</a:t>
            </a:r>
            <a:r>
              <a:rPr lang="en-US" sz="1800">
                <a:ea typeface="+mj-lt"/>
                <a:cs typeface="+mj-lt"/>
              </a:rPr>
              <a:t>Campbell et al., 2024</a:t>
            </a:r>
            <a:r>
              <a:rPr lang="en-US" sz="1800" kern="1200">
                <a:ea typeface="+mj-lt"/>
                <a:cs typeface="+mj-lt"/>
              </a:rPr>
              <a:t>)</a:t>
            </a:r>
          </a:p>
          <a:p>
            <a:pPr marL="285750" indent="-285750" algn="ctr"/>
            <a:r>
              <a:rPr lang="en-US" sz="1800" kern="1200">
                <a:latin typeface="+mj-lt"/>
                <a:ea typeface="+mj-ea"/>
                <a:cs typeface="+mj-cs"/>
              </a:rPr>
              <a:t>Increased patient engagement</a:t>
            </a:r>
            <a:br>
              <a:rPr lang="en-US" sz="1800" kern="1200"/>
            </a:br>
            <a:endParaRPr lang="en-US" sz="1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ctr"/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Challenges:</a:t>
            </a:r>
          </a:p>
          <a:p>
            <a:pPr marL="285750" indent="-285750" algn="ctr"/>
            <a:r>
              <a:rPr lang="en-US" sz="1800" b="1" kern="1200">
                <a:latin typeface="+mj-lt"/>
                <a:ea typeface="+mj-ea"/>
                <a:cs typeface="+mj-cs"/>
              </a:rPr>
              <a:t>Digital exclusion</a:t>
            </a:r>
            <a:r>
              <a:rPr lang="en-US" sz="1800" kern="1200">
                <a:latin typeface="+mj-lt"/>
                <a:ea typeface="+mj-ea"/>
                <a:cs typeface="+mj-cs"/>
              </a:rPr>
              <a:t> affecting some populations (</a:t>
            </a:r>
            <a:r>
              <a:rPr lang="en-US" sz="1800"/>
              <a:t>Payne, MacIver and Clarke, 2024</a:t>
            </a:r>
            <a:r>
              <a:rPr lang="en-US" sz="1800" kern="1200">
                <a:latin typeface="+mj-lt"/>
                <a:ea typeface="+mj-ea"/>
                <a:cs typeface="+mj-cs"/>
              </a:rPr>
              <a:t>)</a:t>
            </a:r>
            <a:endParaRPr lang="en-US" sz="1800" kern="1200">
              <a:latin typeface="+mj-lt"/>
            </a:endParaRPr>
          </a:p>
          <a:p>
            <a:pPr marL="285750" indent="-285750" algn="ctr"/>
            <a:r>
              <a:rPr lang="en-US" sz="1800" kern="1200">
                <a:latin typeface="+mj-lt"/>
                <a:ea typeface="+mj-ea"/>
                <a:cs typeface="+mj-cs"/>
              </a:rPr>
              <a:t>Limited internet access in certain communities</a:t>
            </a:r>
            <a:br>
              <a:rPr lang="en-US" sz="1800"/>
            </a:br>
            <a:endParaRPr lang="en-US" sz="1600"/>
          </a:p>
          <a:p>
            <a:pPr marL="285750" indent="-285750" algn="ctr"/>
            <a:r>
              <a:rPr lang="en-US" sz="1800">
                <a:ea typeface="+mj-lt"/>
                <a:cs typeface="+mj-lt"/>
              </a:rPr>
              <a:t>Digital exclusion remains a concern for older or vulnerable groups (Han et al., 2025) </a:t>
            </a:r>
            <a:endParaRPr lang="en-US" sz="1800" kern="1200">
              <a:latin typeface="+mj-l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49905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EDA81-F720-2B8D-F0D7-C29E5269B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US" b="1" i="1" u="sng">
                <a:latin typeface="Aptos"/>
              </a:rPr>
              <a:t>Overall Evaluation &amp; Key Findings</a:t>
            </a:r>
            <a:endParaRPr lang="en-US" b="1"/>
          </a:p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DED70D-40E8-666F-B0F1-A5D6588DFF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98" r="22784" b="-3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76ED0B-8A43-709C-3467-896428D4CB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6254185"/>
              </p:ext>
            </p:extLst>
          </p:nvPr>
        </p:nvGraphicFramePr>
        <p:xfrm>
          <a:off x="527384" y="171533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88444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F5B206-44A7-DE39-3640-CE9E5F55E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24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42B6E-9935-B1C9-B81B-BA8152E43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471" y="2505358"/>
            <a:ext cx="11440335" cy="363682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Campbell, J. </a:t>
            </a:r>
            <a:r>
              <a:rPr lang="en-US" sz="1100" i="1">
                <a:latin typeface="Arial"/>
                <a:cs typeface="Arial"/>
              </a:rPr>
              <a:t>et al.</a:t>
            </a:r>
            <a:r>
              <a:rPr lang="en-US" sz="1100">
                <a:latin typeface="Arial"/>
                <a:cs typeface="Arial"/>
              </a:rPr>
              <a:t> (2024) ‘Digital facilitation: supporting the use of NHS digital and online services’, </a:t>
            </a:r>
            <a:r>
              <a:rPr lang="en-US" sz="1100" i="1">
                <a:latin typeface="Arial"/>
                <a:cs typeface="Arial"/>
              </a:rPr>
              <a:t>British Journal of General Practice</a:t>
            </a:r>
            <a:r>
              <a:rPr lang="en-US" sz="1100">
                <a:latin typeface="Arial"/>
                <a:cs typeface="Arial"/>
              </a:rPr>
              <a:t>, 74(741), pp. 150–151. Available at: </a:t>
            </a:r>
            <a:r>
              <a:rPr lang="en-US" sz="1100">
                <a:latin typeface="Arial"/>
                <a:cs typeface="Arial"/>
                <a:hlinkClick r:id="rId2"/>
              </a:rPr>
              <a:t>https://doi.org/10.3399/bjgp24X736749</a:t>
            </a:r>
            <a:r>
              <a:rPr lang="en-US" sz="1100">
                <a:latin typeface="Arial"/>
                <a:cs typeface="Arial"/>
              </a:rPr>
              <a:t>(Accessed on 23 February 2026).</a:t>
            </a:r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Department of Health and Social Care (2023) </a:t>
            </a:r>
            <a:r>
              <a:rPr lang="en-US" sz="1100" i="1">
                <a:latin typeface="Arial"/>
                <a:cs typeface="Arial"/>
              </a:rPr>
              <a:t>Digital working in adult social care: What Good Looks Like</a:t>
            </a:r>
            <a:r>
              <a:rPr lang="en-US" sz="1100">
                <a:latin typeface="Arial"/>
                <a:cs typeface="Arial"/>
              </a:rPr>
              <a:t>, </a:t>
            </a:r>
            <a:r>
              <a:rPr lang="en-US" sz="1100" i="1">
                <a:latin typeface="Arial"/>
                <a:cs typeface="Arial"/>
              </a:rPr>
              <a:t>GOV.UK</a:t>
            </a:r>
            <a:r>
              <a:rPr lang="en-US" sz="1100">
                <a:latin typeface="Arial"/>
                <a:cs typeface="Arial"/>
              </a:rPr>
              <a:t>. Available at: </a:t>
            </a:r>
            <a:r>
              <a:rPr lang="en-US" sz="1100">
                <a:latin typeface="Arial"/>
                <a:cs typeface="Arial"/>
                <a:hlinkClick r:id="rId3"/>
              </a:rPr>
              <a:t>https://www.gov.uk/government/publications/digital-working-in-adult-social-care-what-good-looks-like/digital-working-in-adult-social-care-what-good-looks-like-for-local-authorities-and-care-providers</a:t>
            </a:r>
            <a:r>
              <a:rPr lang="en-US" sz="1100">
                <a:latin typeface="Arial"/>
                <a:cs typeface="Arial"/>
              </a:rPr>
              <a:t> (Accessed on 23 February 2026).</a:t>
            </a:r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Department of Health and Social care (2025) </a:t>
            </a:r>
            <a:r>
              <a:rPr lang="en-US" sz="1100" i="1">
                <a:latin typeface="Arial"/>
                <a:cs typeface="Arial"/>
              </a:rPr>
              <a:t>Managing healthcare easy as online banking with revamped NHS App</a:t>
            </a:r>
            <a:r>
              <a:rPr lang="en-US" sz="1100">
                <a:latin typeface="Arial"/>
                <a:cs typeface="Arial"/>
              </a:rPr>
              <a:t>, </a:t>
            </a:r>
            <a:r>
              <a:rPr lang="en-US" sz="1100" i="1">
                <a:latin typeface="Arial"/>
                <a:cs typeface="Arial"/>
              </a:rPr>
              <a:t>GOV.UK</a:t>
            </a:r>
            <a:r>
              <a:rPr lang="en-US" sz="1100">
                <a:latin typeface="Arial"/>
                <a:cs typeface="Arial"/>
              </a:rPr>
              <a:t>. Available at: </a:t>
            </a:r>
            <a:r>
              <a:rPr lang="en-US" sz="1100">
                <a:latin typeface="Arial"/>
                <a:cs typeface="Arial"/>
                <a:hlinkClick r:id="rId4"/>
              </a:rPr>
              <a:t>https://www.gov.uk/government/news/managing-healthcare-easy-as-online-banking-with-revamped-nhs-app</a:t>
            </a:r>
            <a:r>
              <a:rPr lang="en-US" sz="1100">
                <a:latin typeface="Arial"/>
                <a:cs typeface="Arial"/>
              </a:rPr>
              <a:t> (Accessed on 23 February 2026).</a:t>
            </a:r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Ferreira, T. and Collins, A. (2023) ‘The NHS Long Term Workforce Plan: an ambitious leap or a misstep?’, </a:t>
            </a:r>
            <a:r>
              <a:rPr lang="en-US" sz="1100" i="1">
                <a:latin typeface="Arial"/>
                <a:cs typeface="Arial"/>
              </a:rPr>
              <a:t>Journal of the Royal Society of Medicine</a:t>
            </a:r>
            <a:r>
              <a:rPr lang="en-US" sz="1100">
                <a:latin typeface="Arial"/>
                <a:cs typeface="Arial"/>
              </a:rPr>
              <a:t>, 116(11). Available at: </a:t>
            </a:r>
            <a:r>
              <a:rPr lang="en-US" sz="1100">
                <a:latin typeface="Arial"/>
                <a:cs typeface="Arial"/>
                <a:hlinkClick r:id="rId5"/>
              </a:rPr>
              <a:t>https://doi.org/10.1177/01410768231198373</a:t>
            </a:r>
            <a:r>
              <a:rPr lang="en-US" sz="1100">
                <a:latin typeface="Arial"/>
                <a:cs typeface="Arial"/>
              </a:rPr>
              <a:t> (Accessed on 23 February 2026).</a:t>
            </a:r>
            <a:endParaRPr lang="en-US" sz="1100"/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Gupta, A. (2024) </a:t>
            </a:r>
            <a:r>
              <a:rPr lang="en-US" sz="1100" i="1">
                <a:latin typeface="Arial"/>
                <a:cs typeface="Arial"/>
              </a:rPr>
              <a:t>A scoping review of the impact of digital tools on general practitioners’ workload in primary care settings</a:t>
            </a:r>
            <a:r>
              <a:rPr lang="en-US" sz="1100">
                <a:latin typeface="Arial"/>
                <a:cs typeface="Arial"/>
              </a:rPr>
              <a:t>, </a:t>
            </a:r>
            <a:r>
              <a:rPr lang="en-US" sz="1100" i="1">
                <a:latin typeface="Arial"/>
                <a:cs typeface="Arial"/>
              </a:rPr>
              <a:t>Ox.ac.uk</a:t>
            </a:r>
            <a:r>
              <a:rPr lang="en-US" sz="1100">
                <a:latin typeface="Arial"/>
                <a:cs typeface="Arial"/>
              </a:rPr>
              <a:t>. Available at: </a:t>
            </a:r>
            <a:r>
              <a:rPr lang="en-US" sz="1100">
                <a:latin typeface="Arial"/>
                <a:cs typeface="Arial"/>
                <a:hlinkClick r:id="rId6"/>
              </a:rPr>
              <a:t>https://ora.ox.ac.uk/objects/uuid:72b07983-b70b-4645-92f4-d5655a7aad8a</a:t>
            </a:r>
            <a:r>
              <a:rPr lang="en-US" sz="1100">
                <a:latin typeface="Arial"/>
                <a:cs typeface="Arial"/>
              </a:rPr>
              <a:t> (Accessed on 23 February 2026).</a:t>
            </a:r>
            <a:endParaRPr lang="en-US" sz="1100"/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Hakim, R., Wheatland, B. and Inch, A. (2025) </a:t>
            </a:r>
            <a:r>
              <a:rPr lang="en-US" sz="1100" i="1">
                <a:latin typeface="Arial"/>
                <a:cs typeface="Arial"/>
              </a:rPr>
              <a:t>Digital transformation in the NHS: a reference guide</a:t>
            </a:r>
            <a:r>
              <a:rPr lang="en-US" sz="1100">
                <a:latin typeface="Arial"/>
                <a:cs typeface="Arial"/>
              </a:rPr>
              <a:t>, </a:t>
            </a:r>
            <a:r>
              <a:rPr lang="en-US" sz="1100" i="1">
                <a:latin typeface="Arial"/>
                <a:cs typeface="Arial"/>
              </a:rPr>
              <a:t>NHS Confederation</a:t>
            </a:r>
            <a:r>
              <a:rPr lang="en-US" sz="1100">
                <a:latin typeface="Arial"/>
                <a:cs typeface="Arial"/>
              </a:rPr>
              <a:t>. Available at: </a:t>
            </a:r>
            <a:r>
              <a:rPr lang="en-US" sz="1100">
                <a:latin typeface="Arial"/>
                <a:cs typeface="Arial"/>
                <a:hlinkClick r:id="rId7"/>
              </a:rPr>
              <a:t>https://www.nhsconfed.org/publications/digital-transformation-nhs-reference-guide</a:t>
            </a:r>
            <a:r>
              <a:rPr lang="en-US" sz="1100">
                <a:latin typeface="Arial"/>
                <a:cs typeface="Arial"/>
              </a:rPr>
              <a:t> (Accessed on 23 February 2026).</a:t>
            </a:r>
            <a:endParaRPr lang="en-US" sz="1100"/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Han, Y. </a:t>
            </a:r>
            <a:r>
              <a:rPr lang="en-US" sz="1100" i="1">
                <a:latin typeface="Arial"/>
                <a:cs typeface="Arial"/>
              </a:rPr>
              <a:t>et al.</a:t>
            </a:r>
            <a:r>
              <a:rPr lang="en-US" sz="1100">
                <a:latin typeface="Arial"/>
                <a:cs typeface="Arial"/>
              </a:rPr>
              <a:t> (2025) ‘Influencing factors of digital health technology anxiety in the elderly: a systematic review and meta-analysis’, </a:t>
            </a:r>
            <a:r>
              <a:rPr lang="en-US" sz="1100" i="1">
                <a:latin typeface="Arial"/>
                <a:cs typeface="Arial"/>
              </a:rPr>
              <a:t>Frontiers in Psychology</a:t>
            </a:r>
            <a:r>
              <a:rPr lang="en-US" sz="1100">
                <a:latin typeface="Arial"/>
                <a:cs typeface="Arial"/>
              </a:rPr>
              <a:t>, 16. Available at: </a:t>
            </a:r>
            <a:r>
              <a:rPr lang="en-US" sz="1100">
                <a:latin typeface="Arial"/>
                <a:cs typeface="Arial"/>
                <a:hlinkClick r:id="rId8"/>
              </a:rPr>
              <a:t>https://doi.org/10.3389/fpsyg.2025.1645753</a:t>
            </a:r>
            <a:r>
              <a:rPr lang="en-US" sz="1100">
                <a:latin typeface="Arial"/>
                <a:cs typeface="Arial"/>
              </a:rPr>
              <a:t> (Accessed on 23 February 2026).</a:t>
            </a:r>
            <a:endParaRPr lang="en-US" sz="1100"/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Health and Social Care Committee (2023) </a:t>
            </a:r>
            <a:r>
              <a:rPr lang="en-US" sz="1100" i="1">
                <a:latin typeface="Arial"/>
                <a:cs typeface="Arial"/>
              </a:rPr>
              <a:t>Digital Transformation in the NHS </a:t>
            </a:r>
            <a:r>
              <a:rPr lang="en-US" sz="1100">
                <a:latin typeface="Arial"/>
                <a:cs typeface="Arial"/>
              </a:rPr>
              <a:t>, </a:t>
            </a:r>
            <a:r>
              <a:rPr lang="en-US" sz="1100" i="1">
                <a:latin typeface="Arial"/>
                <a:cs typeface="Arial"/>
              </a:rPr>
              <a:t>Parliament.uk</a:t>
            </a:r>
            <a:r>
              <a:rPr lang="en-US" sz="1100">
                <a:latin typeface="Arial"/>
                <a:cs typeface="Arial"/>
              </a:rPr>
              <a:t>. Available at: </a:t>
            </a:r>
            <a:r>
              <a:rPr lang="en-US" sz="1100">
                <a:latin typeface="Arial"/>
                <a:cs typeface="Arial"/>
                <a:hlinkClick r:id="rId9"/>
              </a:rPr>
              <a:t>https://publications.parliament.uk/pa/cm5803/cmselect/cmhealth/223/report.html</a:t>
            </a:r>
            <a:r>
              <a:rPr lang="en-US" sz="1100">
                <a:latin typeface="Arial"/>
                <a:cs typeface="Arial"/>
              </a:rPr>
              <a:t> (Accessed: 19 February 2026).</a:t>
            </a:r>
            <a:endParaRPr lang="en-US" sz="1100"/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Kc, S. </a:t>
            </a:r>
            <a:r>
              <a:rPr lang="en-US" sz="1100" i="1">
                <a:latin typeface="Arial"/>
                <a:cs typeface="Arial"/>
              </a:rPr>
              <a:t>et al.</a:t>
            </a:r>
            <a:r>
              <a:rPr lang="en-US" sz="1100">
                <a:latin typeface="Arial"/>
                <a:cs typeface="Arial"/>
              </a:rPr>
              <a:t> (2023) ‘Uptake and adoption of the NHS App in England: an observational study’, </a:t>
            </a:r>
            <a:r>
              <a:rPr lang="en-US" sz="1100" i="1">
                <a:latin typeface="Arial"/>
                <a:cs typeface="Arial"/>
              </a:rPr>
              <a:t>British Journal of General Practice</a:t>
            </a:r>
            <a:r>
              <a:rPr lang="en-US" sz="1100">
                <a:latin typeface="Arial"/>
                <a:cs typeface="Arial"/>
              </a:rPr>
              <a:t>, 73(737). Available at: </a:t>
            </a:r>
            <a:r>
              <a:rPr lang="en-US" sz="1100">
                <a:latin typeface="Arial"/>
                <a:cs typeface="Arial"/>
                <a:hlinkClick r:id="rId10"/>
              </a:rPr>
              <a:t>https://doi.org/10.3399/BJGP.2022.0150</a:t>
            </a:r>
            <a:r>
              <a:rPr lang="en-US" sz="1100">
                <a:latin typeface="Arial"/>
                <a:cs typeface="Arial"/>
              </a:rPr>
              <a:t> (Accessed on 23 February 2026).</a:t>
            </a:r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Payne, R., MacIver, E. and Clarke, A. (2024) ‘Do new models of primary care risk exacerbating existing inequity?’, </a:t>
            </a:r>
            <a:r>
              <a:rPr lang="en-US" sz="1100" i="1">
                <a:latin typeface="Arial"/>
                <a:cs typeface="Arial"/>
              </a:rPr>
              <a:t>British Journal of General Practice</a:t>
            </a:r>
            <a:r>
              <a:rPr lang="en-US" sz="1100">
                <a:latin typeface="Arial"/>
                <a:cs typeface="Arial"/>
              </a:rPr>
              <a:t>, 74(747), pp. 436–437. Available at: </a:t>
            </a:r>
            <a:r>
              <a:rPr lang="en-US" sz="1100">
                <a:latin typeface="Arial"/>
                <a:cs typeface="Arial"/>
                <a:hlinkClick r:id="rId11"/>
              </a:rPr>
              <a:t>https://doi.org/10.3399/bjgp24x739449</a:t>
            </a:r>
            <a:r>
              <a:rPr lang="en-US" sz="1100">
                <a:latin typeface="Arial"/>
                <a:cs typeface="Arial"/>
              </a:rPr>
              <a:t> (Accessed on 23 February 2026).</a:t>
            </a:r>
          </a:p>
          <a:p>
            <a:endParaRPr lang="en-US" sz="1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69224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Student Name: Anika Hussain Student ID: 2319161 Module code: BMHP6026 Module Title: Digital Transformation in the Health and Care Professions Lecturer Name: Martin Svejda</vt:lpstr>
      <vt:lpstr>Introduction</vt:lpstr>
      <vt:lpstr>UK Digital Transformation Context</vt:lpstr>
      <vt:lpstr>Overview of the NHS App  National digital platform launched in 2019 (NHS England, 2023) The NHS App allows patients to access a range of services such as appointment booking, prescription ordering and viewing medical records (Department of Health and Social Care, 2025)  Key functions:  Book GP appointments Order repeat prescriptions Access medical records NHS 111 online services Vaccination records Over 30 million registered users in England  (Department of Health and Social Care, 2025) </vt:lpstr>
      <vt:lpstr>Data Governance and Ethical Use of Data</vt:lpstr>
      <vt:lpstr>Impact on Workforce</vt:lpstr>
      <vt:lpstr>Impact on Service Delivery</vt:lpstr>
      <vt:lpstr>Impact on Patients / Service Users  Positive outcomes: Greater convenience and access to healthcare services (Campbell et al., 2024) Increased patient engagement  Challenges: Digital exclusion affecting some populations (Payne, MacIver and Clarke, 2024) Limited internet access in certain communities  Digital exclusion remains a concern for older or vulnerable groups (Han et al., 2025) </vt:lpstr>
      <vt:lpstr>Overall Evaluation &amp; Key Findings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2013-07-15T20:26:40Z</dcterms:created>
  <dcterms:modified xsi:type="dcterms:W3CDTF">2026-03-07T10:22:13Z</dcterms:modified>
</cp:coreProperties>
</file>