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  <p:sldMasterId id="2147483666" r:id="rId3"/>
  </p:sldMasterIdLst>
  <p:notesMasterIdLst>
    <p:notesMasterId r:id="rId35"/>
  </p:notesMasterIdLst>
  <p:sldIdLst>
    <p:sldId id="269" r:id="rId4"/>
    <p:sldId id="315" r:id="rId5"/>
    <p:sldId id="279" r:id="rId6"/>
    <p:sldId id="278" r:id="rId7"/>
    <p:sldId id="314" r:id="rId8"/>
    <p:sldId id="280" r:id="rId9"/>
    <p:sldId id="311" r:id="rId10"/>
    <p:sldId id="312" r:id="rId11"/>
    <p:sldId id="317" r:id="rId12"/>
    <p:sldId id="316" r:id="rId13"/>
    <p:sldId id="320" r:id="rId14"/>
    <p:sldId id="308" r:id="rId15"/>
    <p:sldId id="310" r:id="rId16"/>
    <p:sldId id="309" r:id="rId17"/>
    <p:sldId id="303" r:id="rId18"/>
    <p:sldId id="318" r:id="rId19"/>
    <p:sldId id="319" r:id="rId20"/>
    <p:sldId id="322" r:id="rId21"/>
    <p:sldId id="321" r:id="rId22"/>
    <p:sldId id="323" r:id="rId23"/>
    <p:sldId id="324" r:id="rId24"/>
    <p:sldId id="325" r:id="rId25"/>
    <p:sldId id="326" r:id="rId26"/>
    <p:sldId id="327" r:id="rId27"/>
    <p:sldId id="328" r:id="rId28"/>
    <p:sldId id="329" r:id="rId29"/>
    <p:sldId id="330" r:id="rId30"/>
    <p:sldId id="331" r:id="rId31"/>
    <p:sldId id="332" r:id="rId32"/>
    <p:sldId id="333" r:id="rId33"/>
    <p:sldId id="277" r:id="rId3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0090"/>
    <a:srgbClr val="934671"/>
    <a:srgbClr val="FADC2B"/>
    <a:srgbClr val="F6AE1A"/>
    <a:srgbClr val="0000A5"/>
    <a:srgbClr val="E15300"/>
    <a:srgbClr val="E4004E"/>
    <a:srgbClr val="FF5300"/>
    <a:srgbClr val="984875"/>
    <a:srgbClr val="F685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8" autoAdjust="0"/>
    <p:restoredTop sz="94660"/>
  </p:normalViewPr>
  <p:slideViewPr>
    <p:cSldViewPr snapToGrid="0">
      <p:cViewPr varScale="1">
        <p:scale>
          <a:sx n="94" d="100"/>
          <a:sy n="94" d="100"/>
        </p:scale>
        <p:origin x="86" y="4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2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CCE61F-D392-4509-8856-3A2E1E3FC49F}" type="datetimeFigureOut">
              <a:rPr lang="en-US" smtClean="0"/>
              <a:t>10/19/2019</a:t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0CD05-3BD6-4AA2-8064-99493B9332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340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1912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4700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4991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30365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14308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32363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42082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3826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0508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80126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95591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0679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315028" y="1487603"/>
            <a:ext cx="8875486" cy="1400740"/>
          </a:xfrm>
        </p:spPr>
        <p:txBody>
          <a:bodyPr anchor="ctr">
            <a:normAutofit/>
          </a:bodyPr>
          <a:lstStyle>
            <a:lvl1pPr algn="l">
              <a:defRPr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323771" y="4034970"/>
            <a:ext cx="6386286" cy="1190173"/>
          </a:xfrm>
        </p:spPr>
        <p:txBody>
          <a:bodyPr anchor="ctr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320482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96886" y="365126"/>
            <a:ext cx="9398227" cy="791322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396886" y="1277471"/>
            <a:ext cx="9398227" cy="3739030"/>
          </a:xfrm>
        </p:spPr>
        <p:txBody>
          <a:bodyPr/>
          <a:lstStyle>
            <a:lvl1pPr marL="228600" indent="-228600">
              <a:buFontTx/>
              <a:buBlip>
                <a:blip r:embed="rId3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6918592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811" userDrawn="1">
          <p15:clr>
            <a:srgbClr val="FBAE40"/>
          </p15:clr>
        </p15:guide>
        <p15:guide id="2" pos="869" userDrawn="1">
          <p15:clr>
            <a:srgbClr val="FBAE40"/>
          </p15:clr>
        </p15:guide>
        <p15:guide id="3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395513" y="1380566"/>
            <a:ext cx="9399600" cy="424732"/>
          </a:xfrm>
        </p:spPr>
        <p:txBody>
          <a:bodyPr wrap="square">
            <a:spAutoFit/>
          </a:bodyPr>
          <a:lstStyle>
            <a:lvl1pPr marL="0" indent="0">
              <a:buNone/>
              <a:defRPr sz="2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396886" y="524436"/>
            <a:ext cx="9398227" cy="762001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2545792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栏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内容占位符 2"/>
          <p:cNvSpPr>
            <a:spLocks noGrp="1"/>
          </p:cNvSpPr>
          <p:nvPr>
            <p:ph idx="10"/>
          </p:nvPr>
        </p:nvSpPr>
        <p:spPr>
          <a:xfrm>
            <a:off x="1390649" y="1250577"/>
            <a:ext cx="4624501" cy="3829424"/>
          </a:xfrm>
        </p:spPr>
        <p:txBody>
          <a:bodyPr/>
          <a:lstStyle>
            <a:lvl1pPr marL="228600" indent="-228600">
              <a:buFontTx/>
              <a:buBlip>
                <a:blip r:embed="rId3"/>
              </a:buBlip>
              <a:defRPr sz="2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7" name="内容占位符 2"/>
          <p:cNvSpPr>
            <a:spLocks noGrp="1"/>
          </p:cNvSpPr>
          <p:nvPr>
            <p:ph idx="11"/>
          </p:nvPr>
        </p:nvSpPr>
        <p:spPr>
          <a:xfrm>
            <a:off x="6170612" y="1250577"/>
            <a:ext cx="4624501" cy="3829424"/>
          </a:xfrm>
        </p:spPr>
        <p:txBody>
          <a:bodyPr/>
          <a:lstStyle>
            <a:lvl1pPr marL="228600" indent="-228600">
              <a:buFontTx/>
              <a:buBlip>
                <a:blip r:embed="rId3"/>
              </a:buBlip>
              <a:defRPr sz="2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1396886" y="3651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817272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96886" y="365125"/>
            <a:ext cx="9398227" cy="764428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398474" y="1247213"/>
            <a:ext cx="4632590" cy="447116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39489" y="1247213"/>
            <a:ext cx="4655405" cy="447116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7" name="内容占位符 2"/>
          <p:cNvSpPr>
            <a:spLocks noGrp="1"/>
          </p:cNvSpPr>
          <p:nvPr>
            <p:ph idx="10"/>
          </p:nvPr>
        </p:nvSpPr>
        <p:spPr>
          <a:xfrm>
            <a:off x="1396885" y="1811989"/>
            <a:ext cx="4642924" cy="3268011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8" name="内容占位符 2"/>
          <p:cNvSpPr>
            <a:spLocks noGrp="1"/>
          </p:cNvSpPr>
          <p:nvPr>
            <p:ph idx="11"/>
          </p:nvPr>
        </p:nvSpPr>
        <p:spPr>
          <a:xfrm>
            <a:off x="6152189" y="1811988"/>
            <a:ext cx="4642924" cy="3268011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274014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三栏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1399858" y="365125"/>
            <a:ext cx="9392283" cy="724087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8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396051" y="1227043"/>
            <a:ext cx="3042457" cy="413498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单击此处编辑文本样式</a:t>
            </a:r>
          </a:p>
        </p:txBody>
      </p:sp>
      <p:sp>
        <p:nvSpPr>
          <p:cNvPr id="9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573513" y="1227043"/>
            <a:ext cx="3041049" cy="413498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单击此处编辑文本样式</a:t>
            </a:r>
          </a:p>
        </p:txBody>
      </p:sp>
      <p:sp>
        <p:nvSpPr>
          <p:cNvPr id="10" name="文本占位符 4"/>
          <p:cNvSpPr>
            <a:spLocks noGrp="1"/>
          </p:cNvSpPr>
          <p:nvPr>
            <p:ph type="body" sz="quarter" idx="10" hasCustomPrompt="1"/>
          </p:nvPr>
        </p:nvSpPr>
        <p:spPr>
          <a:xfrm>
            <a:off x="7749567" y="1227043"/>
            <a:ext cx="3041049" cy="413498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单击此处编辑文本样式</a:t>
            </a:r>
          </a:p>
        </p:txBody>
      </p:sp>
      <p:sp>
        <p:nvSpPr>
          <p:cNvPr id="14" name="内容占位符 2"/>
          <p:cNvSpPr>
            <a:spLocks noGrp="1"/>
          </p:cNvSpPr>
          <p:nvPr>
            <p:ph idx="12"/>
          </p:nvPr>
        </p:nvSpPr>
        <p:spPr>
          <a:xfrm>
            <a:off x="1396117" y="1778373"/>
            <a:ext cx="3043947" cy="3276227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5" name="内容占位符 2"/>
          <p:cNvSpPr>
            <a:spLocks noGrp="1"/>
          </p:cNvSpPr>
          <p:nvPr>
            <p:ph idx="13"/>
          </p:nvPr>
        </p:nvSpPr>
        <p:spPr>
          <a:xfrm>
            <a:off x="4572156" y="1778373"/>
            <a:ext cx="3043947" cy="3276227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6" name="内容占位符 2"/>
          <p:cNvSpPr>
            <a:spLocks noGrp="1"/>
          </p:cNvSpPr>
          <p:nvPr>
            <p:ph idx="14"/>
          </p:nvPr>
        </p:nvSpPr>
        <p:spPr>
          <a:xfrm>
            <a:off x="7748194" y="1778372"/>
            <a:ext cx="3043947" cy="3276227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 sz="20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7604056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一张图片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 hasCustomPrompt="1"/>
          </p:nvPr>
        </p:nvSpPr>
        <p:spPr>
          <a:xfrm>
            <a:off x="1379539" y="1988457"/>
            <a:ext cx="4600347" cy="2881993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1"/>
          </p:nvPr>
        </p:nvSpPr>
        <p:spPr>
          <a:xfrm>
            <a:off x="6096000" y="1886857"/>
            <a:ext cx="4687887" cy="3091542"/>
          </a:xfrm>
        </p:spPr>
        <p:txBody>
          <a:bodyPr>
            <a:normAutofit/>
          </a:bodyPr>
          <a:lstStyle>
            <a:lvl1pPr marL="228600" indent="-228600">
              <a:buFontTx/>
              <a:buBlip>
                <a:blip r:embed="rId3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1396886" y="5683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339353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6793" userDrawn="1">
          <p15:clr>
            <a:srgbClr val="FBAE40"/>
          </p15:clr>
        </p15:guide>
        <p15:guide id="3" pos="869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两张图片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内容占位符 2"/>
          <p:cNvSpPr>
            <a:spLocks noGrp="1"/>
          </p:cNvSpPr>
          <p:nvPr>
            <p:ph idx="13"/>
          </p:nvPr>
        </p:nvSpPr>
        <p:spPr>
          <a:xfrm>
            <a:off x="1261818" y="4425950"/>
            <a:ext cx="4718068" cy="133350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2" name="内容占位符 2"/>
          <p:cNvSpPr>
            <a:spLocks noGrp="1"/>
          </p:cNvSpPr>
          <p:nvPr>
            <p:ph idx="14"/>
          </p:nvPr>
        </p:nvSpPr>
        <p:spPr>
          <a:xfrm>
            <a:off x="6194767" y="4425950"/>
            <a:ext cx="4612894" cy="133350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8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6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396886" y="5683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9" name="图片占位符 7"/>
          <p:cNvSpPr>
            <a:spLocks noGrp="1"/>
          </p:cNvSpPr>
          <p:nvPr>
            <p:ph type="pic" sz="quarter" idx="15" hasCustomPrompt="1"/>
          </p:nvPr>
        </p:nvSpPr>
        <p:spPr>
          <a:xfrm>
            <a:off x="1379539" y="1712687"/>
            <a:ext cx="4600347" cy="2614383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1" name="图片占位符 7"/>
          <p:cNvSpPr>
            <a:spLocks noGrp="1"/>
          </p:cNvSpPr>
          <p:nvPr>
            <p:ph type="pic" sz="quarter" idx="16" hasCustomPrompt="1"/>
          </p:nvPr>
        </p:nvSpPr>
        <p:spPr>
          <a:xfrm>
            <a:off x="6194767" y="1712686"/>
            <a:ext cx="4600346" cy="2614383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</p:spTree>
    <p:extLst>
      <p:ext uri="{BB962C8B-B14F-4D97-AF65-F5344CB8AC3E}">
        <p14:creationId xmlns:p14="http://schemas.microsoft.com/office/powerpoint/2010/main" val="13479828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三张图片和内容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内容占位符 2"/>
          <p:cNvSpPr>
            <a:spLocks noGrp="1"/>
          </p:cNvSpPr>
          <p:nvPr>
            <p:ph idx="15"/>
          </p:nvPr>
        </p:nvSpPr>
        <p:spPr>
          <a:xfrm>
            <a:off x="1414218" y="4798785"/>
            <a:ext cx="2764082" cy="115211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1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5" name="内容占位符 2"/>
          <p:cNvSpPr>
            <a:spLocks noGrp="1"/>
          </p:cNvSpPr>
          <p:nvPr>
            <p:ph idx="16"/>
          </p:nvPr>
        </p:nvSpPr>
        <p:spPr>
          <a:xfrm>
            <a:off x="4701196" y="4798785"/>
            <a:ext cx="2764082" cy="115211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1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16" name="内容占位符 2"/>
          <p:cNvSpPr>
            <a:spLocks noGrp="1"/>
          </p:cNvSpPr>
          <p:nvPr>
            <p:ph idx="17"/>
          </p:nvPr>
        </p:nvSpPr>
        <p:spPr>
          <a:xfrm>
            <a:off x="8031031" y="4798785"/>
            <a:ext cx="2764082" cy="1152110"/>
          </a:xfrm>
        </p:spPr>
        <p:txBody>
          <a:bodyPr>
            <a:spAutoFit/>
          </a:bodyPr>
          <a:lstStyle>
            <a:lvl1pPr marL="228600" indent="-228600">
              <a:buFontTx/>
              <a:buBlip>
                <a:blip r:embed="rId3"/>
              </a:buBlip>
              <a:defRPr sz="14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85800" indent="-228600">
              <a:buFontTx/>
              <a:buBlip>
                <a:blip r:embed="rId4"/>
              </a:buBlip>
              <a:defRPr sz="12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indent="-228600">
              <a:buFontTx/>
              <a:buBlip>
                <a:blip r:embed="rId5"/>
              </a:buBlip>
              <a:defRPr sz="110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indent="-228600">
              <a:buFontTx/>
              <a:buBlip>
                <a:blip r:embed="rId6"/>
              </a:buBlip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050">
                <a:solidFill>
                  <a:srgbClr val="90009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zh-CN" altLang="en-US" dirty="0"/>
          </a:p>
        </p:txBody>
      </p:sp>
      <p:sp>
        <p:nvSpPr>
          <p:cNvPr id="8" name="图片占位符 7"/>
          <p:cNvSpPr>
            <a:spLocks noGrp="1"/>
          </p:cNvSpPr>
          <p:nvPr>
            <p:ph type="pic" sz="quarter" idx="18" hasCustomPrompt="1"/>
          </p:nvPr>
        </p:nvSpPr>
        <p:spPr>
          <a:xfrm>
            <a:off x="1379539" y="1712687"/>
            <a:ext cx="2798761" cy="2917370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1" name="标题 1"/>
          <p:cNvSpPr>
            <a:spLocks noGrp="1"/>
          </p:cNvSpPr>
          <p:nvPr>
            <p:ph type="title"/>
          </p:nvPr>
        </p:nvSpPr>
        <p:spPr>
          <a:xfrm>
            <a:off x="1396886" y="568325"/>
            <a:ext cx="9398227" cy="777875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  <p:sp>
        <p:nvSpPr>
          <p:cNvPr id="13" name="图片占位符 7"/>
          <p:cNvSpPr>
            <a:spLocks noGrp="1"/>
          </p:cNvSpPr>
          <p:nvPr>
            <p:ph type="pic" sz="quarter" idx="19" hasCustomPrompt="1"/>
          </p:nvPr>
        </p:nvSpPr>
        <p:spPr>
          <a:xfrm>
            <a:off x="4683857" y="1712687"/>
            <a:ext cx="2798761" cy="2917370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  <p:sp>
        <p:nvSpPr>
          <p:cNvPr id="14" name="图片占位符 7"/>
          <p:cNvSpPr>
            <a:spLocks noGrp="1"/>
          </p:cNvSpPr>
          <p:nvPr>
            <p:ph type="pic" sz="quarter" idx="20" hasCustomPrompt="1"/>
          </p:nvPr>
        </p:nvSpPr>
        <p:spPr>
          <a:xfrm>
            <a:off x="7988175" y="1712687"/>
            <a:ext cx="2798761" cy="2917370"/>
          </a:xfrm>
          <a:solidFill>
            <a:schemeClr val="bg1"/>
          </a:solidFill>
          <a:ln w="177800" cap="rnd">
            <a:solidFill>
              <a:srgbClr val="934671"/>
            </a:solidFill>
          </a:ln>
        </p:spPr>
        <p:txBody>
          <a:bodyPr anchor="ctr">
            <a:normAutofit/>
          </a:bodyPr>
          <a:lstStyle>
            <a:lvl1pPr algn="ctr"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dirty="0"/>
              <a:t>单击添加图片</a:t>
            </a:r>
          </a:p>
        </p:txBody>
      </p:sp>
    </p:spTree>
    <p:extLst>
      <p:ext uri="{BB962C8B-B14F-4D97-AF65-F5344CB8AC3E}">
        <p14:creationId xmlns:p14="http://schemas.microsoft.com/office/powerpoint/2010/main" val="3529461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1396386" y="365125"/>
            <a:ext cx="9399228" cy="724087"/>
          </a:xfrm>
        </p:spPr>
        <p:txBody>
          <a:bodyPr/>
          <a:lstStyle>
            <a:lvl1pPr>
              <a:defRPr b="1">
                <a:solidFill>
                  <a:srgbClr val="0000A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7515795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结束页"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3474867" y="2440769"/>
            <a:ext cx="5260975" cy="1311128"/>
          </a:xfrm>
        </p:spPr>
        <p:txBody>
          <a:bodyPr anchor="ctr">
            <a:spAutoFit/>
          </a:bodyPr>
          <a:lstStyle>
            <a:lvl1pPr marL="0" indent="0" algn="ctr">
              <a:buNone/>
              <a:defRPr sz="8800" b="1">
                <a:solidFill>
                  <a:srgbClr val="98487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lvl="0"/>
            <a:r>
              <a:rPr lang="en-US" altLang="zh-CN" dirty="0"/>
              <a:t>THANKS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85632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rtlCol="0" anchor="b">
            <a:normAutofit/>
          </a:bodyPr>
          <a:lstStyle>
            <a:lvl1pPr algn="l"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 rtlCol="0"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zh-CN" altLang="en-US" noProof="0"/>
              <a:t>单击此处编辑母版副标题样式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03488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DD74DB-1E3F-4E68-B50E-4F37D03162F1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58135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0684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CA39BD-2942-4D93-AF06-C1A91B4DD867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0900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F6FF-7794-4B7F-AF83-D9524F74E8B3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45024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993A85-E824-4BF4-BEC0-9AD8160FEE39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43404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EB3053C-8E08-484C-B45B-9A2F34FE871E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54389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带题注的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75E2762-9427-4DDA-B894-779623DDB256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920521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2" name="图片占位符 11" descr="为添加图像预留的空占位符。单击占位符，选择要添加的图像。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2916B4-A4FC-4EF8-B43F-F6171F8EC9A3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73176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带标题的两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文本占位符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41166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标题的三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81638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五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8" name="任意多边形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9" name="图片占位符 8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0" name="任意多边形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1" name="图片占位符 10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4" name="任意多边形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任意多边形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1" name="图片占位符 20" descr="为添加图像预留的空占位符。单击占位符，选择要添加的图像。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807495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A4A421A-F8EF-4D5D-81DC-E1861D7B20A8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35360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垂直标题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vert"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B6D5-4905-4EB1-BC83-F14774C447FE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59788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558A7-513C-47BE-9B6D-29FE45CBE407}" type="datetimeFigureOut">
              <a:rPr lang="zh-CN" altLang="en-US" smtClean="0"/>
              <a:t>2019/10/19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E8B8F-0AD3-4B91-89A9-EA0C1FE9243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9495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60" r:id="rId6"/>
    <p:sldLayoutId id="2147483662" r:id="rId7"/>
    <p:sldLayoutId id="2147483663" r:id="rId8"/>
    <p:sldLayoutId id="2147483664" r:id="rId9"/>
    <p:sldLayoutId id="2147483661" r:id="rId10"/>
    <p:sldLayoutId id="21474836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CN" altLang="en-US" noProof="0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CN" altLang="en-US" noProof="0" dirty="0"/>
              <a:t>单击此处编辑母版文本样式</a:t>
            </a:r>
          </a:p>
          <a:p>
            <a:pPr lvl="1" rtl="0"/>
            <a:r>
              <a:rPr lang="zh-CN" altLang="en-US" noProof="0" dirty="0"/>
              <a:t>第二级</a:t>
            </a:r>
          </a:p>
          <a:p>
            <a:pPr lvl="2" rtl="0"/>
            <a:r>
              <a:rPr lang="zh-CN" altLang="en-US" noProof="0" dirty="0"/>
              <a:t>第三级</a:t>
            </a:r>
          </a:p>
          <a:p>
            <a:pPr lvl="3" rtl="0"/>
            <a:r>
              <a:rPr lang="zh-CN" altLang="en-US" noProof="0" dirty="0"/>
              <a:t>第四级</a:t>
            </a:r>
          </a:p>
          <a:p>
            <a:pPr lvl="4" rtl="0"/>
            <a:r>
              <a:rPr lang="zh-CN" altLang="en-US" noProof="0" dirty="0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AD195D6-80D6-476A-A29D-B0234F685364}" type="datetime2">
              <a:rPr lang="zh-CN" altLang="en-US" smtClean="0"/>
              <a:t>2019年10月19日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289D71E3-7D81-4C24-B9D8-6B108755C64C}" type="slidenum">
              <a:rPr lang="en-US" altLang="zh-CN" noProof="0" smtClean="0"/>
              <a:pPr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816003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6600" dirty="0"/>
              <a:t>快乐汉语</a:t>
            </a:r>
            <a:r>
              <a:rPr lang="en-US" altLang="zh-CN" sz="6600" dirty="0"/>
              <a:t>2</a:t>
            </a:r>
            <a:endParaRPr lang="zh-CN" altLang="en-US" sz="660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323771" y="4034970"/>
            <a:ext cx="6386286" cy="1400740"/>
          </a:xfrm>
        </p:spPr>
        <p:txBody>
          <a:bodyPr>
            <a:normAutofit/>
          </a:bodyPr>
          <a:lstStyle/>
          <a:p>
            <a:endParaRPr lang="en-US" altLang="zh-CN" dirty="0"/>
          </a:p>
          <a:p>
            <a:r>
              <a:rPr lang="en-US" altLang="zh-CN" dirty="0"/>
              <a:t>                 </a:t>
            </a:r>
            <a:r>
              <a:rPr lang="en-US" altLang="zh-CN" dirty="0" err="1"/>
              <a:t>Wǒ</a:t>
            </a:r>
            <a:r>
              <a:rPr lang="en-US" altLang="zh-CN" dirty="0"/>
              <a:t>   </a:t>
            </a:r>
            <a:r>
              <a:rPr lang="en-US" altLang="zh-CN" dirty="0" err="1"/>
              <a:t>gǎnmào</a:t>
            </a:r>
            <a:r>
              <a:rPr lang="en-US" altLang="zh-CN" dirty="0"/>
              <a:t>    le</a:t>
            </a:r>
          </a:p>
          <a:p>
            <a:r>
              <a:rPr lang="zh-CN" altLang="en-US" sz="2800" dirty="0"/>
              <a:t>第十五课  我     感冒      了。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828518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>
            <a:extLst>
              <a:ext uri="{FF2B5EF4-FFF2-40B4-BE49-F238E27FC236}">
                <a16:creationId xmlns:a16="http://schemas.microsoft.com/office/drawing/2014/main" id="{A7B89791-8DB5-459C-A0D2-F476D8A91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6886" y="1771650"/>
            <a:ext cx="9398227" cy="355962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4800" dirty="0"/>
              <a:t>分组</a:t>
            </a:r>
            <a:r>
              <a:rPr lang="en-US" altLang="zh-CN" sz="4800" dirty="0"/>
              <a:t>-Group</a:t>
            </a:r>
            <a:br>
              <a:rPr lang="en-US" altLang="zh-CN" sz="4800" dirty="0"/>
            </a:br>
            <a:r>
              <a:rPr lang="zh-CN" altLang="en-US" sz="4800" dirty="0"/>
              <a:t>听写</a:t>
            </a:r>
            <a:r>
              <a:rPr lang="en-US" altLang="zh-CN" sz="4800" dirty="0"/>
              <a:t>-Test</a:t>
            </a:r>
            <a:br>
              <a:rPr lang="en-US" altLang="zh-CN" sz="4800" dirty="0"/>
            </a:br>
            <a:r>
              <a:rPr lang="zh-CN" altLang="en-US" sz="4800" dirty="0"/>
              <a:t>复习</a:t>
            </a:r>
            <a:r>
              <a:rPr lang="en-US" altLang="zh-CN" sz="4800" dirty="0"/>
              <a:t>-Review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329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"/>
          </p:nvPr>
        </p:nvSpPr>
        <p:spPr>
          <a:xfrm>
            <a:off x="1395513" y="1380566"/>
            <a:ext cx="9399600" cy="4019562"/>
          </a:xfrm>
        </p:spPr>
        <p:txBody>
          <a:bodyPr/>
          <a:lstStyle/>
          <a:p>
            <a:pPr algn="ctr"/>
            <a:r>
              <a:rPr lang="zh-CN" altLang="en-US" sz="3600" dirty="0"/>
              <a:t>分组</a:t>
            </a:r>
            <a:r>
              <a:rPr lang="en-US" altLang="zh-CN" sz="3600" dirty="0"/>
              <a:t>-GROUP</a:t>
            </a:r>
          </a:p>
          <a:p>
            <a:pPr algn="ctr"/>
            <a:endParaRPr lang="en-US" altLang="zh-CN" sz="3600" dirty="0"/>
          </a:p>
          <a:p>
            <a:pPr algn="ctr"/>
            <a:r>
              <a:rPr lang="en-US" altLang="zh-CN" sz="3600" dirty="0"/>
              <a:t>3*5 students</a:t>
            </a:r>
          </a:p>
          <a:p>
            <a:pPr algn="ctr"/>
            <a:endParaRPr lang="en-US" altLang="zh-CN" sz="3600" dirty="0"/>
          </a:p>
          <a:p>
            <a:pPr algn="ctr"/>
            <a:r>
              <a:rPr lang="zh-CN" altLang="en-US" sz="3600" dirty="0"/>
              <a:t>选组长</a:t>
            </a:r>
            <a:r>
              <a:rPr lang="en-US" altLang="zh-CN" sz="3600" dirty="0"/>
              <a:t>-choose a group leader.</a:t>
            </a:r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993022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0" y="5181600"/>
            <a:ext cx="3699267" cy="1271736"/>
          </a:xfrm>
        </p:spPr>
        <p:txBody>
          <a:bodyPr rtlCol="0">
            <a:normAutofit/>
          </a:bodyPr>
          <a:lstStyle/>
          <a:p>
            <a:r>
              <a:rPr lang="en-GB" sz="3200" dirty="0" err="1"/>
              <a:t>gǎnmào</a:t>
            </a:r>
            <a:endParaRPr lang="en-US" altLang="zh-CN" sz="32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感 冒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271736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bìng</a:t>
            </a:r>
            <a:endParaRPr lang="en-US" altLang="zh-CN" sz="36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病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641" y="1124744"/>
            <a:ext cx="3645024" cy="36450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839" y="1700808"/>
            <a:ext cx="3692128" cy="2769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68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415752"/>
          </a:xfrm>
        </p:spPr>
        <p:txBody>
          <a:bodyPr rtlCol="0">
            <a:noAutofit/>
          </a:bodyPr>
          <a:lstStyle/>
          <a:p>
            <a:r>
              <a:rPr lang="en-US" altLang="zh-CN" sz="3600" dirty="0"/>
              <a:t>t</a:t>
            </a:r>
            <a:r>
              <a:rPr lang="en-GB" sz="3600" dirty="0" err="1"/>
              <a:t>óu</a:t>
            </a:r>
            <a:endParaRPr lang="en-US" altLang="zh-CN" sz="36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头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415752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téng</a:t>
            </a:r>
            <a:endParaRPr lang="en-US" altLang="zh-CN" sz="3600" dirty="0">
              <a:latin typeface="楷体"/>
            </a:endParaRPr>
          </a:p>
          <a:p>
            <a:pPr rtl="0"/>
            <a:r>
              <a:rPr lang="zh-CN" altLang="en-US" sz="3600" dirty="0">
                <a:latin typeface="楷体"/>
              </a:rPr>
              <a:t>疼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764704"/>
            <a:ext cx="4176464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897" y="1628800"/>
            <a:ext cx="3940043" cy="2955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1230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US" altLang="zh-CN" sz="3600" dirty="0"/>
              <a:t>d</a:t>
            </a:r>
            <a:r>
              <a:rPr lang="en-GB" sz="3600" dirty="0" err="1"/>
              <a:t>ùzi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肚子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yǎnjīng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眼睛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472" y="1196752"/>
            <a:ext cx="2903475" cy="36334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5179" y="1412776"/>
            <a:ext cx="3628820" cy="3157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23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shūfú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舒服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lèi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累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8" y="1628800"/>
            <a:ext cx="4098032" cy="27320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0430" y="1218025"/>
            <a:ext cx="3553569" cy="35535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737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hóng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红</a:t>
            </a:r>
          </a:p>
        </p:txBody>
      </p:sp>
      <p:sp>
        <p:nvSpPr>
          <p:cNvPr id="10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577839" y="5181600"/>
            <a:ext cx="3566160" cy="1343744"/>
          </a:xfrm>
        </p:spPr>
        <p:txBody>
          <a:bodyPr rtlCol="0">
            <a:noAutofit/>
          </a:bodyPr>
          <a:lstStyle/>
          <a:p>
            <a:r>
              <a:rPr lang="en-GB" sz="3600" dirty="0" err="1"/>
              <a:t>shàng</a:t>
            </a:r>
            <a:r>
              <a:rPr lang="en-GB" sz="3600" dirty="0"/>
              <a:t> </a:t>
            </a:r>
            <a:r>
              <a:rPr lang="en-GB" sz="3600" dirty="0" err="1"/>
              <a:t>xīngqí</a:t>
            </a:r>
            <a:endParaRPr lang="en-GB" sz="3600" dirty="0"/>
          </a:p>
          <a:p>
            <a:r>
              <a:rPr lang="zh-CN" altLang="en-US" sz="3600" dirty="0">
                <a:latin typeface="楷体"/>
              </a:rPr>
              <a:t>上星期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739" y="1218025"/>
            <a:ext cx="3453792" cy="35978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/>
          <p:cNvSpPr/>
          <p:nvPr/>
        </p:nvSpPr>
        <p:spPr>
          <a:xfrm>
            <a:off x="5612402" y="2555283"/>
            <a:ext cx="31149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uLnTx/>
                <a:uFillTx/>
                <a:latin typeface="Arial" panose="020B0604020202020204"/>
                <a:ea typeface="+mn-ea"/>
                <a:cs typeface="+mn-cs"/>
              </a:rPr>
              <a:t>10</a:t>
            </a:r>
            <a:r>
              <a:rPr kumimoji="0" lang="zh-CN" altLang="en-US" sz="5400" b="1" i="0" u="none" strike="noStrike" kern="1200" cap="none" spc="0" normalizeH="0" baseline="0" noProof="0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月</a:t>
            </a:r>
            <a:r>
              <a:rPr lang="en-US" altLang="zh-CN" sz="5400" b="1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latin typeface="Arial" panose="020B0604020202020204"/>
                <a:ea typeface="黑体" panose="02010609060101010101" pitchFamily="49" charset="-122"/>
              </a:rPr>
              <a:t>13</a:t>
            </a:r>
            <a:r>
              <a:rPr kumimoji="0" lang="zh-CN" altLang="en-US" sz="5400" b="1" i="0" u="none" strike="noStrike" kern="1200" cap="none" spc="0" normalizeH="0" baseline="0" noProof="0" dirty="0">
                <a:ln w="12700">
                  <a:solidFill>
                    <a:srgbClr val="F28330">
                      <a:lumMod val="50000"/>
                    </a:srgbClr>
                  </a:solidFill>
                  <a:prstDash val="solid"/>
                </a:ln>
                <a:pattFill prst="narHorz">
                  <a:fgClr>
                    <a:srgbClr val="F28330"/>
                  </a:fgClr>
                  <a:bgClr>
                    <a:srgbClr val="F28330">
                      <a:lumMod val="40000"/>
                      <a:lumOff val="60000"/>
                    </a:srgbClr>
                  </a:bgClr>
                </a:pattFill>
                <a:effectLst>
                  <a:innerShdw blurRad="177800">
                    <a:srgbClr val="F28330">
                      <a:lumMod val="50000"/>
                    </a:srgbClr>
                  </a:innerShdw>
                </a:effectLst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日</a:t>
            </a:r>
            <a:endParaRPr kumimoji="0" lang="en-US" sz="5400" b="1" i="0" u="none" strike="noStrike" kern="1200" cap="none" spc="0" normalizeH="0" baseline="0" noProof="0" dirty="0">
              <a:ln w="12700">
                <a:solidFill>
                  <a:srgbClr val="F28330">
                    <a:lumMod val="50000"/>
                  </a:srgbClr>
                </a:solidFill>
                <a:prstDash val="solid"/>
              </a:ln>
              <a:pattFill prst="narHorz">
                <a:fgClr>
                  <a:srgbClr val="F28330"/>
                </a:fgClr>
                <a:bgClr>
                  <a:srgbClr val="F28330">
                    <a:lumMod val="40000"/>
                    <a:lumOff val="60000"/>
                  </a:srgbClr>
                </a:bgClr>
              </a:pattFill>
              <a:effectLst>
                <a:innerShdw blurRad="177800">
                  <a:srgbClr val="F28330">
                    <a:lumMod val="50000"/>
                  </a:srgbClr>
                </a:innerShdw>
              </a:effectLst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351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248128" y="2959636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我</a:t>
            </a:r>
            <a:r>
              <a:rPr lang="zh-CN" altLang="en-US" sz="4000" dirty="0">
                <a:solidFill>
                  <a:srgbClr val="404040"/>
                </a:solidFill>
                <a:latin typeface="楷体"/>
                <a:ea typeface="黑体" panose="02010609060101010101" pitchFamily="49" charset="-122"/>
              </a:rPr>
              <a:t>感冒了</a:t>
            </a: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。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楷体"/>
              <a:ea typeface="+mn-ea"/>
              <a:cs typeface="+mn-cs"/>
            </a:endParaRPr>
          </a:p>
        </p:txBody>
      </p:sp>
      <p:pic>
        <p:nvPicPr>
          <p:cNvPr id="4" name="图片占位符 3">
            <a:extLst>
              <a:ext uri="{FF2B5EF4-FFF2-40B4-BE49-F238E27FC236}">
                <a16:creationId xmlns:a16="http://schemas.microsoft.com/office/drawing/2014/main" id="{EB8B578B-8A83-435C-A6D1-89104DCFF02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21674" b="21674"/>
          <a:stretch>
            <a:fillRect/>
          </a:stretch>
        </p:blipFill>
        <p:spPr>
          <a:xfrm>
            <a:off x="1006023" y="1874520"/>
            <a:ext cx="5158450" cy="2917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629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02" b="7602"/>
          <a:stretch>
            <a:fillRect/>
          </a:stretch>
        </p:blipFill>
        <p:spPr>
          <a:xfrm>
            <a:off x="1055440" y="1844824"/>
            <a:ext cx="5193089" cy="2937510"/>
          </a:xfrm>
        </p:spPr>
      </p:pic>
      <p:sp>
        <p:nvSpPr>
          <p:cNvPr id="8" name="TextBox 7"/>
          <p:cNvSpPr txBox="1"/>
          <p:nvPr/>
        </p:nvSpPr>
        <p:spPr>
          <a:xfrm>
            <a:off x="7248128" y="2959636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我脖子疼。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楷体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1470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248128" y="2959636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我</a:t>
            </a:r>
            <a:r>
              <a:rPr lang="zh-CN" altLang="en-US" sz="4000" dirty="0">
                <a:solidFill>
                  <a:srgbClr val="404040"/>
                </a:solidFill>
                <a:latin typeface="楷体"/>
                <a:ea typeface="黑体" panose="02010609060101010101" pitchFamily="49" charset="-122"/>
              </a:rPr>
              <a:t>头</a:t>
            </a: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疼。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楷体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D2647B-ABCA-46E1-B082-62BADA8F751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95" b="12295"/>
          <a:stretch>
            <a:fillRect/>
          </a:stretch>
        </p:blipFill>
        <p:spPr>
          <a:xfrm>
            <a:off x="903287" y="1960562"/>
            <a:ext cx="5192713" cy="2936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37689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248128" y="2959636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我腿疼。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楷体"/>
              <a:ea typeface="+mn-ea"/>
              <a:cs typeface="+mn-cs"/>
            </a:endParaRPr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31" b="383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4390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248128" y="2959636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我牙疼。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楷体"/>
              <a:ea typeface="+mn-ea"/>
              <a:cs typeface="+mn-cs"/>
            </a:endParaRP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82" b="7582"/>
          <a:stretch>
            <a:fillRect/>
          </a:stretch>
        </p:blipFill>
        <p:spPr>
          <a:xfrm>
            <a:off x="983432" y="1916832"/>
            <a:ext cx="5193089" cy="2937510"/>
          </a:xfrm>
        </p:spPr>
      </p:pic>
    </p:spTree>
    <p:extLst>
      <p:ext uri="{BB962C8B-B14F-4D97-AF65-F5344CB8AC3E}">
        <p14:creationId xmlns:p14="http://schemas.microsoft.com/office/powerpoint/2010/main" val="3355796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248128" y="2959636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楷体"/>
                <a:ea typeface="黑体" panose="02010609060101010101" pitchFamily="49" charset="-122"/>
                <a:cs typeface="+mn-cs"/>
              </a:rPr>
              <a:t>我肚子疼。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楷体"/>
              <a:ea typeface="+mn-ea"/>
              <a:cs typeface="+mn-cs"/>
            </a:endParaRPr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5" r="756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6602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4124F3AD-B0DC-4BDA-A1E9-CE540DBE80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83" y="-57150"/>
            <a:ext cx="5280548" cy="685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937B439C-7406-4C00-B379-CE966C57854B}"/>
              </a:ext>
            </a:extLst>
          </p:cNvPr>
          <p:cNvSpPr txBox="1"/>
          <p:nvPr/>
        </p:nvSpPr>
        <p:spPr>
          <a:xfrm>
            <a:off x="6335486" y="383721"/>
            <a:ext cx="5470071" cy="475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Doc:</a:t>
            </a:r>
            <a:r>
              <a:rPr lang="zh-CN" altLang="en-US" sz="4800" dirty="0"/>
              <a:t>你哪里不舒服？</a:t>
            </a:r>
            <a:endParaRPr lang="en-US" altLang="zh-CN" sz="4800" dirty="0"/>
          </a:p>
          <a:p>
            <a:endParaRPr lang="en-US" sz="4800" dirty="0"/>
          </a:p>
          <a:p>
            <a:pPr>
              <a:lnSpc>
                <a:spcPct val="150000"/>
              </a:lnSpc>
            </a:pPr>
            <a:r>
              <a:rPr lang="en-US" sz="4800" dirty="0"/>
              <a:t>1.</a:t>
            </a:r>
            <a:r>
              <a:rPr lang="zh-CN" altLang="en-US" sz="4800" dirty="0"/>
              <a:t>我感冒了。</a:t>
            </a:r>
            <a:endParaRPr lang="en-US" sz="4800" dirty="0"/>
          </a:p>
          <a:p>
            <a:pPr>
              <a:lnSpc>
                <a:spcPct val="150000"/>
              </a:lnSpc>
            </a:pPr>
            <a:r>
              <a:rPr lang="en-US" sz="4800" dirty="0"/>
              <a:t>2.</a:t>
            </a:r>
            <a:r>
              <a:rPr lang="zh-CN" altLang="en-US" sz="4800" dirty="0"/>
              <a:t>我头疼。</a:t>
            </a:r>
            <a:endParaRPr lang="en-US" sz="4800" dirty="0"/>
          </a:p>
          <a:p>
            <a:pPr>
              <a:lnSpc>
                <a:spcPct val="150000"/>
              </a:lnSpc>
            </a:pPr>
            <a:r>
              <a:rPr lang="en-US" sz="4800" dirty="0"/>
              <a:t>3.</a:t>
            </a:r>
            <a:r>
              <a:rPr lang="zh-CN" altLang="en-US" sz="4800" dirty="0"/>
              <a:t>我肚子疼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18655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20168633-B50C-432F-AF04-AF08A3349A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329" y="1862818"/>
            <a:ext cx="4762500" cy="295275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584F462D-4DAF-488E-875E-33860139DFBC}"/>
              </a:ext>
            </a:extLst>
          </p:cNvPr>
          <p:cNvSpPr txBox="1"/>
          <p:nvPr/>
        </p:nvSpPr>
        <p:spPr>
          <a:xfrm>
            <a:off x="5772149" y="228601"/>
            <a:ext cx="6351814" cy="4750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Doc:</a:t>
            </a:r>
            <a:r>
              <a:rPr lang="zh-CN" altLang="en-US" sz="4800" dirty="0"/>
              <a:t>你哪里不舒服？</a:t>
            </a:r>
            <a:endParaRPr lang="en-US" altLang="zh-CN" sz="4800" dirty="0"/>
          </a:p>
          <a:p>
            <a:endParaRPr lang="en-US" sz="4800" dirty="0"/>
          </a:p>
          <a:p>
            <a:pPr>
              <a:lnSpc>
                <a:spcPct val="150000"/>
              </a:lnSpc>
            </a:pPr>
            <a:r>
              <a:rPr lang="en-US" sz="4800" dirty="0"/>
              <a:t>1.</a:t>
            </a:r>
            <a:r>
              <a:rPr lang="zh-CN" altLang="en-US" sz="4800" dirty="0"/>
              <a:t>我感冒了。（</a:t>
            </a:r>
            <a:r>
              <a:rPr lang="en-US" altLang="zh-CN" sz="4800" dirty="0"/>
              <a:t>white</a:t>
            </a:r>
            <a:r>
              <a:rPr lang="zh-CN" altLang="en-US" sz="4800" dirty="0"/>
              <a:t>）</a:t>
            </a:r>
            <a:endParaRPr lang="en-US" sz="4800" dirty="0"/>
          </a:p>
          <a:p>
            <a:pPr>
              <a:lnSpc>
                <a:spcPct val="150000"/>
              </a:lnSpc>
            </a:pPr>
            <a:r>
              <a:rPr lang="en-US" sz="4800" dirty="0"/>
              <a:t>2.</a:t>
            </a:r>
            <a:r>
              <a:rPr lang="zh-CN" altLang="en-US" sz="4800" dirty="0"/>
              <a:t>我头疼。（</a:t>
            </a:r>
            <a:r>
              <a:rPr lang="en-US" altLang="zh-CN" sz="4800" dirty="0"/>
              <a:t>orange</a:t>
            </a:r>
            <a:r>
              <a:rPr lang="zh-CN" altLang="en-US" sz="4800" dirty="0"/>
              <a:t>）</a:t>
            </a:r>
            <a:endParaRPr lang="en-US" sz="4800" dirty="0"/>
          </a:p>
          <a:p>
            <a:pPr>
              <a:lnSpc>
                <a:spcPct val="150000"/>
              </a:lnSpc>
            </a:pPr>
            <a:r>
              <a:rPr lang="en-US" sz="4800" dirty="0"/>
              <a:t>3.</a:t>
            </a:r>
            <a:r>
              <a:rPr lang="zh-CN" altLang="en-US" sz="4800" dirty="0"/>
              <a:t>我肚子疼 。（</a:t>
            </a:r>
            <a:r>
              <a:rPr lang="en-US" altLang="zh-CN" sz="4800" dirty="0"/>
              <a:t>purple</a:t>
            </a:r>
            <a:r>
              <a:rPr lang="zh-CN" altLang="en-US" sz="4800" dirty="0"/>
              <a:t>）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337048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"/>
          </p:nvPr>
        </p:nvSpPr>
        <p:spPr>
          <a:xfrm>
            <a:off x="1395513" y="1380566"/>
            <a:ext cx="9399600" cy="4985980"/>
          </a:xfrm>
        </p:spPr>
        <p:txBody>
          <a:bodyPr/>
          <a:lstStyle/>
          <a:p>
            <a:r>
              <a:rPr lang="en-US" altLang="zh-CN" sz="4800" dirty="0">
                <a:solidFill>
                  <a:schemeClr val="accent1">
                    <a:lumMod val="75000"/>
                  </a:schemeClr>
                </a:solidFill>
              </a:rPr>
              <a:t>Doctor. Who</a:t>
            </a:r>
            <a:r>
              <a:rPr lang="zh-CN" altLang="en-US" sz="4800" dirty="0">
                <a:solidFill>
                  <a:schemeClr val="accent1">
                    <a:lumMod val="75000"/>
                  </a:schemeClr>
                </a:solidFill>
              </a:rPr>
              <a:t>？</a:t>
            </a:r>
            <a:endParaRPr lang="en-US" altLang="zh-CN" sz="48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altLang="zh-CN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en-US" altLang="zh-CN" dirty="0">
                <a:solidFill>
                  <a:schemeClr val="accent1">
                    <a:lumMod val="75000"/>
                  </a:schemeClr>
                </a:solidFill>
              </a:rPr>
              <a:t>ID card -(</a:t>
            </a:r>
            <a:r>
              <a:rPr lang="en-US" altLang="zh-CN" dirty="0">
                <a:solidFill>
                  <a:schemeClr val="tx1"/>
                </a:solidFill>
              </a:rPr>
              <a:t>1 doctor</a:t>
            </a:r>
            <a:r>
              <a:rPr lang="en-US" altLang="zh-CN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US" altLang="zh-CN" dirty="0">
                <a:solidFill>
                  <a:srgbClr val="C00000"/>
                </a:solidFill>
              </a:rPr>
              <a:t>1 nurse</a:t>
            </a:r>
            <a:r>
              <a:rPr lang="en-US" altLang="zh-CN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US" altLang="zh-CN" dirty="0">
                <a:solidFill>
                  <a:schemeClr val="accent6">
                    <a:lumMod val="75000"/>
                  </a:schemeClr>
                </a:solidFill>
              </a:rPr>
              <a:t>3 patients </a:t>
            </a:r>
            <a:r>
              <a:rPr lang="en-US" altLang="zh-CN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457200" indent="-457200">
              <a:buAutoNum type="arabicPeriod"/>
            </a:pPr>
            <a:r>
              <a:rPr lang="en-US" altLang="zh-CN" dirty="0">
                <a:solidFill>
                  <a:schemeClr val="tx1"/>
                </a:solidFill>
              </a:rPr>
              <a:t>Registration form </a:t>
            </a:r>
          </a:p>
          <a:p>
            <a:pPr marL="457200" indent="-457200">
              <a:buAutoNum type="arabicPeriod"/>
            </a:pPr>
            <a:r>
              <a:rPr lang="en-US" altLang="zh-CN" dirty="0">
                <a:solidFill>
                  <a:srgbClr val="C00000"/>
                </a:solidFill>
              </a:rPr>
              <a:t>Pharmacy-(1 white pill, 1 orange pill, 1 purple pill.)</a:t>
            </a:r>
          </a:p>
          <a:p>
            <a:pPr marL="457200" indent="-457200">
              <a:buAutoNum type="arabicPeriod"/>
            </a:pPr>
            <a:r>
              <a:rPr lang="en-US" altLang="zh-CN" dirty="0">
                <a:solidFill>
                  <a:schemeClr val="accent6">
                    <a:lumMod val="75000"/>
                  </a:schemeClr>
                </a:solidFill>
              </a:rPr>
              <a:t>One-three note </a:t>
            </a:r>
          </a:p>
          <a:p>
            <a:endParaRPr lang="en-US" altLang="zh-CN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altLang="zh-CN" dirty="0"/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20340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idx="1"/>
          </p:nvPr>
        </p:nvSpPr>
        <p:spPr>
          <a:xfrm>
            <a:off x="1395513" y="1380566"/>
            <a:ext cx="9399600" cy="5363520"/>
          </a:xfrm>
        </p:spPr>
        <p:txBody>
          <a:bodyPr/>
          <a:lstStyle/>
          <a:p>
            <a:r>
              <a:rPr lang="en-US" altLang="zh-CN" sz="4800" dirty="0">
                <a:solidFill>
                  <a:schemeClr val="accent1">
                    <a:lumMod val="75000"/>
                  </a:schemeClr>
                </a:solidFill>
              </a:rPr>
              <a:t>Pictionary</a:t>
            </a:r>
          </a:p>
          <a:p>
            <a:endParaRPr lang="en-US" altLang="zh-CN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en-US" altLang="zh-CN" dirty="0">
                <a:solidFill>
                  <a:schemeClr val="accent6">
                    <a:lumMod val="75000"/>
                  </a:schemeClr>
                </a:solidFill>
              </a:rPr>
              <a:t>Keep silence. (2 volunteers)</a:t>
            </a:r>
          </a:p>
          <a:p>
            <a:pPr marL="457200" indent="-457200">
              <a:buAutoNum type="arabicPeriod"/>
            </a:pPr>
            <a:r>
              <a:rPr lang="en-US" altLang="zh-CN" dirty="0">
                <a:solidFill>
                  <a:schemeClr val="accent6">
                    <a:lumMod val="75000"/>
                  </a:schemeClr>
                </a:solidFill>
              </a:rPr>
              <a:t>Body language or gestures are allowed.</a:t>
            </a:r>
          </a:p>
          <a:p>
            <a:pPr marL="457200" indent="-457200">
              <a:buAutoNum type="arabicPeriod"/>
            </a:pPr>
            <a:r>
              <a:rPr lang="en-US" altLang="zh-CN" dirty="0">
                <a:solidFill>
                  <a:schemeClr val="accent6">
                    <a:lumMod val="75000"/>
                  </a:schemeClr>
                </a:solidFill>
              </a:rPr>
              <a:t>One score for the winner.</a:t>
            </a:r>
          </a:p>
          <a:p>
            <a:endParaRPr lang="en-US" altLang="zh-CN" dirty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en-US" altLang="zh-CN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altLang="zh-CN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altLang="zh-CN" dirty="0"/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898860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201777E1-AC19-49FF-8209-5935054662F6}"/>
              </a:ext>
            </a:extLst>
          </p:cNvPr>
          <p:cNvSpPr/>
          <p:nvPr/>
        </p:nvSpPr>
        <p:spPr>
          <a:xfrm>
            <a:off x="4972935" y="2767280"/>
            <a:ext cx="224612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晴天</a:t>
            </a:r>
            <a:endParaRPr lang="zh-CN" altLang="en-US" sz="8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670173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D2E86420-EA7D-481B-97CF-1D9BC5F20536}"/>
              </a:ext>
            </a:extLst>
          </p:cNvPr>
          <p:cNvSpPr/>
          <p:nvPr/>
        </p:nvSpPr>
        <p:spPr>
          <a:xfrm>
            <a:off x="4972935" y="2767280"/>
            <a:ext cx="22461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散步</a:t>
            </a:r>
            <a:endParaRPr lang="zh-CN" altLang="en-US" sz="8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458167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7B0A0503-58BB-471C-85C9-8629FBAD06EC}"/>
              </a:ext>
            </a:extLst>
          </p:cNvPr>
          <p:cNvSpPr/>
          <p:nvPr/>
        </p:nvSpPr>
        <p:spPr>
          <a:xfrm>
            <a:off x="4972936" y="2767280"/>
            <a:ext cx="22461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眼睛</a:t>
            </a:r>
          </a:p>
        </p:txBody>
      </p:sp>
    </p:spTree>
    <p:extLst>
      <p:ext uri="{BB962C8B-B14F-4D97-AF65-F5344CB8AC3E}">
        <p14:creationId xmlns:p14="http://schemas.microsoft.com/office/powerpoint/2010/main" val="7544977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A3EAFBC0-EF2A-4710-890E-5F13D2B70F88}"/>
              </a:ext>
            </a:extLst>
          </p:cNvPr>
          <p:cNvSpPr/>
          <p:nvPr/>
        </p:nvSpPr>
        <p:spPr>
          <a:xfrm>
            <a:off x="4972937" y="2767280"/>
            <a:ext cx="22461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感冒</a:t>
            </a:r>
            <a:endParaRPr lang="zh-CN" altLang="en-US" sz="8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191336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970034B-4BD6-4E07-85ED-B7E928640D84}"/>
              </a:ext>
            </a:extLst>
          </p:cNvPr>
          <p:cNvSpPr/>
          <p:nvPr/>
        </p:nvSpPr>
        <p:spPr>
          <a:xfrm>
            <a:off x="5485896" y="2767280"/>
            <a:ext cx="122020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雨</a:t>
            </a:r>
          </a:p>
        </p:txBody>
      </p:sp>
    </p:spTree>
    <p:extLst>
      <p:ext uri="{BB962C8B-B14F-4D97-AF65-F5344CB8AC3E}">
        <p14:creationId xmlns:p14="http://schemas.microsoft.com/office/powerpoint/2010/main" val="11466295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D54B32F0-715D-40E2-AF6B-E8F4B6D91A6C}"/>
              </a:ext>
            </a:extLst>
          </p:cNvPr>
          <p:cNvSpPr/>
          <p:nvPr/>
        </p:nvSpPr>
        <p:spPr>
          <a:xfrm>
            <a:off x="5488302" y="2767280"/>
            <a:ext cx="12153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跑</a:t>
            </a:r>
          </a:p>
        </p:txBody>
      </p:sp>
    </p:spTree>
    <p:extLst>
      <p:ext uri="{BB962C8B-B14F-4D97-AF65-F5344CB8AC3E}">
        <p14:creationId xmlns:p14="http://schemas.microsoft.com/office/powerpoint/2010/main" val="17577265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EBF1E5BF-7ADD-4698-B340-311D14FC6352}"/>
              </a:ext>
            </a:extLst>
          </p:cNvPr>
          <p:cNvSpPr/>
          <p:nvPr/>
        </p:nvSpPr>
        <p:spPr>
          <a:xfrm>
            <a:off x="4972936" y="2767280"/>
            <a:ext cx="22461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头疼</a:t>
            </a:r>
          </a:p>
        </p:txBody>
      </p:sp>
    </p:spTree>
    <p:extLst>
      <p:ext uri="{BB962C8B-B14F-4D97-AF65-F5344CB8AC3E}">
        <p14:creationId xmlns:p14="http://schemas.microsoft.com/office/powerpoint/2010/main" val="39882183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11C8B4E0-349D-44CF-BB57-D6E1376B6920}"/>
              </a:ext>
            </a:extLst>
          </p:cNvPr>
          <p:cNvSpPr/>
          <p:nvPr/>
        </p:nvSpPr>
        <p:spPr>
          <a:xfrm>
            <a:off x="5488301" y="2767280"/>
            <a:ext cx="121539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风</a:t>
            </a:r>
          </a:p>
        </p:txBody>
      </p:sp>
    </p:spTree>
    <p:extLst>
      <p:ext uri="{BB962C8B-B14F-4D97-AF65-F5344CB8AC3E}">
        <p14:creationId xmlns:p14="http://schemas.microsoft.com/office/powerpoint/2010/main" val="28189100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05C20C5D-7F95-49FC-BEA5-FB05112369BE}"/>
              </a:ext>
            </a:extLst>
          </p:cNvPr>
          <p:cNvSpPr/>
          <p:nvPr/>
        </p:nvSpPr>
        <p:spPr>
          <a:xfrm>
            <a:off x="4457571" y="2767280"/>
            <a:ext cx="327685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太极拳</a:t>
            </a:r>
          </a:p>
        </p:txBody>
      </p:sp>
    </p:spTree>
    <p:extLst>
      <p:ext uri="{BB962C8B-B14F-4D97-AF65-F5344CB8AC3E}">
        <p14:creationId xmlns:p14="http://schemas.microsoft.com/office/powerpoint/2010/main" val="34147529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0C61C76-3175-4DE3-8749-6EC1F30728A3}"/>
              </a:ext>
            </a:extLst>
          </p:cNvPr>
          <p:cNvSpPr/>
          <p:nvPr/>
        </p:nvSpPr>
        <p:spPr>
          <a:xfrm>
            <a:off x="4457571" y="2767280"/>
            <a:ext cx="327685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打篮球</a:t>
            </a:r>
          </a:p>
        </p:txBody>
      </p:sp>
    </p:spTree>
    <p:extLst>
      <p:ext uri="{BB962C8B-B14F-4D97-AF65-F5344CB8AC3E}">
        <p14:creationId xmlns:p14="http://schemas.microsoft.com/office/powerpoint/2010/main" val="10788457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A088B90A-2D5C-46C3-AB1A-6487256FA0D8}"/>
              </a:ext>
            </a:extLst>
          </p:cNvPr>
          <p:cNvSpPr/>
          <p:nvPr/>
        </p:nvSpPr>
        <p:spPr>
          <a:xfrm>
            <a:off x="4972936" y="2767280"/>
            <a:ext cx="224612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草地</a:t>
            </a:r>
          </a:p>
        </p:txBody>
      </p:sp>
    </p:spTree>
    <p:extLst>
      <p:ext uri="{BB962C8B-B14F-4D97-AF65-F5344CB8AC3E}">
        <p14:creationId xmlns:p14="http://schemas.microsoft.com/office/powerpoint/2010/main" val="12782984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BE403A55-B8C0-4D4E-9002-B6B07D13FC30}"/>
              </a:ext>
            </a:extLst>
          </p:cNvPr>
          <p:cNvSpPr/>
          <p:nvPr/>
        </p:nvSpPr>
        <p:spPr>
          <a:xfrm>
            <a:off x="4972935" y="2767280"/>
            <a:ext cx="224612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肚子</a:t>
            </a:r>
            <a:endParaRPr lang="zh-CN" altLang="en-US" sz="8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641338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347033" y="1508475"/>
            <a:ext cx="7497933" cy="1311128"/>
          </a:xfrm>
        </p:spPr>
        <p:txBody>
          <a:bodyPr/>
          <a:lstStyle/>
          <a:p>
            <a:r>
              <a:rPr lang="en-US" altLang="zh-CN" dirty="0"/>
              <a:t>Homework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DC7C312-E4B7-4D94-A2F4-01581DA76CDA}"/>
              </a:ext>
            </a:extLst>
          </p:cNvPr>
          <p:cNvSpPr txBox="1"/>
          <p:nvPr/>
        </p:nvSpPr>
        <p:spPr>
          <a:xfrm>
            <a:off x="2947307" y="3363685"/>
            <a:ext cx="714375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完成第十五课练习册习题。</a:t>
            </a:r>
            <a:endParaRPr lang="en-US" sz="2800" dirty="0"/>
          </a:p>
          <a:p>
            <a:r>
              <a:rPr lang="en-US" sz="2800" dirty="0"/>
              <a:t>Finish workbook from page 105 to page 112.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6202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Middle School">
      <a:dk1>
        <a:srgbClr val="000000"/>
      </a:dk1>
      <a:lt1>
        <a:sysClr val="window" lastClr="FFFFFF"/>
      </a:lt1>
      <a:dk2>
        <a:srgbClr val="44546A"/>
      </a:dk2>
      <a:lt2>
        <a:srgbClr val="FADC2B"/>
      </a:lt2>
      <a:accent1>
        <a:srgbClr val="3917B7"/>
      </a:accent1>
      <a:accent2>
        <a:srgbClr val="FF0096"/>
      </a:accent2>
      <a:accent3>
        <a:srgbClr val="E4004E"/>
      </a:accent3>
      <a:accent4>
        <a:srgbClr val="FF5300"/>
      </a:accent4>
      <a:accent5>
        <a:srgbClr val="F6AE1A"/>
      </a:accent5>
      <a:accent6>
        <a:srgbClr val="3BB278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演示文稿1" id="{75A461E6-9892-4864-ADA6-4FE6DA65F7CC}" vid="{FB244D67-953E-4772-B710-77487C8CE6DA}"/>
    </a:ext>
  </a:extLst>
</a:theme>
</file>

<file path=ppt/theme/theme2.xml><?xml version="1.0" encoding="utf-8"?>
<a:theme xmlns:a="http://schemas.openxmlformats.org/drawingml/2006/main" name="小朋友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3246155_TF03896101" id="{2DD6D07C-62C5-4983-8A62-901C033A8EE7}" vid="{70D8C0C3-5312-44A4-9E22-B61961D3F58F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8000B34-4C67-491A-90F5-448311F0766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中小学演示文稿设计模板(宽屏)</Template>
  <TotalTime>0</TotalTime>
  <Words>639</Words>
  <Application>Microsoft Office PowerPoint</Application>
  <PresentationFormat>宽屏</PresentationFormat>
  <Paragraphs>103</Paragraphs>
  <Slides>31</Slides>
  <Notes>12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31</vt:i4>
      </vt:variant>
    </vt:vector>
  </HeadingPairs>
  <TitlesOfParts>
    <vt:vector size="39" baseType="lpstr">
      <vt:lpstr>楷体</vt:lpstr>
      <vt:lpstr>宋体</vt:lpstr>
      <vt:lpstr>微软雅黑</vt:lpstr>
      <vt:lpstr>Arial</vt:lpstr>
      <vt:lpstr>Calibri</vt:lpstr>
      <vt:lpstr>Calibri Light</vt:lpstr>
      <vt:lpstr>Office 主题</vt:lpstr>
      <vt:lpstr>小朋友 16x9</vt:lpstr>
      <vt:lpstr>快乐汉语2</vt:lpstr>
      <vt:lpstr>分组-Group 听写-Test 复习-Review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2019-10-18T19:03:05Z</dcterms:created>
  <dcterms:modified xsi:type="dcterms:W3CDTF">2019-10-19T21:24:57Z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TC043308539991</vt:lpwstr>
  </property>
</Properties>
</file>