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8"/>
  </p:notesMasterIdLst>
  <p:sldIdLst>
    <p:sldId id="256" r:id="rId4"/>
    <p:sldId id="740" r:id="rId5"/>
    <p:sldId id="295" r:id="rId6"/>
    <p:sldId id="282" r:id="rId7"/>
    <p:sldId id="726" r:id="rId8"/>
    <p:sldId id="263" r:id="rId9"/>
    <p:sldId id="265" r:id="rId10"/>
    <p:sldId id="728" r:id="rId11"/>
    <p:sldId id="729" r:id="rId12"/>
    <p:sldId id="730" r:id="rId13"/>
    <p:sldId id="731" r:id="rId14"/>
    <p:sldId id="732" r:id="rId15"/>
    <p:sldId id="735" r:id="rId16"/>
    <p:sldId id="733" r:id="rId17"/>
    <p:sldId id="734" r:id="rId18"/>
    <p:sldId id="414" r:id="rId19"/>
    <p:sldId id="737" r:id="rId20"/>
    <p:sldId id="676" r:id="rId21"/>
    <p:sldId id="259" r:id="rId22"/>
    <p:sldId id="260" r:id="rId23"/>
    <p:sldId id="714" r:id="rId24"/>
    <p:sldId id="709" r:id="rId25"/>
    <p:sldId id="715" r:id="rId26"/>
    <p:sldId id="708" r:id="rId27"/>
    <p:sldId id="713" r:id="rId28"/>
    <p:sldId id="712" r:id="rId29"/>
    <p:sldId id="710" r:id="rId30"/>
    <p:sldId id="711" r:id="rId31"/>
    <p:sldId id="724" r:id="rId32"/>
    <p:sldId id="725" r:id="rId33"/>
    <p:sldId id="716" r:id="rId34"/>
    <p:sldId id="717" r:id="rId35"/>
    <p:sldId id="738" r:id="rId36"/>
    <p:sldId id="42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70" d="100"/>
          <a:sy n="70" d="100"/>
        </p:scale>
        <p:origin x="1206"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addSld delSld modSld">
      <pc:chgData name="Rhiannon Akers" userId="fb3c9d12-5c8c-42d7-8dc7-d872d7a3d202" providerId="ADAL" clId="{80AABDCA-A693-4F09-99FD-F26609E442FC}" dt="2026-05-08T14:03:25.802" v="138" actId="26606"/>
      <pc:docMkLst>
        <pc:docMk/>
      </pc:docMkLst>
      <pc:sldChg chg="modSp add mod">
        <pc:chgData name="Rhiannon Akers" userId="fb3c9d12-5c8c-42d7-8dc7-d872d7a3d202" providerId="ADAL" clId="{80AABDCA-A693-4F09-99FD-F26609E442FC}" dt="2026-05-05T09:34:49.632" v="3" actId="27636"/>
        <pc:sldMkLst>
          <pc:docMk/>
          <pc:sldMk cId="1988963514" sldId="259"/>
        </pc:sldMkLst>
        <pc:spChg chg="mod">
          <ac:chgData name="Rhiannon Akers" userId="fb3c9d12-5c8c-42d7-8dc7-d872d7a3d202" providerId="ADAL" clId="{80AABDCA-A693-4F09-99FD-F26609E442FC}" dt="2026-05-05T09:34:49.632" v="3" actId="27636"/>
          <ac:spMkLst>
            <pc:docMk/>
            <pc:sldMk cId="1988963514" sldId="259"/>
            <ac:spMk id="3" creationId="{088A23BE-BF4B-41BD-A944-2DBCFF304D1E}"/>
          </ac:spMkLst>
        </pc:spChg>
      </pc:sldChg>
      <pc:sldChg chg="add">
        <pc:chgData name="Rhiannon Akers" userId="fb3c9d12-5c8c-42d7-8dc7-d872d7a3d202" providerId="ADAL" clId="{80AABDCA-A693-4F09-99FD-F26609E442FC}" dt="2026-05-05T09:34:49.504" v="2"/>
        <pc:sldMkLst>
          <pc:docMk/>
          <pc:sldMk cId="4207981340" sldId="260"/>
        </pc:sldMkLst>
      </pc:sldChg>
      <pc:sldChg chg="modSp add mod modClrScheme chgLayout">
        <pc:chgData name="Rhiannon Akers" userId="fb3c9d12-5c8c-42d7-8dc7-d872d7a3d202" providerId="ADAL" clId="{80AABDCA-A693-4F09-99FD-F26609E442FC}" dt="2026-05-05T09:12:04.343" v="1" actId="700"/>
        <pc:sldMkLst>
          <pc:docMk/>
          <pc:sldMk cId="67998359" sldId="263"/>
        </pc:sldMkLst>
        <pc:spChg chg="mod ord">
          <ac:chgData name="Rhiannon Akers" userId="fb3c9d12-5c8c-42d7-8dc7-d872d7a3d202" providerId="ADAL" clId="{80AABDCA-A693-4F09-99FD-F26609E442FC}" dt="2026-05-05T09:12:04.343" v="1" actId="700"/>
          <ac:spMkLst>
            <pc:docMk/>
            <pc:sldMk cId="67998359" sldId="263"/>
            <ac:spMk id="2" creationId="{DAA6AB2D-BD09-4802-9E77-C63BB1FDC45F}"/>
          </ac:spMkLst>
        </pc:spChg>
        <pc:spChg chg="mod ord">
          <ac:chgData name="Rhiannon Akers" userId="fb3c9d12-5c8c-42d7-8dc7-d872d7a3d202" providerId="ADAL" clId="{80AABDCA-A693-4F09-99FD-F26609E442FC}" dt="2026-05-05T09:12:04.343" v="1" actId="700"/>
          <ac:spMkLst>
            <pc:docMk/>
            <pc:sldMk cId="67998359" sldId="263"/>
            <ac:spMk id="3" creationId="{1FBF4F1D-C6FF-49D3-8DC7-70FC494270E4}"/>
          </ac:spMkLst>
        </pc:spChg>
      </pc:sldChg>
      <pc:sldChg chg="modSp add mod modClrScheme chgLayout">
        <pc:chgData name="Rhiannon Akers" userId="fb3c9d12-5c8c-42d7-8dc7-d872d7a3d202" providerId="ADAL" clId="{80AABDCA-A693-4F09-99FD-F26609E442FC}" dt="2026-05-05T09:12:04.343" v="1" actId="700"/>
        <pc:sldMkLst>
          <pc:docMk/>
          <pc:sldMk cId="2968737478" sldId="265"/>
        </pc:sldMkLst>
        <pc:spChg chg="mod ord">
          <ac:chgData name="Rhiannon Akers" userId="fb3c9d12-5c8c-42d7-8dc7-d872d7a3d202" providerId="ADAL" clId="{80AABDCA-A693-4F09-99FD-F26609E442FC}" dt="2026-05-05T09:12:04.343" v="1" actId="700"/>
          <ac:spMkLst>
            <pc:docMk/>
            <pc:sldMk cId="2968737478" sldId="265"/>
            <ac:spMk id="2" creationId="{7233CC32-719A-40CF-9B41-B874C15FFF92}"/>
          </ac:spMkLst>
        </pc:spChg>
        <pc:spChg chg="mod ord">
          <ac:chgData name="Rhiannon Akers" userId="fb3c9d12-5c8c-42d7-8dc7-d872d7a3d202" providerId="ADAL" clId="{80AABDCA-A693-4F09-99FD-F26609E442FC}" dt="2026-05-05T09:12:04.343" v="1" actId="700"/>
          <ac:spMkLst>
            <pc:docMk/>
            <pc:sldMk cId="2968737478" sldId="265"/>
            <ac:spMk id="3" creationId="{70C9F9CD-F7C4-402F-92EC-AF13A5639BD6}"/>
          </ac:spMkLst>
        </pc:spChg>
      </pc:sldChg>
      <pc:sldChg chg="addSp delSp modSp add mod modClrScheme chgLayout">
        <pc:chgData name="Rhiannon Akers" userId="fb3c9d12-5c8c-42d7-8dc7-d872d7a3d202" providerId="ADAL" clId="{80AABDCA-A693-4F09-99FD-F26609E442FC}" dt="2026-05-05T09:12:04.343" v="1" actId="700"/>
        <pc:sldMkLst>
          <pc:docMk/>
          <pc:sldMk cId="3170834927" sldId="282"/>
        </pc:sldMkLst>
        <pc:spChg chg="add mod ord">
          <ac:chgData name="Rhiannon Akers" userId="fb3c9d12-5c8c-42d7-8dc7-d872d7a3d202" providerId="ADAL" clId="{80AABDCA-A693-4F09-99FD-F26609E442FC}" dt="2026-05-05T09:12:04.343" v="1" actId="700"/>
          <ac:spMkLst>
            <pc:docMk/>
            <pc:sldMk cId="3170834927" sldId="282"/>
            <ac:spMk id="5" creationId="{476E2F18-D263-0403-4A53-EDF58AD89930}"/>
          </ac:spMkLst>
        </pc:spChg>
        <pc:spChg chg="add mod ord">
          <ac:chgData name="Rhiannon Akers" userId="fb3c9d12-5c8c-42d7-8dc7-d872d7a3d202" providerId="ADAL" clId="{80AABDCA-A693-4F09-99FD-F26609E442FC}" dt="2026-05-05T09:12:04.343" v="1" actId="700"/>
          <ac:spMkLst>
            <pc:docMk/>
            <pc:sldMk cId="3170834927" sldId="282"/>
            <ac:spMk id="6" creationId="{77653A93-A967-DCD1-FB49-95A0C64457AE}"/>
          </ac:spMkLst>
        </pc:spChg>
      </pc:sldChg>
      <pc:sldChg chg="modSp add mod modClrScheme chgLayout">
        <pc:chgData name="Rhiannon Akers" userId="fb3c9d12-5c8c-42d7-8dc7-d872d7a3d202" providerId="ADAL" clId="{80AABDCA-A693-4F09-99FD-F26609E442FC}" dt="2026-05-05T09:12:04.343" v="1" actId="700"/>
        <pc:sldMkLst>
          <pc:docMk/>
          <pc:sldMk cId="2922622423" sldId="295"/>
        </pc:sldMkLst>
        <pc:spChg chg="mod ord">
          <ac:chgData name="Rhiannon Akers" userId="fb3c9d12-5c8c-42d7-8dc7-d872d7a3d202" providerId="ADAL" clId="{80AABDCA-A693-4F09-99FD-F26609E442FC}" dt="2026-05-05T09:12:04.343" v="1" actId="700"/>
          <ac:spMkLst>
            <pc:docMk/>
            <pc:sldMk cId="2922622423" sldId="295"/>
            <ac:spMk id="2" creationId="{F731938C-B6F6-A26D-3182-9EAFA89BFDD2}"/>
          </ac:spMkLst>
        </pc:spChg>
        <pc:graphicFrameChg chg="mod ord">
          <ac:chgData name="Rhiannon Akers" userId="fb3c9d12-5c8c-42d7-8dc7-d872d7a3d202" providerId="ADAL" clId="{80AABDCA-A693-4F09-99FD-F26609E442FC}" dt="2026-05-05T09:12:04.343" v="1" actId="700"/>
          <ac:graphicFrameMkLst>
            <pc:docMk/>
            <pc:sldMk cId="2922622423" sldId="295"/>
            <ac:graphicFrameMk id="6" creationId="{EC1DA665-C8E3-F259-F440-818D100E56A5}"/>
          </ac:graphicFrameMkLst>
        </pc:graphicFrameChg>
      </pc:sldChg>
      <pc:sldChg chg="modSp add mod modClrScheme chgLayout">
        <pc:chgData name="Rhiannon Akers" userId="fb3c9d12-5c8c-42d7-8dc7-d872d7a3d202" providerId="ADAL" clId="{80AABDCA-A693-4F09-99FD-F26609E442FC}" dt="2026-05-05T09:12:04.343" v="1" actId="700"/>
        <pc:sldMkLst>
          <pc:docMk/>
          <pc:sldMk cId="2101457573" sldId="414"/>
        </pc:sldMkLst>
        <pc:spChg chg="mod ord">
          <ac:chgData name="Rhiannon Akers" userId="fb3c9d12-5c8c-42d7-8dc7-d872d7a3d202" providerId="ADAL" clId="{80AABDCA-A693-4F09-99FD-F26609E442FC}" dt="2026-05-05T09:12:04.343" v="1" actId="700"/>
          <ac:spMkLst>
            <pc:docMk/>
            <pc:sldMk cId="2101457573" sldId="414"/>
            <ac:spMk id="79874" creationId="{00000000-0000-0000-0000-000000000000}"/>
          </ac:spMkLst>
        </pc:spChg>
        <pc:spChg chg="mod ord">
          <ac:chgData name="Rhiannon Akers" userId="fb3c9d12-5c8c-42d7-8dc7-d872d7a3d202" providerId="ADAL" clId="{80AABDCA-A693-4F09-99FD-F26609E442FC}" dt="2026-05-05T09:12:04.343" v="1" actId="700"/>
          <ac:spMkLst>
            <pc:docMk/>
            <pc:sldMk cId="2101457573" sldId="414"/>
            <ac:spMk id="79875" creationId="{00000000-0000-0000-0000-000000000000}"/>
          </ac:spMkLst>
        </pc:spChg>
        <pc:spChg chg="mod ord">
          <ac:chgData name="Rhiannon Akers" userId="fb3c9d12-5c8c-42d7-8dc7-d872d7a3d202" providerId="ADAL" clId="{80AABDCA-A693-4F09-99FD-F26609E442FC}" dt="2026-05-05T09:12:04.343" v="1" actId="700"/>
          <ac:spMkLst>
            <pc:docMk/>
            <pc:sldMk cId="2101457573" sldId="414"/>
            <ac:spMk id="79880" creationId="{168F815E-3EE4-5BC7-1A6F-4201790EC140}"/>
          </ac:spMkLst>
        </pc:spChg>
      </pc:sldChg>
      <pc:sldChg chg="add">
        <pc:chgData name="Rhiannon Akers" userId="fb3c9d12-5c8c-42d7-8dc7-d872d7a3d202" providerId="ADAL" clId="{80AABDCA-A693-4F09-99FD-F26609E442FC}" dt="2026-05-05T09:34:49.504" v="2"/>
        <pc:sldMkLst>
          <pc:docMk/>
          <pc:sldMk cId="2695530292" sldId="676"/>
        </pc:sldMkLst>
      </pc:sldChg>
      <pc:sldChg chg="delSp modSp add mod modClrScheme chgLayout">
        <pc:chgData name="Rhiannon Akers" userId="fb3c9d12-5c8c-42d7-8dc7-d872d7a3d202" providerId="ADAL" clId="{80AABDCA-A693-4F09-99FD-F26609E442FC}" dt="2026-05-05T09:37:47.438" v="24" actId="26606"/>
        <pc:sldMkLst>
          <pc:docMk/>
          <pc:sldMk cId="1213516723" sldId="708"/>
        </pc:sldMkLst>
        <pc:spChg chg="mod">
          <ac:chgData name="Rhiannon Akers" userId="fb3c9d12-5c8c-42d7-8dc7-d872d7a3d202" providerId="ADAL" clId="{80AABDCA-A693-4F09-99FD-F26609E442FC}" dt="2026-05-05T09:37:47.438" v="24" actId="26606"/>
          <ac:spMkLst>
            <pc:docMk/>
            <pc:sldMk cId="1213516723" sldId="708"/>
            <ac:spMk id="2" creationId="{726FE05C-56BD-4A3E-A790-044DF2D7C9AD}"/>
          </ac:spMkLst>
        </pc:spChg>
        <pc:spChg chg="mod">
          <ac:chgData name="Rhiannon Akers" userId="fb3c9d12-5c8c-42d7-8dc7-d872d7a3d202" providerId="ADAL" clId="{80AABDCA-A693-4F09-99FD-F26609E442FC}" dt="2026-05-05T09:37:47.438" v="24" actId="26606"/>
          <ac:spMkLst>
            <pc:docMk/>
            <pc:sldMk cId="1213516723" sldId="708"/>
            <ac:spMk id="3" creationId="{88E32E1F-791F-45D6-A73F-8BEE7FBFBB21}"/>
          </ac:spMkLst>
        </pc:spChg>
        <pc:picChg chg="mod">
          <ac:chgData name="Rhiannon Akers" userId="fb3c9d12-5c8c-42d7-8dc7-d872d7a3d202" providerId="ADAL" clId="{80AABDCA-A693-4F09-99FD-F26609E442FC}" dt="2026-05-05T09:37:47.438" v="24" actId="26606"/>
          <ac:picMkLst>
            <pc:docMk/>
            <pc:sldMk cId="1213516723" sldId="708"/>
            <ac:picMk id="4" creationId="{98FC0A2E-D986-4F19-AA92-C51FD1840557}"/>
          </ac:picMkLst>
        </pc:picChg>
      </pc:sldChg>
      <pc:sldChg chg="modSp add mod modClrScheme chgLayout">
        <pc:chgData name="Rhiannon Akers" userId="fb3c9d12-5c8c-42d7-8dc7-d872d7a3d202" providerId="ADAL" clId="{80AABDCA-A693-4F09-99FD-F26609E442FC}" dt="2026-05-05T09:37:34.470" v="21" actId="26606"/>
        <pc:sldMkLst>
          <pc:docMk/>
          <pc:sldMk cId="2334840597" sldId="709"/>
        </pc:sldMkLst>
        <pc:spChg chg="mod">
          <ac:chgData name="Rhiannon Akers" userId="fb3c9d12-5c8c-42d7-8dc7-d872d7a3d202" providerId="ADAL" clId="{80AABDCA-A693-4F09-99FD-F26609E442FC}" dt="2026-05-05T09:37:34.470" v="21" actId="26606"/>
          <ac:spMkLst>
            <pc:docMk/>
            <pc:sldMk cId="2334840597" sldId="709"/>
            <ac:spMk id="2" creationId="{6AD09D27-E21F-406E-8A46-20E400EC6FE1}"/>
          </ac:spMkLst>
        </pc:spChg>
        <pc:spChg chg="mod">
          <ac:chgData name="Rhiannon Akers" userId="fb3c9d12-5c8c-42d7-8dc7-d872d7a3d202" providerId="ADAL" clId="{80AABDCA-A693-4F09-99FD-F26609E442FC}" dt="2026-05-05T09:37:34.470" v="21" actId="26606"/>
          <ac:spMkLst>
            <pc:docMk/>
            <pc:sldMk cId="2334840597" sldId="709"/>
            <ac:spMk id="3" creationId="{852C9E3B-F88E-412D-BE3A-D34344D88BA3}"/>
          </ac:spMkLst>
        </pc:spChg>
        <pc:picChg chg="mod">
          <ac:chgData name="Rhiannon Akers" userId="fb3c9d12-5c8c-42d7-8dc7-d872d7a3d202" providerId="ADAL" clId="{80AABDCA-A693-4F09-99FD-F26609E442FC}" dt="2026-05-05T09:37:34.470" v="21" actId="26606"/>
          <ac:picMkLst>
            <pc:docMk/>
            <pc:sldMk cId="2334840597" sldId="709"/>
            <ac:picMk id="4" creationId="{2BCB4851-E978-4439-B222-DDEA95EC91AC}"/>
          </ac:picMkLst>
        </pc:picChg>
      </pc:sldChg>
      <pc:sldChg chg="modSp add mod modClrScheme chgLayout">
        <pc:chgData name="Rhiannon Akers" userId="fb3c9d12-5c8c-42d7-8dc7-d872d7a3d202" providerId="ADAL" clId="{80AABDCA-A693-4F09-99FD-F26609E442FC}" dt="2026-05-05T09:37:58.476" v="27" actId="26606"/>
        <pc:sldMkLst>
          <pc:docMk/>
          <pc:sldMk cId="2697138579" sldId="710"/>
        </pc:sldMkLst>
        <pc:spChg chg="mod">
          <ac:chgData name="Rhiannon Akers" userId="fb3c9d12-5c8c-42d7-8dc7-d872d7a3d202" providerId="ADAL" clId="{80AABDCA-A693-4F09-99FD-F26609E442FC}" dt="2026-05-05T09:37:58.476" v="27" actId="26606"/>
          <ac:spMkLst>
            <pc:docMk/>
            <pc:sldMk cId="2697138579" sldId="710"/>
            <ac:spMk id="2" creationId="{37BAFC10-4FD8-4EF0-8A99-62DF4FA80F0C}"/>
          </ac:spMkLst>
        </pc:spChg>
        <pc:spChg chg="mod">
          <ac:chgData name="Rhiannon Akers" userId="fb3c9d12-5c8c-42d7-8dc7-d872d7a3d202" providerId="ADAL" clId="{80AABDCA-A693-4F09-99FD-F26609E442FC}" dt="2026-05-05T09:37:58.476" v="27" actId="26606"/>
          <ac:spMkLst>
            <pc:docMk/>
            <pc:sldMk cId="2697138579" sldId="710"/>
            <ac:spMk id="3" creationId="{24C71B37-A86D-4A77-A7D3-E7796E9939EB}"/>
          </ac:spMkLst>
        </pc:spChg>
        <pc:picChg chg="mod">
          <ac:chgData name="Rhiannon Akers" userId="fb3c9d12-5c8c-42d7-8dc7-d872d7a3d202" providerId="ADAL" clId="{80AABDCA-A693-4F09-99FD-F26609E442FC}" dt="2026-05-05T09:37:58.476" v="27" actId="26606"/>
          <ac:picMkLst>
            <pc:docMk/>
            <pc:sldMk cId="2697138579" sldId="710"/>
            <ac:picMk id="4" creationId="{06B73E1D-F915-4937-97DA-D74150F0372D}"/>
          </ac:picMkLst>
        </pc:picChg>
      </pc:sldChg>
      <pc:sldChg chg="modSp add mod modClrScheme chgLayout">
        <pc:chgData name="Rhiannon Akers" userId="fb3c9d12-5c8c-42d7-8dc7-d872d7a3d202" providerId="ADAL" clId="{80AABDCA-A693-4F09-99FD-F26609E442FC}" dt="2026-05-05T09:38:02.191" v="28" actId="26606"/>
        <pc:sldMkLst>
          <pc:docMk/>
          <pc:sldMk cId="573885512" sldId="711"/>
        </pc:sldMkLst>
        <pc:spChg chg="mod">
          <ac:chgData name="Rhiannon Akers" userId="fb3c9d12-5c8c-42d7-8dc7-d872d7a3d202" providerId="ADAL" clId="{80AABDCA-A693-4F09-99FD-F26609E442FC}" dt="2026-05-05T09:38:02.191" v="28" actId="26606"/>
          <ac:spMkLst>
            <pc:docMk/>
            <pc:sldMk cId="573885512" sldId="711"/>
            <ac:spMk id="2" creationId="{11CD3F3A-FC6B-49FC-B264-5204333665A7}"/>
          </ac:spMkLst>
        </pc:spChg>
        <pc:spChg chg="mod">
          <ac:chgData name="Rhiannon Akers" userId="fb3c9d12-5c8c-42d7-8dc7-d872d7a3d202" providerId="ADAL" clId="{80AABDCA-A693-4F09-99FD-F26609E442FC}" dt="2026-05-05T09:38:02.191" v="28" actId="26606"/>
          <ac:spMkLst>
            <pc:docMk/>
            <pc:sldMk cId="573885512" sldId="711"/>
            <ac:spMk id="3" creationId="{56B08E3B-155A-41D0-B32F-16ACEE8EE447}"/>
          </ac:spMkLst>
        </pc:spChg>
        <pc:picChg chg="mod">
          <ac:chgData name="Rhiannon Akers" userId="fb3c9d12-5c8c-42d7-8dc7-d872d7a3d202" providerId="ADAL" clId="{80AABDCA-A693-4F09-99FD-F26609E442FC}" dt="2026-05-05T09:38:02.191" v="28" actId="26606"/>
          <ac:picMkLst>
            <pc:docMk/>
            <pc:sldMk cId="573885512" sldId="711"/>
            <ac:picMk id="4" creationId="{41341311-0BB6-45E4-BCE4-B2E40DFEEFBC}"/>
          </ac:picMkLst>
        </pc:picChg>
      </pc:sldChg>
      <pc:sldChg chg="modSp add mod modClrScheme chgLayout">
        <pc:chgData name="Rhiannon Akers" userId="fb3c9d12-5c8c-42d7-8dc7-d872d7a3d202" providerId="ADAL" clId="{80AABDCA-A693-4F09-99FD-F26609E442FC}" dt="2026-05-05T09:37:53.365" v="26" actId="26606"/>
        <pc:sldMkLst>
          <pc:docMk/>
          <pc:sldMk cId="1148301293" sldId="712"/>
        </pc:sldMkLst>
        <pc:spChg chg="mod">
          <ac:chgData name="Rhiannon Akers" userId="fb3c9d12-5c8c-42d7-8dc7-d872d7a3d202" providerId="ADAL" clId="{80AABDCA-A693-4F09-99FD-F26609E442FC}" dt="2026-05-05T09:37:53.365" v="26" actId="26606"/>
          <ac:spMkLst>
            <pc:docMk/>
            <pc:sldMk cId="1148301293" sldId="712"/>
            <ac:spMk id="2" creationId="{0CF99A97-8ABA-4638-94DF-E00119ADF731}"/>
          </ac:spMkLst>
        </pc:spChg>
        <pc:spChg chg="mod">
          <ac:chgData name="Rhiannon Akers" userId="fb3c9d12-5c8c-42d7-8dc7-d872d7a3d202" providerId="ADAL" clId="{80AABDCA-A693-4F09-99FD-F26609E442FC}" dt="2026-05-05T09:37:53.365" v="26" actId="26606"/>
          <ac:spMkLst>
            <pc:docMk/>
            <pc:sldMk cId="1148301293" sldId="712"/>
            <ac:spMk id="3" creationId="{A316BEC7-8432-496C-B445-B205489FB39C}"/>
          </ac:spMkLst>
        </pc:spChg>
        <pc:picChg chg="mod">
          <ac:chgData name="Rhiannon Akers" userId="fb3c9d12-5c8c-42d7-8dc7-d872d7a3d202" providerId="ADAL" clId="{80AABDCA-A693-4F09-99FD-F26609E442FC}" dt="2026-05-05T09:37:53.365" v="26" actId="26606"/>
          <ac:picMkLst>
            <pc:docMk/>
            <pc:sldMk cId="1148301293" sldId="712"/>
            <ac:picMk id="4" creationId="{397EEDC0-9001-47E0-93B8-9A14425CF2B8}"/>
          </ac:picMkLst>
        </pc:picChg>
      </pc:sldChg>
      <pc:sldChg chg="modSp add mod modClrScheme chgLayout">
        <pc:chgData name="Rhiannon Akers" userId="fb3c9d12-5c8c-42d7-8dc7-d872d7a3d202" providerId="ADAL" clId="{80AABDCA-A693-4F09-99FD-F26609E442FC}" dt="2026-05-05T09:37:50.578" v="25" actId="26606"/>
        <pc:sldMkLst>
          <pc:docMk/>
          <pc:sldMk cId="564274565" sldId="713"/>
        </pc:sldMkLst>
        <pc:spChg chg="mod">
          <ac:chgData name="Rhiannon Akers" userId="fb3c9d12-5c8c-42d7-8dc7-d872d7a3d202" providerId="ADAL" clId="{80AABDCA-A693-4F09-99FD-F26609E442FC}" dt="2026-05-05T09:37:50.578" v="25" actId="26606"/>
          <ac:spMkLst>
            <pc:docMk/>
            <pc:sldMk cId="564274565" sldId="713"/>
            <ac:spMk id="2" creationId="{F0D5E34F-7C3F-4AF3-87FF-9D13054D16DD}"/>
          </ac:spMkLst>
        </pc:spChg>
        <pc:spChg chg="mod">
          <ac:chgData name="Rhiannon Akers" userId="fb3c9d12-5c8c-42d7-8dc7-d872d7a3d202" providerId="ADAL" clId="{80AABDCA-A693-4F09-99FD-F26609E442FC}" dt="2026-05-05T09:37:50.578" v="25" actId="26606"/>
          <ac:spMkLst>
            <pc:docMk/>
            <pc:sldMk cId="564274565" sldId="713"/>
            <ac:spMk id="3" creationId="{E64C59AD-CA94-4B9C-AA44-41B0AB2E3FAC}"/>
          </ac:spMkLst>
        </pc:spChg>
        <pc:picChg chg="mod">
          <ac:chgData name="Rhiannon Akers" userId="fb3c9d12-5c8c-42d7-8dc7-d872d7a3d202" providerId="ADAL" clId="{80AABDCA-A693-4F09-99FD-F26609E442FC}" dt="2026-05-05T09:37:50.578" v="25" actId="26606"/>
          <ac:picMkLst>
            <pc:docMk/>
            <pc:sldMk cId="564274565" sldId="713"/>
            <ac:picMk id="4" creationId="{1C446C59-8476-4752-90A9-5C5E7E562F02}"/>
          </ac:picMkLst>
        </pc:picChg>
      </pc:sldChg>
      <pc:sldChg chg="modSp add mod modClrScheme chgLayout">
        <pc:chgData name="Rhiannon Akers" userId="fb3c9d12-5c8c-42d7-8dc7-d872d7a3d202" providerId="ADAL" clId="{80AABDCA-A693-4F09-99FD-F26609E442FC}" dt="2026-05-05T09:37:31.009" v="20" actId="26606"/>
        <pc:sldMkLst>
          <pc:docMk/>
          <pc:sldMk cId="1363173876" sldId="714"/>
        </pc:sldMkLst>
        <pc:spChg chg="mod">
          <ac:chgData name="Rhiannon Akers" userId="fb3c9d12-5c8c-42d7-8dc7-d872d7a3d202" providerId="ADAL" clId="{80AABDCA-A693-4F09-99FD-F26609E442FC}" dt="2026-05-05T09:37:31.009" v="20" actId="26606"/>
          <ac:spMkLst>
            <pc:docMk/>
            <pc:sldMk cId="1363173876" sldId="714"/>
            <ac:spMk id="2" creationId="{445BD482-E1D3-40B8-BEF2-A5293E52B3DB}"/>
          </ac:spMkLst>
        </pc:spChg>
        <pc:spChg chg="mod">
          <ac:chgData name="Rhiannon Akers" userId="fb3c9d12-5c8c-42d7-8dc7-d872d7a3d202" providerId="ADAL" clId="{80AABDCA-A693-4F09-99FD-F26609E442FC}" dt="2026-05-05T09:37:31.009" v="20" actId="26606"/>
          <ac:spMkLst>
            <pc:docMk/>
            <pc:sldMk cId="1363173876" sldId="714"/>
            <ac:spMk id="3" creationId="{AC90C38A-44B0-4F8D-BC49-736F13F02B87}"/>
          </ac:spMkLst>
        </pc:spChg>
        <pc:picChg chg="mod">
          <ac:chgData name="Rhiannon Akers" userId="fb3c9d12-5c8c-42d7-8dc7-d872d7a3d202" providerId="ADAL" clId="{80AABDCA-A693-4F09-99FD-F26609E442FC}" dt="2026-05-05T09:37:31.009" v="20" actId="26606"/>
          <ac:picMkLst>
            <pc:docMk/>
            <pc:sldMk cId="1363173876" sldId="714"/>
            <ac:picMk id="4" creationId="{74F618CB-6244-4838-AC1D-CB6D2CCA5F89}"/>
          </ac:picMkLst>
        </pc:picChg>
      </pc:sldChg>
      <pc:sldChg chg="modSp add mod modClrScheme chgLayout">
        <pc:chgData name="Rhiannon Akers" userId="fb3c9d12-5c8c-42d7-8dc7-d872d7a3d202" providerId="ADAL" clId="{80AABDCA-A693-4F09-99FD-F26609E442FC}" dt="2026-05-05T09:37:26.143" v="19" actId="26606"/>
        <pc:sldMkLst>
          <pc:docMk/>
          <pc:sldMk cId="1186896628" sldId="715"/>
        </pc:sldMkLst>
        <pc:spChg chg="mod">
          <ac:chgData name="Rhiannon Akers" userId="fb3c9d12-5c8c-42d7-8dc7-d872d7a3d202" providerId="ADAL" clId="{80AABDCA-A693-4F09-99FD-F26609E442FC}" dt="2026-05-05T09:37:26.143" v="19" actId="26606"/>
          <ac:spMkLst>
            <pc:docMk/>
            <pc:sldMk cId="1186896628" sldId="715"/>
            <ac:spMk id="2" creationId="{88457F3B-77C2-4E9F-BE6B-16F0165E9C41}"/>
          </ac:spMkLst>
        </pc:spChg>
        <pc:spChg chg="mod">
          <ac:chgData name="Rhiannon Akers" userId="fb3c9d12-5c8c-42d7-8dc7-d872d7a3d202" providerId="ADAL" clId="{80AABDCA-A693-4F09-99FD-F26609E442FC}" dt="2026-05-05T09:37:26.143" v="19" actId="26606"/>
          <ac:spMkLst>
            <pc:docMk/>
            <pc:sldMk cId="1186896628" sldId="715"/>
            <ac:spMk id="3" creationId="{BF502CF7-641E-4143-93F7-B2A39BBEE3EE}"/>
          </ac:spMkLst>
        </pc:spChg>
        <pc:picChg chg="mod">
          <ac:chgData name="Rhiannon Akers" userId="fb3c9d12-5c8c-42d7-8dc7-d872d7a3d202" providerId="ADAL" clId="{80AABDCA-A693-4F09-99FD-F26609E442FC}" dt="2026-05-05T09:37:26.143" v="19" actId="26606"/>
          <ac:picMkLst>
            <pc:docMk/>
            <pc:sldMk cId="1186896628" sldId="715"/>
            <ac:picMk id="4" creationId="{F779D3DF-FDAB-4F33-9534-06BC11EE669B}"/>
          </ac:picMkLst>
        </pc:picChg>
      </pc:sldChg>
      <pc:sldChg chg="add">
        <pc:chgData name="Rhiannon Akers" userId="fb3c9d12-5c8c-42d7-8dc7-d872d7a3d202" providerId="ADAL" clId="{80AABDCA-A693-4F09-99FD-F26609E442FC}" dt="2026-05-05T09:34:49.504" v="2"/>
        <pc:sldMkLst>
          <pc:docMk/>
          <pc:sldMk cId="2376728442" sldId="716"/>
        </pc:sldMkLst>
      </pc:sldChg>
      <pc:sldChg chg="add">
        <pc:chgData name="Rhiannon Akers" userId="fb3c9d12-5c8c-42d7-8dc7-d872d7a3d202" providerId="ADAL" clId="{80AABDCA-A693-4F09-99FD-F26609E442FC}" dt="2026-05-05T09:34:49.504" v="2"/>
        <pc:sldMkLst>
          <pc:docMk/>
          <pc:sldMk cId="3335865796" sldId="717"/>
        </pc:sldMkLst>
      </pc:sldChg>
      <pc:sldChg chg="modSp add mod modClrScheme chgLayout">
        <pc:chgData name="Rhiannon Akers" userId="fb3c9d12-5c8c-42d7-8dc7-d872d7a3d202" providerId="ADAL" clId="{80AABDCA-A693-4F09-99FD-F26609E442FC}" dt="2026-05-05T09:38:05.651" v="29" actId="26606"/>
        <pc:sldMkLst>
          <pc:docMk/>
          <pc:sldMk cId="1942220191" sldId="724"/>
        </pc:sldMkLst>
        <pc:spChg chg="mod">
          <ac:chgData name="Rhiannon Akers" userId="fb3c9d12-5c8c-42d7-8dc7-d872d7a3d202" providerId="ADAL" clId="{80AABDCA-A693-4F09-99FD-F26609E442FC}" dt="2026-05-05T09:38:05.651" v="29" actId="26606"/>
          <ac:spMkLst>
            <pc:docMk/>
            <pc:sldMk cId="1942220191" sldId="724"/>
            <ac:spMk id="2" creationId="{FF138EEE-984A-BDB6-8710-E73C2B7BCC61}"/>
          </ac:spMkLst>
        </pc:spChg>
        <pc:spChg chg="mod">
          <ac:chgData name="Rhiannon Akers" userId="fb3c9d12-5c8c-42d7-8dc7-d872d7a3d202" providerId="ADAL" clId="{80AABDCA-A693-4F09-99FD-F26609E442FC}" dt="2026-05-05T09:38:05.651" v="29" actId="26606"/>
          <ac:spMkLst>
            <pc:docMk/>
            <pc:sldMk cId="1942220191" sldId="724"/>
            <ac:spMk id="3" creationId="{A03A3B27-A86A-7CBB-CA0F-8CB8A4722B74}"/>
          </ac:spMkLst>
        </pc:spChg>
        <pc:picChg chg="mod">
          <ac:chgData name="Rhiannon Akers" userId="fb3c9d12-5c8c-42d7-8dc7-d872d7a3d202" providerId="ADAL" clId="{80AABDCA-A693-4F09-99FD-F26609E442FC}" dt="2026-05-05T09:38:05.651" v="29" actId="26606"/>
          <ac:picMkLst>
            <pc:docMk/>
            <pc:sldMk cId="1942220191" sldId="724"/>
            <ac:picMk id="4" creationId="{52BD5FE4-39BD-3417-0FE9-35123579BC07}"/>
          </ac:picMkLst>
        </pc:picChg>
      </pc:sldChg>
      <pc:sldChg chg="add">
        <pc:chgData name="Rhiannon Akers" userId="fb3c9d12-5c8c-42d7-8dc7-d872d7a3d202" providerId="ADAL" clId="{80AABDCA-A693-4F09-99FD-F26609E442FC}" dt="2026-05-05T09:34:49.504" v="2"/>
        <pc:sldMkLst>
          <pc:docMk/>
          <pc:sldMk cId="3743945422" sldId="725"/>
        </pc:sldMkLst>
      </pc:sldChg>
      <pc:sldChg chg="modSp add mod modClrScheme chgLayout">
        <pc:chgData name="Rhiannon Akers" userId="fb3c9d12-5c8c-42d7-8dc7-d872d7a3d202" providerId="ADAL" clId="{80AABDCA-A693-4F09-99FD-F26609E442FC}" dt="2026-05-05T09:12:04.343" v="1" actId="700"/>
        <pc:sldMkLst>
          <pc:docMk/>
          <pc:sldMk cId="3350645461" sldId="726"/>
        </pc:sldMkLst>
        <pc:spChg chg="mod ord">
          <ac:chgData name="Rhiannon Akers" userId="fb3c9d12-5c8c-42d7-8dc7-d872d7a3d202" providerId="ADAL" clId="{80AABDCA-A693-4F09-99FD-F26609E442FC}" dt="2026-05-05T09:12:04.343" v="1" actId="700"/>
          <ac:spMkLst>
            <pc:docMk/>
            <pc:sldMk cId="3350645461" sldId="726"/>
            <ac:spMk id="2" creationId="{AD6A9D01-E945-4A0B-935D-D35DDFBAB830}"/>
          </ac:spMkLst>
        </pc:spChg>
        <pc:spChg chg="mod ord">
          <ac:chgData name="Rhiannon Akers" userId="fb3c9d12-5c8c-42d7-8dc7-d872d7a3d202" providerId="ADAL" clId="{80AABDCA-A693-4F09-99FD-F26609E442FC}" dt="2026-05-05T09:12:04.343" v="1" actId="700"/>
          <ac:spMkLst>
            <pc:docMk/>
            <pc:sldMk cId="3350645461" sldId="726"/>
            <ac:spMk id="3" creationId="{3758E3A4-6405-41FF-AFF0-66BD347F54C3}"/>
          </ac:spMkLst>
        </pc:spChg>
      </pc:sldChg>
      <pc:sldChg chg="modSp add mod modClrScheme chgLayout">
        <pc:chgData name="Rhiannon Akers" userId="fb3c9d12-5c8c-42d7-8dc7-d872d7a3d202" providerId="ADAL" clId="{80AABDCA-A693-4F09-99FD-F26609E442FC}" dt="2026-05-05T09:12:04.343" v="1" actId="700"/>
        <pc:sldMkLst>
          <pc:docMk/>
          <pc:sldMk cId="652272332" sldId="728"/>
        </pc:sldMkLst>
        <pc:spChg chg="mod ord">
          <ac:chgData name="Rhiannon Akers" userId="fb3c9d12-5c8c-42d7-8dc7-d872d7a3d202" providerId="ADAL" clId="{80AABDCA-A693-4F09-99FD-F26609E442FC}" dt="2026-05-05T09:12:04.343" v="1" actId="700"/>
          <ac:spMkLst>
            <pc:docMk/>
            <pc:sldMk cId="652272332" sldId="728"/>
            <ac:spMk id="2" creationId="{3ADB83E2-1698-484C-98CE-495186CD46C8}"/>
          </ac:spMkLst>
        </pc:spChg>
        <pc:spChg chg="mod ord">
          <ac:chgData name="Rhiannon Akers" userId="fb3c9d12-5c8c-42d7-8dc7-d872d7a3d202" providerId="ADAL" clId="{80AABDCA-A693-4F09-99FD-F26609E442FC}" dt="2026-05-05T09:12:04.343" v="1" actId="700"/>
          <ac:spMkLst>
            <pc:docMk/>
            <pc:sldMk cId="652272332" sldId="728"/>
            <ac:spMk id="3" creationId="{10118B93-6DA9-4701-86F9-DD271EC2C570}"/>
          </ac:spMkLst>
        </pc:spChg>
      </pc:sldChg>
      <pc:sldChg chg="modSp add mod modClrScheme chgLayout">
        <pc:chgData name="Rhiannon Akers" userId="fb3c9d12-5c8c-42d7-8dc7-d872d7a3d202" providerId="ADAL" clId="{80AABDCA-A693-4F09-99FD-F26609E442FC}" dt="2026-05-05T09:12:04.343" v="1" actId="700"/>
        <pc:sldMkLst>
          <pc:docMk/>
          <pc:sldMk cId="1190424051" sldId="729"/>
        </pc:sldMkLst>
        <pc:spChg chg="mod ord">
          <ac:chgData name="Rhiannon Akers" userId="fb3c9d12-5c8c-42d7-8dc7-d872d7a3d202" providerId="ADAL" clId="{80AABDCA-A693-4F09-99FD-F26609E442FC}" dt="2026-05-05T09:12:04.343" v="1" actId="700"/>
          <ac:spMkLst>
            <pc:docMk/>
            <pc:sldMk cId="1190424051" sldId="729"/>
            <ac:spMk id="2" creationId="{45A5530B-ABFD-4A9E-ABE5-8B36786718A8}"/>
          </ac:spMkLst>
        </pc:spChg>
        <pc:spChg chg="mod ord">
          <ac:chgData name="Rhiannon Akers" userId="fb3c9d12-5c8c-42d7-8dc7-d872d7a3d202" providerId="ADAL" clId="{80AABDCA-A693-4F09-99FD-F26609E442FC}" dt="2026-05-05T09:12:04.343" v="1" actId="700"/>
          <ac:spMkLst>
            <pc:docMk/>
            <pc:sldMk cId="1190424051" sldId="729"/>
            <ac:spMk id="3" creationId="{FEE937D6-009E-45CC-8957-5661187BB094}"/>
          </ac:spMkLst>
        </pc:spChg>
      </pc:sldChg>
      <pc:sldChg chg="modSp add mod modClrScheme chgLayout">
        <pc:chgData name="Rhiannon Akers" userId="fb3c9d12-5c8c-42d7-8dc7-d872d7a3d202" providerId="ADAL" clId="{80AABDCA-A693-4F09-99FD-F26609E442FC}" dt="2026-05-05T09:12:04.343" v="1" actId="700"/>
        <pc:sldMkLst>
          <pc:docMk/>
          <pc:sldMk cId="3827698688" sldId="730"/>
        </pc:sldMkLst>
        <pc:spChg chg="mod ord">
          <ac:chgData name="Rhiannon Akers" userId="fb3c9d12-5c8c-42d7-8dc7-d872d7a3d202" providerId="ADAL" clId="{80AABDCA-A693-4F09-99FD-F26609E442FC}" dt="2026-05-05T09:12:04.343" v="1" actId="700"/>
          <ac:spMkLst>
            <pc:docMk/>
            <pc:sldMk cId="3827698688" sldId="730"/>
            <ac:spMk id="2" creationId="{A1CB89EB-DDC7-7A25-0E9F-7CC26633CBCA}"/>
          </ac:spMkLst>
        </pc:spChg>
        <pc:spChg chg="mod ord">
          <ac:chgData name="Rhiannon Akers" userId="fb3c9d12-5c8c-42d7-8dc7-d872d7a3d202" providerId="ADAL" clId="{80AABDCA-A693-4F09-99FD-F26609E442FC}" dt="2026-05-05T09:12:04.343" v="1" actId="700"/>
          <ac:spMkLst>
            <pc:docMk/>
            <pc:sldMk cId="3827698688" sldId="730"/>
            <ac:spMk id="3" creationId="{44870375-3E74-6861-989E-61CA1A59A9CA}"/>
          </ac:spMkLst>
        </pc:spChg>
      </pc:sldChg>
      <pc:sldChg chg="modSp add mod modClrScheme chgLayout">
        <pc:chgData name="Rhiannon Akers" userId="fb3c9d12-5c8c-42d7-8dc7-d872d7a3d202" providerId="ADAL" clId="{80AABDCA-A693-4F09-99FD-F26609E442FC}" dt="2026-05-05T09:12:04.343" v="1" actId="700"/>
        <pc:sldMkLst>
          <pc:docMk/>
          <pc:sldMk cId="3263740898" sldId="731"/>
        </pc:sldMkLst>
        <pc:spChg chg="mod ord">
          <ac:chgData name="Rhiannon Akers" userId="fb3c9d12-5c8c-42d7-8dc7-d872d7a3d202" providerId="ADAL" clId="{80AABDCA-A693-4F09-99FD-F26609E442FC}" dt="2026-05-05T09:12:04.343" v="1" actId="700"/>
          <ac:spMkLst>
            <pc:docMk/>
            <pc:sldMk cId="3263740898" sldId="731"/>
            <ac:spMk id="2" creationId="{B5D9B908-D44F-8735-C3E9-B300B92787C2}"/>
          </ac:spMkLst>
        </pc:spChg>
        <pc:spChg chg="mod ord">
          <ac:chgData name="Rhiannon Akers" userId="fb3c9d12-5c8c-42d7-8dc7-d872d7a3d202" providerId="ADAL" clId="{80AABDCA-A693-4F09-99FD-F26609E442FC}" dt="2026-05-05T09:12:04.343" v="1" actId="700"/>
          <ac:spMkLst>
            <pc:docMk/>
            <pc:sldMk cId="3263740898" sldId="731"/>
            <ac:spMk id="3" creationId="{27208CA4-B51A-34D9-8F6E-EC48977E1634}"/>
          </ac:spMkLst>
        </pc:spChg>
      </pc:sldChg>
      <pc:sldChg chg="modSp add mod modClrScheme chgLayout">
        <pc:chgData name="Rhiannon Akers" userId="fb3c9d12-5c8c-42d7-8dc7-d872d7a3d202" providerId="ADAL" clId="{80AABDCA-A693-4F09-99FD-F26609E442FC}" dt="2026-05-05T09:12:04.343" v="1" actId="700"/>
        <pc:sldMkLst>
          <pc:docMk/>
          <pc:sldMk cId="1731497346" sldId="732"/>
        </pc:sldMkLst>
        <pc:spChg chg="mod ord">
          <ac:chgData name="Rhiannon Akers" userId="fb3c9d12-5c8c-42d7-8dc7-d872d7a3d202" providerId="ADAL" clId="{80AABDCA-A693-4F09-99FD-F26609E442FC}" dt="2026-05-05T09:12:04.343" v="1" actId="700"/>
          <ac:spMkLst>
            <pc:docMk/>
            <pc:sldMk cId="1731497346" sldId="732"/>
            <ac:spMk id="2" creationId="{1B1160B6-5528-865F-AA08-AE8DC1625E6C}"/>
          </ac:spMkLst>
        </pc:spChg>
        <pc:spChg chg="mod ord">
          <ac:chgData name="Rhiannon Akers" userId="fb3c9d12-5c8c-42d7-8dc7-d872d7a3d202" providerId="ADAL" clId="{80AABDCA-A693-4F09-99FD-F26609E442FC}" dt="2026-05-05T09:12:04.343" v="1" actId="700"/>
          <ac:spMkLst>
            <pc:docMk/>
            <pc:sldMk cId="1731497346" sldId="732"/>
            <ac:spMk id="3" creationId="{A0C3EE3B-F4A4-27E5-6343-34386953656F}"/>
          </ac:spMkLst>
        </pc:spChg>
      </pc:sldChg>
      <pc:sldChg chg="modSp add mod modClrScheme chgLayout">
        <pc:chgData name="Rhiannon Akers" userId="fb3c9d12-5c8c-42d7-8dc7-d872d7a3d202" providerId="ADAL" clId="{80AABDCA-A693-4F09-99FD-F26609E442FC}" dt="2026-05-05T09:12:04.343" v="1" actId="700"/>
        <pc:sldMkLst>
          <pc:docMk/>
          <pc:sldMk cId="3026089939" sldId="733"/>
        </pc:sldMkLst>
        <pc:spChg chg="mod ord">
          <ac:chgData name="Rhiannon Akers" userId="fb3c9d12-5c8c-42d7-8dc7-d872d7a3d202" providerId="ADAL" clId="{80AABDCA-A693-4F09-99FD-F26609E442FC}" dt="2026-05-05T09:12:04.343" v="1" actId="700"/>
          <ac:spMkLst>
            <pc:docMk/>
            <pc:sldMk cId="3026089939" sldId="733"/>
            <ac:spMk id="2" creationId="{61E81E00-30F4-14D5-D709-BE548952DE0D}"/>
          </ac:spMkLst>
        </pc:spChg>
        <pc:spChg chg="mod ord">
          <ac:chgData name="Rhiannon Akers" userId="fb3c9d12-5c8c-42d7-8dc7-d872d7a3d202" providerId="ADAL" clId="{80AABDCA-A693-4F09-99FD-F26609E442FC}" dt="2026-05-05T09:12:04.343" v="1" actId="700"/>
          <ac:spMkLst>
            <pc:docMk/>
            <pc:sldMk cId="3026089939" sldId="733"/>
            <ac:spMk id="3" creationId="{4F12B6DC-4967-A98B-B7A3-52F30D7E51EB}"/>
          </ac:spMkLst>
        </pc:spChg>
      </pc:sldChg>
      <pc:sldChg chg="modSp add mod modClrScheme chgLayout">
        <pc:chgData name="Rhiannon Akers" userId="fb3c9d12-5c8c-42d7-8dc7-d872d7a3d202" providerId="ADAL" clId="{80AABDCA-A693-4F09-99FD-F26609E442FC}" dt="2026-05-05T09:12:04.343" v="1" actId="700"/>
        <pc:sldMkLst>
          <pc:docMk/>
          <pc:sldMk cId="1627357753" sldId="734"/>
        </pc:sldMkLst>
        <pc:spChg chg="mod ord">
          <ac:chgData name="Rhiannon Akers" userId="fb3c9d12-5c8c-42d7-8dc7-d872d7a3d202" providerId="ADAL" clId="{80AABDCA-A693-4F09-99FD-F26609E442FC}" dt="2026-05-05T09:12:04.343" v="1" actId="700"/>
          <ac:spMkLst>
            <pc:docMk/>
            <pc:sldMk cId="1627357753" sldId="734"/>
            <ac:spMk id="2" creationId="{D9EE2AC0-7627-8BB3-2061-EA1BA5B2249A}"/>
          </ac:spMkLst>
        </pc:spChg>
        <pc:spChg chg="mod ord">
          <ac:chgData name="Rhiannon Akers" userId="fb3c9d12-5c8c-42d7-8dc7-d872d7a3d202" providerId="ADAL" clId="{80AABDCA-A693-4F09-99FD-F26609E442FC}" dt="2026-05-05T09:12:04.343" v="1" actId="700"/>
          <ac:spMkLst>
            <pc:docMk/>
            <pc:sldMk cId="1627357753" sldId="734"/>
            <ac:spMk id="3" creationId="{04543605-93DE-4A8E-CFFF-DDAC6CB1E720}"/>
          </ac:spMkLst>
        </pc:spChg>
      </pc:sldChg>
      <pc:sldChg chg="modSp add mod modClrScheme chgLayout">
        <pc:chgData name="Rhiannon Akers" userId="fb3c9d12-5c8c-42d7-8dc7-d872d7a3d202" providerId="ADAL" clId="{80AABDCA-A693-4F09-99FD-F26609E442FC}" dt="2026-05-05T09:12:04.343" v="1" actId="700"/>
        <pc:sldMkLst>
          <pc:docMk/>
          <pc:sldMk cId="1547425604" sldId="735"/>
        </pc:sldMkLst>
        <pc:spChg chg="mod ord">
          <ac:chgData name="Rhiannon Akers" userId="fb3c9d12-5c8c-42d7-8dc7-d872d7a3d202" providerId="ADAL" clId="{80AABDCA-A693-4F09-99FD-F26609E442FC}" dt="2026-05-05T09:12:04.343" v="1" actId="700"/>
          <ac:spMkLst>
            <pc:docMk/>
            <pc:sldMk cId="1547425604" sldId="735"/>
            <ac:spMk id="2" creationId="{B792FC72-01A1-3F7B-427F-F7313CD8F9A5}"/>
          </ac:spMkLst>
        </pc:spChg>
        <pc:spChg chg="mod ord">
          <ac:chgData name="Rhiannon Akers" userId="fb3c9d12-5c8c-42d7-8dc7-d872d7a3d202" providerId="ADAL" clId="{80AABDCA-A693-4F09-99FD-F26609E442FC}" dt="2026-05-05T09:12:04.343" v="1" actId="700"/>
          <ac:spMkLst>
            <pc:docMk/>
            <pc:sldMk cId="1547425604" sldId="735"/>
            <ac:spMk id="3" creationId="{704D5C80-A7D2-3A09-79FC-39508FDA815F}"/>
          </ac:spMkLst>
        </pc:spChg>
      </pc:sldChg>
      <pc:sldChg chg="modSp add mod modClrScheme chgLayout">
        <pc:chgData name="Rhiannon Akers" userId="fb3c9d12-5c8c-42d7-8dc7-d872d7a3d202" providerId="ADAL" clId="{80AABDCA-A693-4F09-99FD-F26609E442FC}" dt="2026-05-05T09:12:04.343" v="1" actId="700"/>
        <pc:sldMkLst>
          <pc:docMk/>
          <pc:sldMk cId="3944517670" sldId="737"/>
        </pc:sldMkLst>
        <pc:spChg chg="mod ord">
          <ac:chgData name="Rhiannon Akers" userId="fb3c9d12-5c8c-42d7-8dc7-d872d7a3d202" providerId="ADAL" clId="{80AABDCA-A693-4F09-99FD-F26609E442FC}" dt="2026-05-05T09:12:04.343" v="1" actId="700"/>
          <ac:spMkLst>
            <pc:docMk/>
            <pc:sldMk cId="3944517670" sldId="737"/>
            <ac:spMk id="2" creationId="{EFECFF3E-49BB-DD22-FBE6-096FB6F90A34}"/>
          </ac:spMkLst>
        </pc:spChg>
        <pc:spChg chg="mod ord">
          <ac:chgData name="Rhiannon Akers" userId="fb3c9d12-5c8c-42d7-8dc7-d872d7a3d202" providerId="ADAL" clId="{80AABDCA-A693-4F09-99FD-F26609E442FC}" dt="2026-05-05T09:12:04.343" v="1" actId="700"/>
          <ac:spMkLst>
            <pc:docMk/>
            <pc:sldMk cId="3944517670" sldId="737"/>
            <ac:spMk id="3" creationId="{14E7815A-4E25-0108-B32C-1522E9168452}"/>
          </ac:spMkLst>
        </pc:spChg>
      </pc:sldChg>
      <pc:sldChg chg="add">
        <pc:chgData name="Rhiannon Akers" userId="fb3c9d12-5c8c-42d7-8dc7-d872d7a3d202" providerId="ADAL" clId="{80AABDCA-A693-4F09-99FD-F26609E442FC}" dt="2026-05-05T09:34:49.504" v="2"/>
        <pc:sldMkLst>
          <pc:docMk/>
          <pc:sldMk cId="3247223021" sldId="738"/>
        </pc:sldMkLst>
      </pc:sldChg>
      <pc:sldChg chg="modSp new del mod">
        <pc:chgData name="Rhiannon Akers" userId="fb3c9d12-5c8c-42d7-8dc7-d872d7a3d202" providerId="ADAL" clId="{80AABDCA-A693-4F09-99FD-F26609E442FC}" dt="2026-05-08T14:02:42.629" v="63" actId="47"/>
        <pc:sldMkLst>
          <pc:docMk/>
          <pc:sldMk cId="2843581367" sldId="739"/>
        </pc:sldMkLst>
      </pc:sldChg>
      <pc:sldChg chg="addSp delSp modSp new mod modClrScheme chgLayout">
        <pc:chgData name="Rhiannon Akers" userId="fb3c9d12-5c8c-42d7-8dc7-d872d7a3d202" providerId="ADAL" clId="{80AABDCA-A693-4F09-99FD-F26609E442FC}" dt="2026-05-08T14:03:25.802" v="138" actId="26606"/>
        <pc:sldMkLst>
          <pc:docMk/>
          <pc:sldMk cId="4033606016" sldId="740"/>
        </pc:sldMkLst>
        <pc:spChg chg="add mod ord">
          <ac:chgData name="Rhiannon Akers" userId="fb3c9d12-5c8c-42d7-8dc7-d872d7a3d202" providerId="ADAL" clId="{80AABDCA-A693-4F09-99FD-F26609E442FC}" dt="2026-05-08T14:03:25.802" v="138" actId="26606"/>
          <ac:spMkLst>
            <pc:docMk/>
            <pc:sldMk cId="4033606016" sldId="740"/>
            <ac:spMk id="4" creationId="{986CFE06-ECFE-7D26-C8A1-76483FA4419A}"/>
          </ac:spMkLst>
        </pc:spChg>
        <pc:spChg chg="add del mod ord">
          <ac:chgData name="Rhiannon Akers" userId="fb3c9d12-5c8c-42d7-8dc7-d872d7a3d202" providerId="ADAL" clId="{80AABDCA-A693-4F09-99FD-F26609E442FC}" dt="2026-05-08T14:03:25.802" v="138" actId="26606"/>
          <ac:spMkLst>
            <pc:docMk/>
            <pc:sldMk cId="4033606016" sldId="740"/>
            <ac:spMk id="5" creationId="{89A92307-DE7B-5391-7CCE-AEBB8E97B583}"/>
          </ac:spMkLst>
        </pc:spChg>
        <pc:graphicFrameChg chg="add mod">
          <ac:chgData name="Rhiannon Akers" userId="fb3c9d12-5c8c-42d7-8dc7-d872d7a3d202" providerId="ADAL" clId="{80AABDCA-A693-4F09-99FD-F26609E442FC}" dt="2026-05-08T14:03:25.802" v="138" actId="26606"/>
          <ac:graphicFrameMkLst>
            <pc:docMk/>
            <pc:sldMk cId="4033606016" sldId="740"/>
            <ac:graphicFrameMk id="7" creationId="{5D95B488-9F30-034E-8251-1005CD3A9C70}"/>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C4141D-F99A-4C04-AAB9-EA987340BC23}"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B30B821E-9297-4D7B-AE70-14842F30AE4F}">
      <dgm:prSet/>
      <dgm:spPr/>
      <dgm:t>
        <a:bodyPr/>
        <a:lstStyle/>
        <a:p>
          <a:r>
            <a:rPr lang="en-GB"/>
            <a:t>Recap</a:t>
          </a:r>
          <a:endParaRPr lang="en-US"/>
        </a:p>
      </dgm:t>
    </dgm:pt>
    <dgm:pt modelId="{0A8D611B-8D54-478D-BD93-B8B8375E77F2}" type="parTrans" cxnId="{A864FD8C-2FEA-4BB6-9E19-0AB5AAF18999}">
      <dgm:prSet/>
      <dgm:spPr/>
      <dgm:t>
        <a:bodyPr/>
        <a:lstStyle/>
        <a:p>
          <a:endParaRPr lang="en-US"/>
        </a:p>
      </dgm:t>
    </dgm:pt>
    <dgm:pt modelId="{18A071ED-D903-4176-8350-7BA1C913700B}" type="sibTrans" cxnId="{A864FD8C-2FEA-4BB6-9E19-0AB5AAF18999}">
      <dgm:prSet/>
      <dgm:spPr/>
      <dgm:t>
        <a:bodyPr/>
        <a:lstStyle/>
        <a:p>
          <a:endParaRPr lang="en-US"/>
        </a:p>
      </dgm:t>
    </dgm:pt>
    <dgm:pt modelId="{7F968115-48B1-4933-A5DB-5E90FB3D8561}">
      <dgm:prSet/>
      <dgm:spPr/>
      <dgm:t>
        <a:bodyPr/>
        <a:lstStyle/>
        <a:p>
          <a:r>
            <a:rPr lang="en-GB"/>
            <a:t>Tuckman’s theory</a:t>
          </a:r>
          <a:endParaRPr lang="en-US"/>
        </a:p>
      </dgm:t>
    </dgm:pt>
    <dgm:pt modelId="{DF109492-E602-4129-84D0-AE45C11E3B31}" type="parTrans" cxnId="{9ED9FEB6-44B8-4806-A921-6FF759A8009F}">
      <dgm:prSet/>
      <dgm:spPr/>
      <dgm:t>
        <a:bodyPr/>
        <a:lstStyle/>
        <a:p>
          <a:endParaRPr lang="en-US"/>
        </a:p>
      </dgm:t>
    </dgm:pt>
    <dgm:pt modelId="{0A90ABCA-E743-49B4-8444-1EDCAD120BE7}" type="sibTrans" cxnId="{9ED9FEB6-44B8-4806-A921-6FF759A8009F}">
      <dgm:prSet/>
      <dgm:spPr/>
      <dgm:t>
        <a:bodyPr/>
        <a:lstStyle/>
        <a:p>
          <a:endParaRPr lang="en-US"/>
        </a:p>
      </dgm:t>
    </dgm:pt>
    <dgm:pt modelId="{40AE3DED-1449-465C-ABA5-572DFAC48C68}">
      <dgm:prSet/>
      <dgm:spPr/>
      <dgm:t>
        <a:bodyPr/>
        <a:lstStyle/>
        <a:p>
          <a:r>
            <a:rPr lang="en-GB"/>
            <a:t>Belbin’s team roles</a:t>
          </a:r>
          <a:endParaRPr lang="en-US"/>
        </a:p>
      </dgm:t>
    </dgm:pt>
    <dgm:pt modelId="{E0A163E8-D0A5-4E5A-B1FE-5E0ABE7D5245}" type="parTrans" cxnId="{DF360561-EE30-45A9-A240-441A4EBD19E5}">
      <dgm:prSet/>
      <dgm:spPr/>
      <dgm:t>
        <a:bodyPr/>
        <a:lstStyle/>
        <a:p>
          <a:endParaRPr lang="en-US"/>
        </a:p>
      </dgm:t>
    </dgm:pt>
    <dgm:pt modelId="{B8D24990-5C43-47BE-91B8-BA7BB667C136}" type="sibTrans" cxnId="{DF360561-EE30-45A9-A240-441A4EBD19E5}">
      <dgm:prSet/>
      <dgm:spPr/>
      <dgm:t>
        <a:bodyPr/>
        <a:lstStyle/>
        <a:p>
          <a:endParaRPr lang="en-US"/>
        </a:p>
      </dgm:t>
    </dgm:pt>
    <dgm:pt modelId="{50C32352-94B6-4A61-9AD8-A8F2A7E1A6E7}" type="pres">
      <dgm:prSet presAssocID="{F9C4141D-F99A-4C04-AAB9-EA987340BC23}" presName="hierChild1" presStyleCnt="0">
        <dgm:presLayoutVars>
          <dgm:chPref val="1"/>
          <dgm:dir/>
          <dgm:animOne val="branch"/>
          <dgm:animLvl val="lvl"/>
          <dgm:resizeHandles/>
        </dgm:presLayoutVars>
      </dgm:prSet>
      <dgm:spPr/>
    </dgm:pt>
    <dgm:pt modelId="{D4712A76-D648-46D0-B5A6-08DA0C524106}" type="pres">
      <dgm:prSet presAssocID="{B30B821E-9297-4D7B-AE70-14842F30AE4F}" presName="hierRoot1" presStyleCnt="0"/>
      <dgm:spPr/>
    </dgm:pt>
    <dgm:pt modelId="{8B262575-A9EF-4EB3-860F-AE5F43036CC8}" type="pres">
      <dgm:prSet presAssocID="{B30B821E-9297-4D7B-AE70-14842F30AE4F}" presName="composite" presStyleCnt="0"/>
      <dgm:spPr/>
    </dgm:pt>
    <dgm:pt modelId="{C46791D7-9492-405F-B860-966F1B107250}" type="pres">
      <dgm:prSet presAssocID="{B30B821E-9297-4D7B-AE70-14842F30AE4F}" presName="background" presStyleLbl="node0" presStyleIdx="0" presStyleCnt="3"/>
      <dgm:spPr/>
    </dgm:pt>
    <dgm:pt modelId="{9922F0AA-1F10-42A9-BDB1-B1ECCF1F333D}" type="pres">
      <dgm:prSet presAssocID="{B30B821E-9297-4D7B-AE70-14842F30AE4F}" presName="text" presStyleLbl="fgAcc0" presStyleIdx="0" presStyleCnt="3">
        <dgm:presLayoutVars>
          <dgm:chPref val="3"/>
        </dgm:presLayoutVars>
      </dgm:prSet>
      <dgm:spPr/>
    </dgm:pt>
    <dgm:pt modelId="{C55ECDD7-F56C-4F9D-B69B-AAEFD8E6FE1D}" type="pres">
      <dgm:prSet presAssocID="{B30B821E-9297-4D7B-AE70-14842F30AE4F}" presName="hierChild2" presStyleCnt="0"/>
      <dgm:spPr/>
    </dgm:pt>
    <dgm:pt modelId="{555A3537-B355-4920-8C13-8EBCA0C137D0}" type="pres">
      <dgm:prSet presAssocID="{7F968115-48B1-4933-A5DB-5E90FB3D8561}" presName="hierRoot1" presStyleCnt="0"/>
      <dgm:spPr/>
    </dgm:pt>
    <dgm:pt modelId="{5FB5C47B-2A56-4038-A7B2-31405BDB6F33}" type="pres">
      <dgm:prSet presAssocID="{7F968115-48B1-4933-A5DB-5E90FB3D8561}" presName="composite" presStyleCnt="0"/>
      <dgm:spPr/>
    </dgm:pt>
    <dgm:pt modelId="{A582DC73-C36C-4D6F-BD43-4EE1EA855298}" type="pres">
      <dgm:prSet presAssocID="{7F968115-48B1-4933-A5DB-5E90FB3D8561}" presName="background" presStyleLbl="node0" presStyleIdx="1" presStyleCnt="3"/>
      <dgm:spPr/>
    </dgm:pt>
    <dgm:pt modelId="{25376392-ABD1-450F-AB22-9FAEFE3FC147}" type="pres">
      <dgm:prSet presAssocID="{7F968115-48B1-4933-A5DB-5E90FB3D8561}" presName="text" presStyleLbl="fgAcc0" presStyleIdx="1" presStyleCnt="3">
        <dgm:presLayoutVars>
          <dgm:chPref val="3"/>
        </dgm:presLayoutVars>
      </dgm:prSet>
      <dgm:spPr/>
    </dgm:pt>
    <dgm:pt modelId="{51CCCD96-B043-4F0D-8B1C-1A41AB875477}" type="pres">
      <dgm:prSet presAssocID="{7F968115-48B1-4933-A5DB-5E90FB3D8561}" presName="hierChild2" presStyleCnt="0"/>
      <dgm:spPr/>
    </dgm:pt>
    <dgm:pt modelId="{4C0A31BD-0D25-4AB1-8705-7CAC88AB47EF}" type="pres">
      <dgm:prSet presAssocID="{40AE3DED-1449-465C-ABA5-572DFAC48C68}" presName="hierRoot1" presStyleCnt="0"/>
      <dgm:spPr/>
    </dgm:pt>
    <dgm:pt modelId="{49A29940-20C4-4748-BF2F-D01782F6B8A5}" type="pres">
      <dgm:prSet presAssocID="{40AE3DED-1449-465C-ABA5-572DFAC48C68}" presName="composite" presStyleCnt="0"/>
      <dgm:spPr/>
    </dgm:pt>
    <dgm:pt modelId="{B06F2F94-EEAE-46CD-B930-9EAE9C147704}" type="pres">
      <dgm:prSet presAssocID="{40AE3DED-1449-465C-ABA5-572DFAC48C68}" presName="background" presStyleLbl="node0" presStyleIdx="2" presStyleCnt="3"/>
      <dgm:spPr/>
    </dgm:pt>
    <dgm:pt modelId="{15C3CD1F-1B05-4DF9-ABEF-72F4EC9474C9}" type="pres">
      <dgm:prSet presAssocID="{40AE3DED-1449-465C-ABA5-572DFAC48C68}" presName="text" presStyleLbl="fgAcc0" presStyleIdx="2" presStyleCnt="3">
        <dgm:presLayoutVars>
          <dgm:chPref val="3"/>
        </dgm:presLayoutVars>
      </dgm:prSet>
      <dgm:spPr/>
    </dgm:pt>
    <dgm:pt modelId="{C963997B-8E47-43AB-8095-7B0D9F066E2C}" type="pres">
      <dgm:prSet presAssocID="{40AE3DED-1449-465C-ABA5-572DFAC48C68}" presName="hierChild2" presStyleCnt="0"/>
      <dgm:spPr/>
    </dgm:pt>
  </dgm:ptLst>
  <dgm:cxnLst>
    <dgm:cxn modelId="{DF360561-EE30-45A9-A240-441A4EBD19E5}" srcId="{F9C4141D-F99A-4C04-AAB9-EA987340BC23}" destId="{40AE3DED-1449-465C-ABA5-572DFAC48C68}" srcOrd="2" destOrd="0" parTransId="{E0A163E8-D0A5-4E5A-B1FE-5E0ABE7D5245}" sibTransId="{B8D24990-5C43-47BE-91B8-BA7BB667C136}"/>
    <dgm:cxn modelId="{A864FD8C-2FEA-4BB6-9E19-0AB5AAF18999}" srcId="{F9C4141D-F99A-4C04-AAB9-EA987340BC23}" destId="{B30B821E-9297-4D7B-AE70-14842F30AE4F}" srcOrd="0" destOrd="0" parTransId="{0A8D611B-8D54-478D-BD93-B8B8375E77F2}" sibTransId="{18A071ED-D903-4176-8350-7BA1C913700B}"/>
    <dgm:cxn modelId="{006BA3A8-0423-4AFC-A0E5-5559BA0D555F}" type="presOf" srcId="{40AE3DED-1449-465C-ABA5-572DFAC48C68}" destId="{15C3CD1F-1B05-4DF9-ABEF-72F4EC9474C9}" srcOrd="0" destOrd="0" presId="urn:microsoft.com/office/officeart/2005/8/layout/hierarchy1"/>
    <dgm:cxn modelId="{DB9DB4A8-EBA4-449A-890A-745F9C4EF3CF}" type="presOf" srcId="{B30B821E-9297-4D7B-AE70-14842F30AE4F}" destId="{9922F0AA-1F10-42A9-BDB1-B1ECCF1F333D}" srcOrd="0" destOrd="0" presId="urn:microsoft.com/office/officeart/2005/8/layout/hierarchy1"/>
    <dgm:cxn modelId="{3F7458AF-E203-4EB9-B89A-C6E0ED493685}" type="presOf" srcId="{7F968115-48B1-4933-A5DB-5E90FB3D8561}" destId="{25376392-ABD1-450F-AB22-9FAEFE3FC147}" srcOrd="0" destOrd="0" presId="urn:microsoft.com/office/officeart/2005/8/layout/hierarchy1"/>
    <dgm:cxn modelId="{9ED9FEB6-44B8-4806-A921-6FF759A8009F}" srcId="{F9C4141D-F99A-4C04-AAB9-EA987340BC23}" destId="{7F968115-48B1-4933-A5DB-5E90FB3D8561}" srcOrd="1" destOrd="0" parTransId="{DF109492-E602-4129-84D0-AE45C11E3B31}" sibTransId="{0A90ABCA-E743-49B4-8444-1EDCAD120BE7}"/>
    <dgm:cxn modelId="{A4331DDA-EC96-4ABA-BE74-D59F88D42431}" type="presOf" srcId="{F9C4141D-F99A-4C04-AAB9-EA987340BC23}" destId="{50C32352-94B6-4A61-9AD8-A8F2A7E1A6E7}" srcOrd="0" destOrd="0" presId="urn:microsoft.com/office/officeart/2005/8/layout/hierarchy1"/>
    <dgm:cxn modelId="{85CA43AF-7581-4A2B-A235-9543E308CD68}" type="presParOf" srcId="{50C32352-94B6-4A61-9AD8-A8F2A7E1A6E7}" destId="{D4712A76-D648-46D0-B5A6-08DA0C524106}" srcOrd="0" destOrd="0" presId="urn:microsoft.com/office/officeart/2005/8/layout/hierarchy1"/>
    <dgm:cxn modelId="{B31929A0-35AA-4F23-B2F1-1105B3A4757F}" type="presParOf" srcId="{D4712A76-D648-46D0-B5A6-08DA0C524106}" destId="{8B262575-A9EF-4EB3-860F-AE5F43036CC8}" srcOrd="0" destOrd="0" presId="urn:microsoft.com/office/officeart/2005/8/layout/hierarchy1"/>
    <dgm:cxn modelId="{6EEAE5FA-AC7E-4137-BF11-5124000B938B}" type="presParOf" srcId="{8B262575-A9EF-4EB3-860F-AE5F43036CC8}" destId="{C46791D7-9492-405F-B860-966F1B107250}" srcOrd="0" destOrd="0" presId="urn:microsoft.com/office/officeart/2005/8/layout/hierarchy1"/>
    <dgm:cxn modelId="{7549C78E-3D05-47D6-B6FD-100C4F741BD2}" type="presParOf" srcId="{8B262575-A9EF-4EB3-860F-AE5F43036CC8}" destId="{9922F0AA-1F10-42A9-BDB1-B1ECCF1F333D}" srcOrd="1" destOrd="0" presId="urn:microsoft.com/office/officeart/2005/8/layout/hierarchy1"/>
    <dgm:cxn modelId="{2CC1D9D9-7BD6-4CC1-BB61-A8FB71047F8A}" type="presParOf" srcId="{D4712A76-D648-46D0-B5A6-08DA0C524106}" destId="{C55ECDD7-F56C-4F9D-B69B-AAEFD8E6FE1D}" srcOrd="1" destOrd="0" presId="urn:microsoft.com/office/officeart/2005/8/layout/hierarchy1"/>
    <dgm:cxn modelId="{C709EC91-F0F8-4D33-97F5-E69499C928EB}" type="presParOf" srcId="{50C32352-94B6-4A61-9AD8-A8F2A7E1A6E7}" destId="{555A3537-B355-4920-8C13-8EBCA0C137D0}" srcOrd="1" destOrd="0" presId="urn:microsoft.com/office/officeart/2005/8/layout/hierarchy1"/>
    <dgm:cxn modelId="{19868DCB-FC53-4563-8595-0BD1B17C5DDD}" type="presParOf" srcId="{555A3537-B355-4920-8C13-8EBCA0C137D0}" destId="{5FB5C47B-2A56-4038-A7B2-31405BDB6F33}" srcOrd="0" destOrd="0" presId="urn:microsoft.com/office/officeart/2005/8/layout/hierarchy1"/>
    <dgm:cxn modelId="{C8D2E327-E0B2-4F00-A355-783EDEDDC647}" type="presParOf" srcId="{5FB5C47B-2A56-4038-A7B2-31405BDB6F33}" destId="{A582DC73-C36C-4D6F-BD43-4EE1EA855298}" srcOrd="0" destOrd="0" presId="urn:microsoft.com/office/officeart/2005/8/layout/hierarchy1"/>
    <dgm:cxn modelId="{24D0EC36-116A-40C8-BD29-467156CDB961}" type="presParOf" srcId="{5FB5C47B-2A56-4038-A7B2-31405BDB6F33}" destId="{25376392-ABD1-450F-AB22-9FAEFE3FC147}" srcOrd="1" destOrd="0" presId="urn:microsoft.com/office/officeart/2005/8/layout/hierarchy1"/>
    <dgm:cxn modelId="{65BE06F0-EBCD-45E3-B26C-8F9A9C76C6A7}" type="presParOf" srcId="{555A3537-B355-4920-8C13-8EBCA0C137D0}" destId="{51CCCD96-B043-4F0D-8B1C-1A41AB875477}" srcOrd="1" destOrd="0" presId="urn:microsoft.com/office/officeart/2005/8/layout/hierarchy1"/>
    <dgm:cxn modelId="{38530072-B56D-4AA5-B317-937746198EA5}" type="presParOf" srcId="{50C32352-94B6-4A61-9AD8-A8F2A7E1A6E7}" destId="{4C0A31BD-0D25-4AB1-8705-7CAC88AB47EF}" srcOrd="2" destOrd="0" presId="urn:microsoft.com/office/officeart/2005/8/layout/hierarchy1"/>
    <dgm:cxn modelId="{7A104592-F450-442A-945A-E9A12AF0A4FF}" type="presParOf" srcId="{4C0A31BD-0D25-4AB1-8705-7CAC88AB47EF}" destId="{49A29940-20C4-4748-BF2F-D01782F6B8A5}" srcOrd="0" destOrd="0" presId="urn:microsoft.com/office/officeart/2005/8/layout/hierarchy1"/>
    <dgm:cxn modelId="{B175FFAD-24BC-47F1-A0A8-3D90A08C02B6}" type="presParOf" srcId="{49A29940-20C4-4748-BF2F-D01782F6B8A5}" destId="{B06F2F94-EEAE-46CD-B930-9EAE9C147704}" srcOrd="0" destOrd="0" presId="urn:microsoft.com/office/officeart/2005/8/layout/hierarchy1"/>
    <dgm:cxn modelId="{15C9FD12-73E6-41C0-9877-05D022170EEC}" type="presParOf" srcId="{49A29940-20C4-4748-BF2F-D01782F6B8A5}" destId="{15C3CD1F-1B05-4DF9-ABEF-72F4EC9474C9}" srcOrd="1" destOrd="0" presId="urn:microsoft.com/office/officeart/2005/8/layout/hierarchy1"/>
    <dgm:cxn modelId="{E4E26539-20F5-42C4-8392-346E8B8DB40C}" type="presParOf" srcId="{4C0A31BD-0D25-4AB1-8705-7CAC88AB47EF}" destId="{C963997B-8E47-43AB-8095-7B0D9F066E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dirty="0"/>
            <a:t>Forming</a:t>
          </a:r>
          <a:endParaRPr lang="en-US" dirty="0"/>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Norming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err="1"/>
            <a:t>peRforming</a:t>
          </a:r>
          <a:r>
            <a:rPr lang="en-GB" dirty="0"/>
            <a:t>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custLinFactX="136484" custLinFactNeighborX="200000" custLinFactNeighborY="391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rama outline"/>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791D7-9492-405F-B860-966F1B107250}">
      <dsp:nvSpPr>
        <dsp:cNvPr id="0" name=""/>
        <dsp:cNvSpPr/>
      </dsp:nvSpPr>
      <dsp:spPr>
        <a:xfrm>
          <a:off x="0" y="618167"/>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922F0AA-1F10-42A9-BDB1-B1ECCF1F333D}">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Recap</a:t>
          </a:r>
          <a:endParaRPr lang="en-US" sz="5000" kern="1200"/>
        </a:p>
      </dsp:txBody>
      <dsp:txXfrm>
        <a:off x="422993" y="1023043"/>
        <a:ext cx="3139783" cy="1949486"/>
      </dsp:txXfrm>
    </dsp:sp>
    <dsp:sp modelId="{A582DC73-C36C-4D6F-BD43-4EE1EA855298}">
      <dsp:nvSpPr>
        <dsp:cNvPr id="0" name=""/>
        <dsp:cNvSpPr/>
      </dsp:nvSpPr>
      <dsp:spPr>
        <a:xfrm>
          <a:off x="3985770" y="618167"/>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5376392-ABD1-450F-AB22-9FAEFE3FC147}">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Tuckman’s theory</a:t>
          </a:r>
          <a:endParaRPr lang="en-US" sz="5000" kern="1200"/>
        </a:p>
      </dsp:txBody>
      <dsp:txXfrm>
        <a:off x="4408764" y="1023043"/>
        <a:ext cx="3139783" cy="1949486"/>
      </dsp:txXfrm>
    </dsp:sp>
    <dsp:sp modelId="{B06F2F94-EEAE-46CD-B930-9EAE9C147704}">
      <dsp:nvSpPr>
        <dsp:cNvPr id="0" name=""/>
        <dsp:cNvSpPr/>
      </dsp:nvSpPr>
      <dsp:spPr>
        <a:xfrm>
          <a:off x="7971541" y="618167"/>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5C3CD1F-1B05-4DF9-ABEF-72F4EC9474C9}">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Belbin’s team roles</a:t>
          </a:r>
          <a:endParaRPr lang="en-US" sz="5000" kern="1200"/>
        </a:p>
      </dsp:txBody>
      <dsp:txXfrm>
        <a:off x="8394534" y="1023043"/>
        <a:ext cx="3139783" cy="1949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707400" y="87818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941400" y="111218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356400" y="2318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t>Forming</a:t>
          </a:r>
          <a:endParaRPr lang="en-US" sz="2400" kern="1200" dirty="0"/>
        </a:p>
      </dsp:txBody>
      <dsp:txXfrm>
        <a:off x="356400" y="2318181"/>
        <a:ext cx="1800000" cy="720000"/>
      </dsp:txXfrm>
    </dsp:sp>
    <dsp:sp modelId="{ABAAB117-81D3-4AA1-9ABD-D74B1E05ECB7}">
      <dsp:nvSpPr>
        <dsp:cNvPr id="0" name=""/>
        <dsp:cNvSpPr/>
      </dsp:nvSpPr>
      <dsp:spPr>
        <a:xfrm>
          <a:off x="2822400" y="878181"/>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3056400" y="111218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2471400" y="2318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Storming</a:t>
          </a:r>
          <a:endParaRPr lang="en-US" sz="2400" kern="1200"/>
        </a:p>
      </dsp:txBody>
      <dsp:txXfrm>
        <a:off x="2471400" y="2318181"/>
        <a:ext cx="1800000" cy="720000"/>
      </dsp:txXfrm>
    </dsp:sp>
    <dsp:sp modelId="{BD87D5A8-E2A6-4037-8447-94BE8197F60D}">
      <dsp:nvSpPr>
        <dsp:cNvPr id="0" name=""/>
        <dsp:cNvSpPr/>
      </dsp:nvSpPr>
      <dsp:spPr>
        <a:xfrm>
          <a:off x="4937400" y="878181"/>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7291249" y="113683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4586400" y="2318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t>Norming</a:t>
          </a:r>
          <a:endParaRPr lang="en-US" sz="2400" kern="1200" dirty="0"/>
        </a:p>
      </dsp:txBody>
      <dsp:txXfrm>
        <a:off x="4586400" y="2318181"/>
        <a:ext cx="1800000" cy="720000"/>
      </dsp:txXfrm>
    </dsp:sp>
    <dsp:sp modelId="{97D82D75-F98C-45D4-8B1B-55DD3A631765}">
      <dsp:nvSpPr>
        <dsp:cNvPr id="0" name=""/>
        <dsp:cNvSpPr/>
      </dsp:nvSpPr>
      <dsp:spPr>
        <a:xfrm>
          <a:off x="7052400" y="878181"/>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7286400" y="1112181"/>
          <a:ext cx="630000" cy="630000"/>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6701400" y="2318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err="1"/>
            <a:t>peRforming</a:t>
          </a:r>
          <a:r>
            <a:rPr lang="en-GB" sz="2400" kern="1200" dirty="0"/>
            <a:t> </a:t>
          </a:r>
          <a:endParaRPr lang="en-US" sz="2400" kern="1200" dirty="0"/>
        </a:p>
      </dsp:txBody>
      <dsp:txXfrm>
        <a:off x="6701400" y="2318181"/>
        <a:ext cx="1800000" cy="720000"/>
      </dsp:txXfrm>
    </dsp:sp>
    <dsp:sp modelId="{325A53E7-B8BC-4785-8841-94572E3C5285}">
      <dsp:nvSpPr>
        <dsp:cNvPr id="0" name=""/>
        <dsp:cNvSpPr/>
      </dsp:nvSpPr>
      <dsp:spPr>
        <a:xfrm>
          <a:off x="9167400" y="87818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9401399" y="1112181"/>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8816400" y="2318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Adjourning</a:t>
          </a:r>
          <a:endParaRPr lang="en-US" sz="2400" kern="1200"/>
        </a:p>
      </dsp:txBody>
      <dsp:txXfrm>
        <a:off x="8816400" y="2318181"/>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peRforming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peRforming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peRforming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peRforming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39494" y="813054"/>
          <a:ext cx="747369" cy="7473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398769"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581"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Forming</a:t>
          </a:r>
          <a:endParaRPr lang="en-US" sz="1700" kern="1200" dirty="0"/>
        </a:p>
      </dsp:txBody>
      <dsp:txXfrm>
        <a:off x="581" y="1793211"/>
        <a:ext cx="1225195" cy="490078"/>
      </dsp:txXfrm>
    </dsp:sp>
    <dsp:sp modelId="{ABAAB117-81D3-4AA1-9ABD-D74B1E05ECB7}">
      <dsp:nvSpPr>
        <dsp:cNvPr id="0" name=""/>
        <dsp:cNvSpPr/>
      </dsp:nvSpPr>
      <dsp:spPr>
        <a:xfrm>
          <a:off x="1679098" y="813054"/>
          <a:ext cx="747369" cy="747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1838374"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440185"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440185" y="1793211"/>
        <a:ext cx="1225195" cy="490078"/>
      </dsp:txXfrm>
    </dsp:sp>
    <dsp:sp modelId="{BD87D5A8-E2A6-4037-8447-94BE8197F60D}">
      <dsp:nvSpPr>
        <dsp:cNvPr id="0" name=""/>
        <dsp:cNvSpPr/>
      </dsp:nvSpPr>
      <dsp:spPr>
        <a:xfrm>
          <a:off x="3118703" y="813054"/>
          <a:ext cx="747369" cy="7473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4720883" y="989109"/>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2879790"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a:t>
          </a:r>
          <a:endParaRPr lang="en-US" sz="1700" kern="1200" dirty="0"/>
        </a:p>
      </dsp:txBody>
      <dsp:txXfrm>
        <a:off x="2879790" y="1793211"/>
        <a:ext cx="1225195" cy="490078"/>
      </dsp:txXfrm>
    </dsp:sp>
    <dsp:sp modelId="{97D82D75-F98C-45D4-8B1B-55DD3A631765}">
      <dsp:nvSpPr>
        <dsp:cNvPr id="0" name=""/>
        <dsp:cNvSpPr/>
      </dsp:nvSpPr>
      <dsp:spPr>
        <a:xfrm>
          <a:off x="4558307" y="813054"/>
          <a:ext cx="747369" cy="7473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4717583" y="972330"/>
          <a:ext cx="428818" cy="428818"/>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319394"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err="1"/>
            <a:t>peRforming</a:t>
          </a:r>
          <a:r>
            <a:rPr lang="en-GB" sz="1700" kern="1200" dirty="0"/>
            <a:t> </a:t>
          </a:r>
          <a:endParaRPr lang="en-US" sz="1700" kern="1200" dirty="0"/>
        </a:p>
      </dsp:txBody>
      <dsp:txXfrm>
        <a:off x="4319394" y="1793211"/>
        <a:ext cx="1225195" cy="490078"/>
      </dsp:txXfrm>
    </dsp:sp>
    <dsp:sp modelId="{325A53E7-B8BC-4785-8841-94572E3C5285}">
      <dsp:nvSpPr>
        <dsp:cNvPr id="0" name=""/>
        <dsp:cNvSpPr/>
      </dsp:nvSpPr>
      <dsp:spPr>
        <a:xfrm>
          <a:off x="5997912" y="813054"/>
          <a:ext cx="747369" cy="7473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6157187" y="972330"/>
          <a:ext cx="428818" cy="4288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5758999" y="1793211"/>
          <a:ext cx="1225195" cy="49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5758999" y="1793211"/>
        <a:ext cx="1225195" cy="4900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2763560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dirty="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dirty="0">
              <a:latin typeface="+mn-lt"/>
            </a:endParaRPr>
          </a:p>
          <a:p>
            <a:pPr defTabSz="914400" eaLnBrk="1" fontAlgn="base" hangingPunct="1">
              <a:lnSpc>
                <a:spcPct val="85000"/>
              </a:lnSpc>
              <a:spcBef>
                <a:spcPct val="50000"/>
              </a:spcBef>
              <a:spcAft>
                <a:spcPct val="0"/>
              </a:spcAft>
              <a:buNone/>
            </a:pPr>
            <a:endParaRPr lang="en-US" altLang="en-US" sz="1200" b="1" dirty="0">
              <a:latin typeface="+mn-lt"/>
            </a:endParaRPr>
          </a:p>
          <a:p>
            <a:pPr defTabSz="914400" eaLnBrk="1" fontAlgn="base" hangingPunct="1">
              <a:lnSpc>
                <a:spcPct val="85000"/>
              </a:lnSpc>
              <a:spcBef>
                <a:spcPct val="50000"/>
              </a:spcBef>
              <a:spcAft>
                <a:spcPct val="0"/>
              </a:spcAft>
              <a:buNone/>
            </a:pPr>
            <a:r>
              <a:rPr lang="en-US" altLang="en-US" sz="1200" b="1" dirty="0">
                <a:latin typeface="+mn-lt"/>
              </a:rPr>
              <a:t>Team performance theory</a:t>
            </a:r>
          </a:p>
          <a:p>
            <a:pPr defTabSz="914400" eaLnBrk="1" fontAlgn="base" hangingPunct="1">
              <a:lnSpc>
                <a:spcPct val="85000"/>
              </a:lnSpc>
              <a:spcBef>
                <a:spcPct val="50000"/>
              </a:spcBef>
              <a:spcAft>
                <a:spcPct val="0"/>
              </a:spcAft>
              <a:buNone/>
            </a:pPr>
            <a:r>
              <a:rPr lang="en-US" altLang="en-US" sz="12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dirty="0">
                <a:latin typeface="+mn-lt"/>
              </a:rPr>
              <a:t>Tuckman, Bruce W. (1965) 'Developmental sequence in small groups',  </a:t>
            </a:r>
            <a:r>
              <a:rPr lang="en-US" altLang="en-US" sz="1200" i="1" dirty="0">
                <a:latin typeface="+mn-lt"/>
              </a:rPr>
              <a:t>Psychological Bulletin</a:t>
            </a:r>
            <a:r>
              <a:rPr lang="en-US" altLang="en-US" sz="1200" dirty="0">
                <a:latin typeface="+mn-lt"/>
              </a:rPr>
              <a:t>, 63, 384-399. Tuckman, Bruce W. (1972) </a:t>
            </a:r>
            <a:r>
              <a:rPr lang="en-US" altLang="en-US" sz="1200" i="1" dirty="0">
                <a:latin typeface="+mn-lt"/>
              </a:rPr>
              <a:t>Conducting Educational Research</a:t>
            </a:r>
            <a:r>
              <a:rPr lang="en-US" altLang="en-US" sz="1200" dirty="0">
                <a:latin typeface="+mn-lt"/>
              </a:rPr>
              <a:t>, New York: Harcourt Brace Jovanovich. Fifth edition 1999 by Wadsworth. Tuckman, Bruce W. (1979) </a:t>
            </a:r>
            <a:r>
              <a:rPr lang="en-US" altLang="en-US" sz="1200" i="1" dirty="0">
                <a:latin typeface="+mn-lt"/>
              </a:rPr>
              <a:t>Evaluating Instructional Programs</a:t>
            </a:r>
            <a:r>
              <a:rPr lang="en-US" altLang="en-US" sz="1200" dirty="0">
                <a:latin typeface="+mn-lt"/>
              </a:rPr>
              <a:t>, Boston: Allyn &amp; Bacon </a:t>
            </a: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12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12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12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1200" dirty="0">
                <a:latin typeface="Arial" panose="020B0604020202020204" pitchFamily="34" charset="0"/>
                <a:cs typeface="Arial" panose="020B0604020202020204" pitchFamily="34" charset="0"/>
              </a:rPr>
              <a:t>Try to fit themselves into a role in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12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12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1200" dirty="0">
                <a:latin typeface="Arial" panose="020B0604020202020204" pitchFamily="34" charset="0"/>
                <a:cs typeface="Arial" panose="020B0604020202020204" pitchFamily="34" charset="0"/>
              </a:rPr>
              <a:t>Move the team onto the storming stage at the correct time.</a:t>
            </a:r>
            <a:endParaRPr lang="en-GB" altLang="en-US" sz="1200" b="1" dirty="0">
              <a:latin typeface="Arial" panose="020B0604020202020204" pitchFamily="34" charset="0"/>
              <a:cs typeface="Arial" panose="020B0604020202020204" pitchFamily="34" charset="0"/>
            </a:endParaRPr>
          </a:p>
          <a:p>
            <a:pPr eaLnBrk="1" hangingPunct="1">
              <a:lnSpc>
                <a:spcPct val="9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5</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12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1200" dirty="0">
                <a:latin typeface="Arial" panose="020B0604020202020204" pitchFamily="34" charset="0"/>
                <a:cs typeface="Arial" panose="020B0604020202020204" pitchFamily="34" charset="0"/>
              </a:rPr>
              <a:t>There will be general feelings of instability and mutiny.</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Know the point to move the team on to the norming stage.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6</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12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very little explicit conflict; there may however be some tacit (behind-the-scenes) conflict.</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Watch out for and control tacit conflict (a spillover from the storming stage).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Inject some humour and fun.</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32415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1200" dirty="0">
                <a:latin typeface="Arial" panose="020B0604020202020204" pitchFamily="34" charset="0"/>
                <a:cs typeface="Arial" panose="020B0604020202020204" pitchFamily="34" charset="0"/>
              </a:rPr>
              <a:t>The team will respond to criticism from within the team but be intolerant of criticism from outside of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12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12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12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4137627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a:p>
            <a:endParaRPr lang="en-GB" dirty="0"/>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12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12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1200" dirty="0">
                <a:latin typeface="Arial" panose="020B0604020202020204" pitchFamily="34" charset="0"/>
                <a:cs typeface="Arial" panose="020B0604020202020204" pitchFamily="34" charset="0"/>
              </a:rPr>
              <a:t>relief at being free of a dysfunctional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12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12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12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1200" dirty="0">
                <a:latin typeface="Arial" panose="020B0604020202020204" pitchFamily="34" charset="0"/>
                <a:cs typeface="Arial" panose="020B0604020202020204" pitchFamily="34" charset="0"/>
              </a:rPr>
              <a:t>Arrange network structures after the death of the team.</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9</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552078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017724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856526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552902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580270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848116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2332589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dirty="0">
              <a:latin typeface="Arial"/>
              <a:cs typeface="Arial"/>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3454480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video and advise students you will be discussing in more detail.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860115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92991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24</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8625971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1562388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08/05/2026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9182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08/05/2026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0.xml"/><Relationship Id="rId1" Type="http://schemas.openxmlformats.org/officeDocument/2006/relationships/video" Target="https://www.youtube.com/embed/B7tOALvmv_Q?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0.xml"/><Relationship Id="rId1" Type="http://schemas.openxmlformats.org/officeDocument/2006/relationships/video" Target="https://www.youtube.com/embed/hMesDq_rNOw?feature=oembed" TargetMode="Externa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BMSW4009 - Effective Teamworking and Communication</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6CFE06-ECFE-7D26-C8A1-76483FA4419A}"/>
              </a:ext>
            </a:extLst>
          </p:cNvPr>
          <p:cNvSpPr>
            <a:spLocks noGrp="1"/>
          </p:cNvSpPr>
          <p:nvPr>
            <p:ph type="title"/>
          </p:nvPr>
        </p:nvSpPr>
        <p:spPr>
          <a:xfrm>
            <a:off x="301657" y="1420926"/>
            <a:ext cx="11594969" cy="1325563"/>
          </a:xfrm>
        </p:spPr>
        <p:txBody>
          <a:bodyPr anchor="ctr">
            <a:normAutofit/>
          </a:bodyPr>
          <a:lstStyle/>
          <a:p>
            <a:r>
              <a:rPr lang="en-GB" dirty="0"/>
              <a:t>Agenda</a:t>
            </a:r>
          </a:p>
        </p:txBody>
      </p:sp>
      <p:graphicFrame>
        <p:nvGraphicFramePr>
          <p:cNvPr id="7" name="Content Placeholder 4">
            <a:extLst>
              <a:ext uri="{FF2B5EF4-FFF2-40B4-BE49-F238E27FC236}">
                <a16:creationId xmlns:a16="http://schemas.microsoft.com/office/drawing/2014/main" id="{5D95B488-9F30-034E-8251-1005CD3A9C70}"/>
              </a:ext>
            </a:extLst>
          </p:cNvPr>
          <p:cNvGraphicFramePr>
            <a:graphicFrameLocks noGrp="1"/>
          </p:cNvGraphicFramePr>
          <p:nvPr>
            <p:ph idx="1"/>
            <p:extLst>
              <p:ext uri="{D42A27DB-BD31-4B8C-83A1-F6EECF244321}">
                <p14:modId xmlns:p14="http://schemas.microsoft.com/office/powerpoint/2010/main" val="409976257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360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p:txBody>
          <a:bodyPr>
            <a:normAutofit/>
          </a:bodyPr>
          <a:lstStyle/>
          <a:p>
            <a:r>
              <a:rPr lang="en-GB" dirty="0"/>
              <a:t>Tuckman’s Theory </a:t>
            </a:r>
          </a:p>
        </p:txBody>
      </p:sp>
      <p:graphicFrame>
        <p:nvGraphicFramePr>
          <p:cNvPr id="6" name="Content Placeholder 2">
            <a:extLst>
              <a:ext uri="{FF2B5EF4-FFF2-40B4-BE49-F238E27FC236}">
                <a16:creationId xmlns:a16="http://schemas.microsoft.com/office/drawing/2014/main" id="{EC1DA665-C8E3-F259-F440-818D100E56A5}"/>
              </a:ext>
            </a:extLst>
          </p:cNvPr>
          <p:cNvGraphicFramePr>
            <a:graphicFrameLocks noGrp="1"/>
          </p:cNvGraphicFramePr>
          <p:nvPr>
            <p:ph idx="1"/>
            <p:extLst>
              <p:ext uri="{D42A27DB-BD31-4B8C-83A1-F6EECF244321}">
                <p14:modId xmlns:p14="http://schemas.microsoft.com/office/powerpoint/2010/main" val="71720892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
        <p:nvSpPr>
          <p:cNvPr id="5" name="Title 4">
            <a:extLst>
              <a:ext uri="{FF2B5EF4-FFF2-40B4-BE49-F238E27FC236}">
                <a16:creationId xmlns:a16="http://schemas.microsoft.com/office/drawing/2014/main" id="{476E2F18-D263-0403-4A53-EDF58AD89930}"/>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77653A93-A967-DCD1-FB49-95A0C64457A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p:txBody>
          <a:bodyPr anchor="ctr">
            <a:normAutofit/>
          </a:bodyPr>
          <a:lstStyle/>
          <a:p>
            <a:r>
              <a:rPr lang="en-GB"/>
              <a:t>1. Forming</a:t>
            </a:r>
          </a:p>
        </p:txBody>
      </p:sp>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p:txBody>
          <a:bodyPr>
            <a:normAutofit/>
          </a:bodyPr>
          <a:lstStyle/>
          <a:p>
            <a:pPr marL="0" indent="0">
              <a:buNone/>
            </a:pPr>
            <a:endParaRPr lang="en-GB" altLang="en-US" sz="2200" b="1"/>
          </a:p>
          <a:p>
            <a:pPr lvl="1" fontAlgn="base">
              <a:spcAft>
                <a:spcPct val="0"/>
              </a:spcAft>
              <a:buClr>
                <a:srgbClr val="FF5050"/>
              </a:buClr>
              <a:buFont typeface="Courier New" panose="02070309020205020404" pitchFamily="49" charset="0"/>
              <a:buChar char="o"/>
            </a:pPr>
            <a:r>
              <a:rPr lang="en-GB" altLang="en-US" sz="2200"/>
              <a:t>Team members meet </a:t>
            </a:r>
          </a:p>
          <a:p>
            <a:pPr lvl="1" fontAlgn="base">
              <a:spcAft>
                <a:spcPct val="0"/>
              </a:spcAft>
              <a:buClr>
                <a:srgbClr val="FF5050"/>
              </a:buClr>
              <a:buFont typeface="Courier New" panose="02070309020205020404" pitchFamily="49" charset="0"/>
              <a:buChar char="o"/>
            </a:pPr>
            <a:r>
              <a:rPr lang="en-GB" altLang="en-US" sz="2200"/>
              <a:t>Relationships have not formed</a:t>
            </a:r>
          </a:p>
          <a:p>
            <a:pPr lvl="1" fontAlgn="base">
              <a:spcAft>
                <a:spcPct val="0"/>
              </a:spcAft>
              <a:buClr>
                <a:srgbClr val="FF5050"/>
              </a:buClr>
              <a:buFont typeface="Courier New" panose="02070309020205020404" pitchFamily="49" charset="0"/>
              <a:buChar char="o"/>
            </a:pPr>
            <a:r>
              <a:rPr lang="en-GB" altLang="en-US" sz="2200"/>
              <a:t>People are “weighing” each other</a:t>
            </a:r>
          </a:p>
          <a:p>
            <a:pPr lvl="1" fontAlgn="base">
              <a:spcAft>
                <a:spcPct val="0"/>
              </a:spcAft>
              <a:buClr>
                <a:srgbClr val="FF5050"/>
              </a:buClr>
              <a:buFont typeface="Courier New" panose="02070309020205020404" pitchFamily="49" charset="0"/>
              <a:buChar char="o"/>
            </a:pPr>
            <a:r>
              <a:rPr lang="en-GB" altLang="en-US" sz="2200"/>
              <a:t>People wonder what is expected of them </a:t>
            </a:r>
          </a:p>
          <a:p>
            <a:pPr lvl="1" fontAlgn="base">
              <a:spcAft>
                <a:spcPct val="0"/>
              </a:spcAft>
              <a:buClr>
                <a:srgbClr val="FF5050"/>
              </a:buClr>
              <a:buFont typeface="Courier New" panose="02070309020205020404" pitchFamily="49" charset="0"/>
              <a:buChar char="o"/>
            </a:pPr>
            <a:r>
              <a:rPr lang="en-GB" altLang="en-US" sz="2200"/>
              <a:t>Communications will be formal &amp; brief</a:t>
            </a:r>
          </a:p>
          <a:p>
            <a:pPr lvl="1" fontAlgn="base">
              <a:spcAft>
                <a:spcPct val="0"/>
              </a:spcAft>
              <a:buClr>
                <a:srgbClr val="FF5050"/>
              </a:buClr>
              <a:buFont typeface="Courier New" panose="02070309020205020404" pitchFamily="49" charset="0"/>
              <a:buChar char="o"/>
            </a:pPr>
            <a:r>
              <a:rPr lang="en-GB" altLang="en-US" sz="2200"/>
              <a:t>Introductions are important</a:t>
            </a:r>
          </a:p>
          <a:p>
            <a:pPr lvl="1" fontAlgn="base">
              <a:spcAft>
                <a:spcPct val="0"/>
              </a:spcAft>
              <a:buClr>
                <a:srgbClr val="FF5050"/>
              </a:buClr>
              <a:buFont typeface="Courier New" panose="02070309020205020404" pitchFamily="49" charset="0"/>
              <a:buChar char="o"/>
            </a:pPr>
            <a:r>
              <a:rPr lang="en-GB" altLang="en-US" sz="2200"/>
              <a:t>Outgoing characters may dominate</a:t>
            </a:r>
          </a:p>
          <a:p>
            <a:pPr lvl="1" fontAlgn="base">
              <a:spcAft>
                <a:spcPct val="0"/>
              </a:spcAft>
              <a:buClr>
                <a:srgbClr val="FF5050"/>
              </a:buClr>
              <a:buFont typeface="Courier New" panose="02070309020205020404" pitchFamily="49" charset="0"/>
              <a:buChar char="o"/>
            </a:pPr>
            <a:r>
              <a:rPr lang="en-GB" altLang="en-US" sz="2200"/>
              <a:t>There is a need for formal leadership </a:t>
            </a:r>
          </a:p>
          <a:p>
            <a:endParaRPr lang="en-GB" sz="2200"/>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t="1578" r="-1" b="3531"/>
          <a:stretch>
            <a:fillRect/>
          </a:stretch>
        </p:blipFill>
        <p:spPr bwMode="auto">
          <a:xfrm flipH="1">
            <a:off x="6194392" y="1825625"/>
            <a:ext cx="5645673" cy="3575934"/>
          </a:xfrm>
          <a:prstGeom prst="rect">
            <a:avLst/>
          </a:prstGeom>
          <a:solidFill>
            <a:srgbClr val="FFFFFF"/>
          </a:solidFill>
        </p:spPr>
      </p:pic>
    </p:spTree>
    <p:extLst>
      <p:ext uri="{BB962C8B-B14F-4D97-AF65-F5344CB8AC3E}">
        <p14:creationId xmlns:p14="http://schemas.microsoft.com/office/powerpoint/2010/main" val="3350645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p:txBody>
          <a:bodyPr anchor="ctr">
            <a:normAutofit/>
          </a:bodyPr>
          <a:lstStyle/>
          <a:p>
            <a:r>
              <a:rPr lang="en-US" altLang="en-US"/>
              <a:t>2. Storming</a:t>
            </a:r>
            <a:endParaRPr lang="en-GB"/>
          </a:p>
        </p:txBody>
      </p:sp>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p:txBody>
          <a:bodyPr>
            <a:normAutofit/>
          </a:bodyPr>
          <a:lstStyle/>
          <a:p>
            <a:pPr marL="0" indent="0">
              <a:buClr>
                <a:srgbClr val="FF5050"/>
              </a:buClr>
              <a:buNone/>
            </a:pPr>
            <a:endParaRPr lang="en-GB" altLang="en-US" sz="2400" b="1"/>
          </a:p>
          <a:p>
            <a:pPr lvl="1">
              <a:buClr>
                <a:srgbClr val="FF5050"/>
              </a:buClr>
              <a:buFont typeface="Wingdings" panose="05000000000000000000" pitchFamily="2" charset="2"/>
              <a:buChar char="Ø"/>
            </a:pPr>
            <a:r>
              <a:rPr lang="en-GB" altLang="en-US"/>
              <a:t>Team members are competing for position</a:t>
            </a:r>
          </a:p>
          <a:p>
            <a:pPr marL="0" lvl="1" indent="0">
              <a:buClr>
                <a:srgbClr val="FF5050"/>
              </a:buClr>
              <a:buNone/>
            </a:pPr>
            <a:endParaRPr lang="en-GB" altLang="en-US"/>
          </a:p>
          <a:p>
            <a:pPr lvl="1">
              <a:buClr>
                <a:srgbClr val="FF5050"/>
              </a:buClr>
              <a:buFont typeface="Wingdings" panose="05000000000000000000" pitchFamily="2" charset="2"/>
              <a:buChar char="Ø"/>
            </a:pPr>
            <a:r>
              <a:rPr lang="en-GB" altLang="en-US"/>
              <a:t>Conflict occurs whilst sorting out roles and responsibilities</a:t>
            </a:r>
          </a:p>
          <a:p>
            <a:pPr marL="0" lvl="1" indent="0">
              <a:buClr>
                <a:srgbClr val="FF5050"/>
              </a:buClr>
              <a:buNone/>
            </a:pPr>
            <a:endParaRPr lang="en-GB" altLang="en-US"/>
          </a:p>
          <a:p>
            <a:pPr lvl="1">
              <a:buClr>
                <a:srgbClr val="FF5050"/>
              </a:buClr>
              <a:buFont typeface="Wingdings" panose="05000000000000000000" pitchFamily="2" charset="2"/>
              <a:buChar char="Ø"/>
            </a:pPr>
            <a:r>
              <a:rPr lang="en-GB" altLang="en-US"/>
              <a:t>Team members may resist the task at an emotional level </a:t>
            </a:r>
          </a:p>
          <a:p>
            <a:pPr>
              <a:buFont typeface="Wingdings" panose="05000000000000000000" pitchFamily="2" charset="2"/>
              <a:buChar char="Ø"/>
            </a:pPr>
            <a:endParaRPr lang="en-GB" sz="240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t="33579" b="308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67998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p:txBody>
          <a:bodyPr anchor="ctr">
            <a:normAutofit/>
          </a:bodyPr>
          <a:lstStyle/>
          <a:p>
            <a:r>
              <a:rPr lang="en-US" altLang="en-US"/>
              <a:t>3. Norming</a:t>
            </a:r>
            <a:endParaRPr lang="en-GB"/>
          </a:p>
        </p:txBody>
      </p:sp>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p:txBody>
          <a:bodyPr>
            <a:normAutofit/>
          </a:bodyPr>
          <a:lstStyle/>
          <a:p>
            <a:pPr marL="342900" lvl="1">
              <a:buClr>
                <a:srgbClr val="FF5050"/>
              </a:buClr>
              <a:buFont typeface="Arial" panose="020B0604020202020204" pitchFamily="34" charset="0"/>
              <a:buChar char="•"/>
            </a:pPr>
            <a:r>
              <a:rPr lang="en-GB" altLang="en-US" sz="2800"/>
              <a:t>Co-operation develops</a:t>
            </a:r>
          </a:p>
          <a:p>
            <a:pPr marL="342900" lvl="1">
              <a:buClr>
                <a:srgbClr val="FF5050"/>
              </a:buClr>
              <a:buFont typeface="Arial" panose="020B0604020202020204" pitchFamily="34" charset="0"/>
              <a:buChar char="•"/>
            </a:pPr>
            <a:r>
              <a:rPr lang="en-GB" altLang="en-US" sz="2800"/>
              <a:t>The team’s “norms” are developed</a:t>
            </a:r>
          </a:p>
          <a:p>
            <a:pPr marL="342900" lvl="1">
              <a:buClr>
                <a:srgbClr val="FF5050"/>
              </a:buClr>
              <a:buFont typeface="Arial" panose="020B0604020202020204" pitchFamily="34" charset="0"/>
              <a:buChar char="•"/>
            </a:pPr>
            <a:r>
              <a:rPr lang="en-GB" altLang="en-US" sz="2800"/>
              <a:t>Conflicts are settled</a:t>
            </a:r>
          </a:p>
          <a:p>
            <a:pPr marL="342900" lvl="1">
              <a:buClr>
                <a:srgbClr val="FF5050"/>
              </a:buClr>
              <a:buFont typeface="Arial" panose="020B0604020202020204" pitchFamily="34" charset="0"/>
              <a:buChar char="•"/>
            </a:pPr>
            <a:r>
              <a:rPr lang="en-GB" altLang="en-US" sz="2800"/>
              <a:t>Views are exchanged </a:t>
            </a:r>
          </a:p>
          <a:p>
            <a:pPr>
              <a:buFont typeface="Wingdings" panose="05000000000000000000" pitchFamily="2" charset="2"/>
              <a:buChar char="q"/>
            </a:pPr>
            <a:endParaRPr lang="en-GB" dirty="0"/>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t="19275" r="-2" b="22769"/>
          <a:stretch>
            <a:fillRect/>
          </a:stretch>
        </p:blipFill>
        <p:spPr bwMode="auto">
          <a:xfrm>
            <a:off x="6194392" y="1825625"/>
            <a:ext cx="5645673" cy="3575934"/>
          </a:xfrm>
          <a:prstGeom prst="rect">
            <a:avLst/>
          </a:prstGeom>
          <a:solidFill>
            <a:srgbClr val="FFFFFF"/>
          </a:solidFill>
        </p:spPr>
      </p:pic>
    </p:spTree>
    <p:extLst>
      <p:ext uri="{BB962C8B-B14F-4D97-AF65-F5344CB8AC3E}">
        <p14:creationId xmlns:p14="http://schemas.microsoft.com/office/powerpoint/2010/main" val="2968737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p:txBody>
          <a:bodyPr anchor="ctr">
            <a:normAutofit/>
          </a:bodyPr>
          <a:lstStyle/>
          <a:p>
            <a:r>
              <a:rPr lang="en-US" altLang="en-US"/>
              <a:t>4. Performing</a:t>
            </a:r>
            <a:endParaRPr lang="en-GB"/>
          </a:p>
        </p:txBody>
      </p:sp>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p:txBody>
          <a:bodyPr>
            <a:normAutofit/>
          </a:bodyPr>
          <a:lstStyle/>
          <a:p>
            <a:pPr lvl="1">
              <a:buClr>
                <a:srgbClr val="FF5050"/>
              </a:buClr>
              <a:buFontTx/>
              <a:buChar char="–"/>
            </a:pPr>
            <a:r>
              <a:rPr lang="en-GB" altLang="en-US" sz="2600"/>
              <a:t>Teamwork is achieved</a:t>
            </a:r>
          </a:p>
          <a:p>
            <a:pPr lvl="1">
              <a:buClr>
                <a:srgbClr val="FF5050"/>
              </a:buClr>
              <a:buFontTx/>
              <a:buChar char="–"/>
            </a:pPr>
            <a:r>
              <a:rPr lang="en-GB" altLang="en-US" sz="2600"/>
              <a:t>Roles are flexible and fully supported</a:t>
            </a:r>
          </a:p>
          <a:p>
            <a:pPr lvl="1">
              <a:buClr>
                <a:srgbClr val="FF5050"/>
              </a:buClr>
              <a:buFontTx/>
              <a:buChar char="–"/>
            </a:pPr>
            <a:r>
              <a:rPr lang="en-GB" altLang="en-US" sz="2600"/>
              <a:t>Solutions are found and implemented</a:t>
            </a:r>
          </a:p>
          <a:p>
            <a:pPr lvl="1">
              <a:buClr>
                <a:srgbClr val="FF5050"/>
              </a:buClr>
              <a:buFontTx/>
              <a:buChar char="–"/>
            </a:pPr>
            <a:r>
              <a:rPr lang="en-GB" altLang="en-US" sz="2600"/>
              <a:t>Excellence is achieved in standards of working</a:t>
            </a:r>
          </a:p>
          <a:p>
            <a:pPr lvl="1">
              <a:buClr>
                <a:srgbClr val="FF5050"/>
              </a:buClr>
              <a:buFontTx/>
              <a:buChar char="–"/>
            </a:pPr>
            <a:r>
              <a:rPr lang="en-GB" altLang="en-US" sz="2600"/>
              <a:t>External leadership is minimised as team self-manages </a:t>
            </a:r>
          </a:p>
          <a:p>
            <a:endParaRPr lang="en-GB" sz="2600"/>
          </a:p>
        </p:txBody>
      </p:sp>
      <p:pic>
        <p:nvPicPr>
          <p:cNvPr id="5122"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83" r="-1" b="13264"/>
          <a:stretch>
            <a:fillRect/>
          </a:stretch>
        </p:blipFill>
        <p:spPr bwMode="auto">
          <a:xfrm>
            <a:off x="6194392" y="1825625"/>
            <a:ext cx="5645673" cy="3575934"/>
          </a:xfrm>
          <a:prstGeom prst="rect">
            <a:avLst/>
          </a:prstGeom>
          <a:solidFill>
            <a:srgbClr val="FFFFFF"/>
          </a:solidFill>
        </p:spPr>
      </p:pic>
    </p:spTree>
    <p:extLst>
      <p:ext uri="{BB962C8B-B14F-4D97-AF65-F5344CB8AC3E}">
        <p14:creationId xmlns:p14="http://schemas.microsoft.com/office/powerpoint/2010/main" val="652272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p:txBody>
          <a:bodyPr anchor="ctr">
            <a:normAutofit/>
          </a:bodyPr>
          <a:lstStyle/>
          <a:p>
            <a:r>
              <a:rPr lang="en-GB" altLang="en-US"/>
              <a:t>5.  Adjourning (or Mourning) </a:t>
            </a:r>
            <a:endParaRPr lang="en-GB"/>
          </a:p>
        </p:txBody>
      </p:sp>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p:txBody>
          <a:bodyPr>
            <a:normAutofit/>
          </a:bodyPr>
          <a:lstStyle/>
          <a:p>
            <a:pPr lvl="1">
              <a:buClr>
                <a:srgbClr val="FF5050"/>
              </a:buClr>
              <a:buFontTx/>
              <a:buChar char="–"/>
            </a:pPr>
            <a:r>
              <a:rPr lang="en-GB" altLang="en-US" sz="2800"/>
              <a:t>Bittersweet sense of accomplishment</a:t>
            </a:r>
            <a:r>
              <a:rPr lang="en-US" altLang="en-US" sz="2800"/>
              <a:t> </a:t>
            </a:r>
            <a:endParaRPr lang="en-GB" altLang="en-US" sz="2800"/>
          </a:p>
          <a:p>
            <a:pPr lvl="1">
              <a:buClr>
                <a:srgbClr val="FF5050"/>
              </a:buClr>
              <a:buFontTx/>
              <a:buChar char="–"/>
            </a:pPr>
            <a:r>
              <a:rPr lang="en-GB" altLang="en-US" sz="2800"/>
              <a:t>Reluctance to say good-bye</a:t>
            </a:r>
            <a:r>
              <a:rPr lang="en-US" altLang="en-US" sz="2800"/>
              <a:t> </a:t>
            </a:r>
            <a:endParaRPr lang="en-GB" altLang="en-US" sz="2800"/>
          </a:p>
          <a:p>
            <a:pPr lvl="1">
              <a:buClr>
                <a:srgbClr val="FF5050"/>
              </a:buClr>
              <a:buFontTx/>
              <a:buChar char="–"/>
            </a:pPr>
            <a:r>
              <a:rPr lang="en-GB" altLang="en-US" sz="2800"/>
              <a:t>Many personal relationships formed </a:t>
            </a:r>
          </a:p>
          <a:p>
            <a:endParaRPr lang="en-GB" dirty="0"/>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19481" b="-1"/>
          <a:stretch>
            <a:fillRect/>
          </a:stretch>
        </p:blipFill>
        <p:spPr bwMode="auto">
          <a:xfrm>
            <a:off x="6194392" y="1825625"/>
            <a:ext cx="5645673" cy="3575934"/>
          </a:xfrm>
          <a:prstGeom prst="rect">
            <a:avLst/>
          </a:prstGeom>
          <a:solidFill>
            <a:srgbClr val="FFFFFF"/>
          </a:solidFill>
        </p:spPr>
      </p:pic>
    </p:spTree>
    <p:extLst>
      <p:ext uri="{BB962C8B-B14F-4D97-AF65-F5344CB8AC3E}">
        <p14:creationId xmlns:p14="http://schemas.microsoft.com/office/powerpoint/2010/main" val="1190424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89EB-DDC7-7A25-0E9F-7CC26633CBCA}"/>
              </a:ext>
            </a:extLst>
          </p:cNvPr>
          <p:cNvSpPr>
            <a:spLocks noGrp="1"/>
          </p:cNvSpPr>
          <p:nvPr>
            <p:ph type="title"/>
          </p:nvPr>
        </p:nvSpPr>
        <p:spPr/>
        <p:txBody>
          <a:bodyPr/>
          <a:lstStyle/>
          <a:p>
            <a:r>
              <a:rPr lang="en-GB" dirty="0"/>
              <a:t>QUIZ TIME</a:t>
            </a:r>
          </a:p>
        </p:txBody>
      </p:sp>
      <p:sp>
        <p:nvSpPr>
          <p:cNvPr id="3" name="Content Placeholder 2">
            <a:extLst>
              <a:ext uri="{FF2B5EF4-FFF2-40B4-BE49-F238E27FC236}">
                <a16:creationId xmlns:a16="http://schemas.microsoft.com/office/drawing/2014/main" id="{44870375-3E74-6861-989E-61CA1A59A9CA}"/>
              </a:ext>
            </a:extLst>
          </p:cNvPr>
          <p:cNvSpPr>
            <a:spLocks noGrp="1"/>
          </p:cNvSpPr>
          <p:nvPr>
            <p:ph idx="1"/>
          </p:nvPr>
        </p:nvSpPr>
        <p:spPr/>
        <p:txBody>
          <a:bodyPr/>
          <a:lstStyle/>
          <a:p>
            <a:r>
              <a:rPr lang="en-GB" dirty="0"/>
              <a:t>Get into teams and give yourselves a team name.</a:t>
            </a:r>
          </a:p>
          <a:p>
            <a:r>
              <a:rPr lang="en-GB" dirty="0"/>
              <a:t>Appoint a scribe!</a:t>
            </a:r>
          </a:p>
          <a:p>
            <a:r>
              <a:rPr lang="en-GB" dirty="0"/>
              <a:t>For each of the following scenarios, state which stage you think the team are at.</a:t>
            </a:r>
          </a:p>
          <a:p>
            <a:r>
              <a:rPr lang="en-GB" dirty="0"/>
              <a:t>Don’t shout your answers out as we will go through the answers as a class after all 5 scenarios. </a:t>
            </a:r>
          </a:p>
        </p:txBody>
      </p:sp>
    </p:spTree>
    <p:extLst>
      <p:ext uri="{BB962C8B-B14F-4D97-AF65-F5344CB8AC3E}">
        <p14:creationId xmlns:p14="http://schemas.microsoft.com/office/powerpoint/2010/main" val="3827698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B908-D44F-8735-C3E9-B300B92787C2}"/>
              </a:ext>
            </a:extLst>
          </p:cNvPr>
          <p:cNvSpPr>
            <a:spLocks noGrp="1"/>
          </p:cNvSpPr>
          <p:nvPr>
            <p:ph type="title"/>
          </p:nvPr>
        </p:nvSpPr>
        <p:spPr/>
        <p:txBody>
          <a:bodyPr/>
          <a:lstStyle/>
          <a:p>
            <a:r>
              <a:rPr lang="en-GB" dirty="0"/>
              <a:t>Scenario 1 – The Project Team</a:t>
            </a:r>
          </a:p>
        </p:txBody>
      </p:sp>
      <p:sp>
        <p:nvSpPr>
          <p:cNvPr id="3" name="Content Placeholder 2">
            <a:extLst>
              <a:ext uri="{FF2B5EF4-FFF2-40B4-BE49-F238E27FC236}">
                <a16:creationId xmlns:a16="http://schemas.microsoft.com/office/drawing/2014/main" id="{27208CA4-B51A-34D9-8F6E-EC48977E1634}"/>
              </a:ext>
            </a:extLst>
          </p:cNvPr>
          <p:cNvSpPr>
            <a:spLocks noGrp="1"/>
          </p:cNvSpPr>
          <p:nvPr>
            <p:ph idx="1"/>
          </p:nvPr>
        </p:nvSpPr>
        <p:spPr/>
        <p:txBody>
          <a:bodyPr/>
          <a:lstStyle/>
          <a:p>
            <a:r>
              <a:rPr lang="en-GB" dirty="0"/>
              <a:t>In a project team, two members argued over who should lead the creative direction, causing tension and confusion among others.</a:t>
            </a:r>
          </a:p>
        </p:txBody>
      </p:sp>
      <p:graphicFrame>
        <p:nvGraphicFramePr>
          <p:cNvPr id="5" name="Content Placeholder 2">
            <a:extLst>
              <a:ext uri="{FF2B5EF4-FFF2-40B4-BE49-F238E27FC236}">
                <a16:creationId xmlns:a16="http://schemas.microsoft.com/office/drawing/2014/main" id="{5CB65C26-02E1-E3E8-AF4A-B071FAC7FE00}"/>
              </a:ext>
            </a:extLst>
          </p:cNvPr>
          <p:cNvGraphicFramePr>
            <a:graphicFrameLocks/>
          </p:cNvGraphicFramePr>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3740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60B6-5528-865F-AA08-AE8DC1625E6C}"/>
              </a:ext>
            </a:extLst>
          </p:cNvPr>
          <p:cNvSpPr>
            <a:spLocks noGrp="1"/>
          </p:cNvSpPr>
          <p:nvPr>
            <p:ph type="title"/>
          </p:nvPr>
        </p:nvSpPr>
        <p:spPr/>
        <p:txBody>
          <a:bodyPr/>
          <a:lstStyle/>
          <a:p>
            <a:r>
              <a:rPr lang="en-GB" dirty="0"/>
              <a:t>Scenario 2 – The Event Planning Team</a:t>
            </a:r>
          </a:p>
        </p:txBody>
      </p:sp>
      <p:sp>
        <p:nvSpPr>
          <p:cNvPr id="3" name="Content Placeholder 2">
            <a:extLst>
              <a:ext uri="{FF2B5EF4-FFF2-40B4-BE49-F238E27FC236}">
                <a16:creationId xmlns:a16="http://schemas.microsoft.com/office/drawing/2014/main" id="{A0C3EE3B-F4A4-27E5-6343-34386953656F}"/>
              </a:ext>
            </a:extLst>
          </p:cNvPr>
          <p:cNvSpPr>
            <a:spLocks noGrp="1"/>
          </p:cNvSpPr>
          <p:nvPr>
            <p:ph idx="1"/>
          </p:nvPr>
        </p:nvSpPr>
        <p:spPr/>
        <p:txBody>
          <a:bodyPr>
            <a:normAutofit/>
          </a:bodyPr>
          <a:lstStyle/>
          <a:p>
            <a:r>
              <a:rPr lang="en-GB" sz="2400" dirty="0"/>
              <a:t>After months of planning and executing a successful company conference, the Event Planning team held a final meeting to wrap up their work. They reviewed what went well and what could be improved for future events. The team members shared their appreciation for each other's efforts and celebrated their success with a small farewell gathering. </a:t>
            </a:r>
          </a:p>
        </p:txBody>
      </p:sp>
      <p:graphicFrame>
        <p:nvGraphicFramePr>
          <p:cNvPr id="5" name="Content Placeholder 2">
            <a:extLst>
              <a:ext uri="{FF2B5EF4-FFF2-40B4-BE49-F238E27FC236}">
                <a16:creationId xmlns:a16="http://schemas.microsoft.com/office/drawing/2014/main" id="{20507D84-B6FC-0BF5-1501-EDFD53F7E05C}"/>
              </a:ext>
            </a:extLst>
          </p:cNvPr>
          <p:cNvGraphicFramePr>
            <a:graphicFrameLocks/>
          </p:cNvGraphicFramePr>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1497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FC72-01A1-3F7B-427F-F7313CD8F9A5}"/>
              </a:ext>
            </a:extLst>
          </p:cNvPr>
          <p:cNvSpPr>
            <a:spLocks noGrp="1"/>
          </p:cNvSpPr>
          <p:nvPr>
            <p:ph type="title"/>
          </p:nvPr>
        </p:nvSpPr>
        <p:spPr/>
        <p:txBody>
          <a:bodyPr/>
          <a:lstStyle/>
          <a:p>
            <a:r>
              <a:rPr lang="en-GB" dirty="0"/>
              <a:t>Scenario 3 – The Research Team</a:t>
            </a:r>
          </a:p>
        </p:txBody>
      </p:sp>
      <p:sp>
        <p:nvSpPr>
          <p:cNvPr id="3" name="Content Placeholder 2">
            <a:extLst>
              <a:ext uri="{FF2B5EF4-FFF2-40B4-BE49-F238E27FC236}">
                <a16:creationId xmlns:a16="http://schemas.microsoft.com/office/drawing/2014/main" id="{704D5C80-A7D2-3A09-79FC-39508FDA815F}"/>
              </a:ext>
            </a:extLst>
          </p:cNvPr>
          <p:cNvSpPr>
            <a:spLocks noGrp="1"/>
          </p:cNvSpPr>
          <p:nvPr>
            <p:ph idx="1"/>
          </p:nvPr>
        </p:nvSpPr>
        <p:spPr/>
        <p:txBody>
          <a:bodyPr>
            <a:normAutofit/>
          </a:bodyPr>
          <a:lstStyle/>
          <a:p>
            <a:r>
              <a:rPr lang="en-GB" sz="2400" dirty="0"/>
              <a:t>After initial conflicts and role negotiations, the research team reached a phase where members understood and accepted each other’s strengths and working styles. They established clear roles—Anna managed data collection, Brian focused on analysis, and Carla coordinated meetings. Team members communicated openly, gave constructive feedback, and supported one another.</a:t>
            </a:r>
          </a:p>
        </p:txBody>
      </p:sp>
      <p:graphicFrame>
        <p:nvGraphicFramePr>
          <p:cNvPr id="5" name="Content Placeholder 2">
            <a:extLst>
              <a:ext uri="{FF2B5EF4-FFF2-40B4-BE49-F238E27FC236}">
                <a16:creationId xmlns:a16="http://schemas.microsoft.com/office/drawing/2014/main" id="{1EA3C7D7-E0B5-55AF-E614-B797ECA9642B}"/>
              </a:ext>
            </a:extLst>
          </p:cNvPr>
          <p:cNvGraphicFramePr>
            <a:graphicFrameLocks/>
          </p:cNvGraphicFramePr>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7425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1E00-30F4-14D5-D709-BE548952DE0D}"/>
              </a:ext>
            </a:extLst>
          </p:cNvPr>
          <p:cNvSpPr>
            <a:spLocks noGrp="1"/>
          </p:cNvSpPr>
          <p:nvPr>
            <p:ph type="title"/>
          </p:nvPr>
        </p:nvSpPr>
        <p:spPr/>
        <p:txBody>
          <a:bodyPr/>
          <a:lstStyle/>
          <a:p>
            <a:r>
              <a:rPr lang="en-GB" dirty="0"/>
              <a:t>Scenario 4 – The Product Team</a:t>
            </a:r>
          </a:p>
        </p:txBody>
      </p:sp>
      <p:sp>
        <p:nvSpPr>
          <p:cNvPr id="3" name="Content Placeholder 2">
            <a:extLst>
              <a:ext uri="{FF2B5EF4-FFF2-40B4-BE49-F238E27FC236}">
                <a16:creationId xmlns:a16="http://schemas.microsoft.com/office/drawing/2014/main" id="{4F12B6DC-4967-A98B-B7A3-52F30D7E51EB}"/>
              </a:ext>
            </a:extLst>
          </p:cNvPr>
          <p:cNvSpPr>
            <a:spLocks noGrp="1"/>
          </p:cNvSpPr>
          <p:nvPr>
            <p:ph idx="1"/>
          </p:nvPr>
        </p:nvSpPr>
        <p:spPr/>
        <p:txBody>
          <a:bodyPr>
            <a:normAutofit/>
          </a:bodyPr>
          <a:lstStyle/>
          <a:p>
            <a:r>
              <a:rPr lang="en-GB" sz="2800" dirty="0"/>
              <a:t>The New Product Development team met for the first time to discuss their goals and timelines. Members were polite and cautious, focusing on introductions and learning about each other's backgrounds. Everyone was eager but uncertain about their roles and how the team would function. </a:t>
            </a:r>
          </a:p>
        </p:txBody>
      </p:sp>
      <p:graphicFrame>
        <p:nvGraphicFramePr>
          <p:cNvPr id="5" name="Content Placeholder 2">
            <a:extLst>
              <a:ext uri="{FF2B5EF4-FFF2-40B4-BE49-F238E27FC236}">
                <a16:creationId xmlns:a16="http://schemas.microsoft.com/office/drawing/2014/main" id="{67D9DA9A-7598-D501-1457-E5B6FAB8E6E8}"/>
              </a:ext>
            </a:extLst>
          </p:cNvPr>
          <p:cNvGraphicFramePr>
            <a:graphicFrameLocks/>
          </p:cNvGraphicFramePr>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6089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2AC0-7627-8BB3-2061-EA1BA5B2249A}"/>
              </a:ext>
            </a:extLst>
          </p:cNvPr>
          <p:cNvSpPr>
            <a:spLocks noGrp="1"/>
          </p:cNvSpPr>
          <p:nvPr>
            <p:ph type="title"/>
          </p:nvPr>
        </p:nvSpPr>
        <p:spPr/>
        <p:txBody>
          <a:bodyPr/>
          <a:lstStyle/>
          <a:p>
            <a:r>
              <a:rPr lang="en-GB" dirty="0"/>
              <a:t>Scenario 5 – The Software Team</a:t>
            </a:r>
          </a:p>
        </p:txBody>
      </p:sp>
      <p:sp>
        <p:nvSpPr>
          <p:cNvPr id="3" name="Content Placeholder 2">
            <a:extLst>
              <a:ext uri="{FF2B5EF4-FFF2-40B4-BE49-F238E27FC236}">
                <a16:creationId xmlns:a16="http://schemas.microsoft.com/office/drawing/2014/main" id="{04543605-93DE-4A8E-CFFF-DDAC6CB1E720}"/>
              </a:ext>
            </a:extLst>
          </p:cNvPr>
          <p:cNvSpPr>
            <a:spLocks noGrp="1"/>
          </p:cNvSpPr>
          <p:nvPr>
            <p:ph idx="1"/>
          </p:nvPr>
        </p:nvSpPr>
        <p:spPr/>
        <p:txBody>
          <a:bodyPr>
            <a:normAutofit/>
          </a:bodyPr>
          <a:lstStyle/>
          <a:p>
            <a:r>
              <a:rPr lang="en-GB" sz="2400" dirty="0"/>
              <a:t>After months of working together, the software development team had reached a high level of trust and collaboration. Roles were clear, but flexible, with team members stepping up as needed to solve problems and support each other. Communication was open and constructive, allowing them to quickly resolve issues. The team was focused on delivering high-quality features on time and continuously improving their processes. </a:t>
            </a:r>
          </a:p>
        </p:txBody>
      </p:sp>
      <p:graphicFrame>
        <p:nvGraphicFramePr>
          <p:cNvPr id="4" name="Content Placeholder 2">
            <a:extLst>
              <a:ext uri="{FF2B5EF4-FFF2-40B4-BE49-F238E27FC236}">
                <a16:creationId xmlns:a16="http://schemas.microsoft.com/office/drawing/2014/main" id="{A23920A6-3A7B-78F7-760A-4AA9872CEA54}"/>
              </a:ext>
            </a:extLst>
          </p:cNvPr>
          <p:cNvGraphicFramePr>
            <a:graphicFrameLocks/>
          </p:cNvGraphicFramePr>
          <p:nvPr/>
        </p:nvGraphicFramePr>
        <p:xfrm>
          <a:off x="4439816" y="3284984"/>
          <a:ext cx="6984776"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a:extLst>
              <a:ext uri="{FF2B5EF4-FFF2-40B4-BE49-F238E27FC236}">
                <a16:creationId xmlns:a16="http://schemas.microsoft.com/office/drawing/2014/main" id="{B8AB20AB-AF4D-660B-5034-9635CFD08160}"/>
              </a:ext>
            </a:extLst>
          </p:cNvPr>
          <p:cNvSpPr/>
          <p:nvPr/>
        </p:nvSpPr>
        <p:spPr>
          <a:xfrm>
            <a:off x="7558519" y="4145884"/>
            <a:ext cx="747369" cy="74736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6" name="Rectangle 5" descr="Customer Review">
            <a:extLst>
              <a:ext uri="{FF2B5EF4-FFF2-40B4-BE49-F238E27FC236}">
                <a16:creationId xmlns:a16="http://schemas.microsoft.com/office/drawing/2014/main" id="{E8622407-BEDD-E401-CE6B-2D9292AD2D80}"/>
              </a:ext>
            </a:extLst>
          </p:cNvPr>
          <p:cNvSpPr/>
          <p:nvPr/>
        </p:nvSpPr>
        <p:spPr>
          <a:xfrm>
            <a:off x="7717794" y="4305159"/>
            <a:ext cx="428818" cy="42881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1627357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chor="ctr">
            <a:normAutofit/>
          </a:bodyPr>
          <a:lstStyle/>
          <a:p>
            <a:pPr eaLnBrk="1" hangingPunct="1"/>
            <a:r>
              <a:rPr lang="en-GB" altLang="en-US" dirty="0"/>
              <a:t>Pros and cons</a:t>
            </a:r>
          </a:p>
        </p:txBody>
      </p:sp>
      <p:sp>
        <p:nvSpPr>
          <p:cNvPr id="79880" name="Content Placeholder 3">
            <a:extLst>
              <a:ext uri="{FF2B5EF4-FFF2-40B4-BE49-F238E27FC236}">
                <a16:creationId xmlns:a16="http://schemas.microsoft.com/office/drawing/2014/main" id="{168F815E-3EE4-5BC7-1A6F-4201790EC140}"/>
              </a:ext>
            </a:extLst>
          </p:cNvPr>
          <p:cNvSpPr>
            <a:spLocks noGrp="1"/>
          </p:cNvSpPr>
          <p:nvPr>
            <p:ph idx="1"/>
          </p:nvPr>
        </p:nvSpPr>
        <p:spPr/>
        <p:txBody>
          <a:bodyPr>
            <a:normAutofit/>
          </a:bodyPr>
          <a:lstStyle/>
          <a:p>
            <a:pPr marL="0" indent="0">
              <a:buNone/>
            </a:pPr>
            <a:r>
              <a:rPr lang="en-GB" altLang="en-US" b="1" dirty="0"/>
              <a:t>Cons</a:t>
            </a:r>
            <a:endParaRPr lang="en-GB" altLang="en-US" b="1"/>
          </a:p>
          <a:p>
            <a:r>
              <a:rPr lang="en-GB" altLang="en-US" dirty="0"/>
              <a:t>Oversimplifies reality</a:t>
            </a:r>
            <a:endParaRPr lang="en-GB" altLang="en-US"/>
          </a:p>
          <a:p>
            <a:r>
              <a:rPr lang="en-GB" altLang="en-US" dirty="0"/>
              <a:t>Ignores individual differences</a:t>
            </a:r>
            <a:endParaRPr lang="en-GB" altLang="en-US"/>
          </a:p>
          <a:p>
            <a:r>
              <a:rPr lang="en-GB" altLang="en-US" dirty="0"/>
              <a:t>Less applicable for ongoing teams</a:t>
            </a:r>
            <a:endParaRPr lang="en-GB" altLang="en-US"/>
          </a:p>
          <a:p>
            <a:endParaRPr lang="en-US" dirty="0"/>
          </a:p>
        </p:txBody>
      </p:sp>
      <p:sp>
        <p:nvSpPr>
          <p:cNvPr id="79875" name="Rectangle 3"/>
          <p:cNvSpPr>
            <a:spLocks noGrp="1" noChangeArrowheads="1"/>
          </p:cNvSpPr>
          <p:nvPr>
            <p:ph idx="4294967295"/>
          </p:nvPr>
        </p:nvSpPr>
        <p:spPr>
          <a:xfrm>
            <a:off x="6546850" y="1825625"/>
            <a:ext cx="5645150" cy="3576638"/>
          </a:xfrm>
        </p:spPr>
        <p:txBody>
          <a:bodyPr vert="horz" lIns="91440" tIns="45720" rIns="91440" bIns="45720" rtlCol="0">
            <a:normAutofit/>
          </a:bodyPr>
          <a:lstStyle/>
          <a:p>
            <a:pPr marL="0" indent="0">
              <a:buNone/>
            </a:pPr>
            <a:r>
              <a:rPr lang="en-US" altLang="en-US" sz="2600" b="1" kern="1200"/>
              <a:t>Pros</a:t>
            </a:r>
          </a:p>
          <a:p>
            <a:pPr marL="0"/>
            <a:r>
              <a:rPr lang="en-US" altLang="en-US" sz="2600" kern="1200"/>
              <a:t>Clear framework</a:t>
            </a:r>
          </a:p>
          <a:p>
            <a:pPr marL="0"/>
            <a:r>
              <a:rPr lang="en-US" altLang="en-US" sz="2600" kern="1200"/>
              <a:t>Helps to anticipate challenges/conflict</a:t>
            </a:r>
          </a:p>
          <a:p>
            <a:pPr marL="0"/>
            <a:r>
              <a:rPr lang="en-US" altLang="en-US" sz="2600" kern="1200"/>
              <a:t>Supports team building</a:t>
            </a:r>
          </a:p>
          <a:p>
            <a:pPr marL="0"/>
            <a:r>
              <a:rPr lang="en-US" altLang="en-US" sz="2600" kern="1200"/>
              <a:t>Allows leaders to adjust their style</a:t>
            </a:r>
          </a:p>
          <a:p>
            <a:pPr marL="0"/>
            <a:r>
              <a:rPr lang="en-US" altLang="en-US" sz="2600" kern="1200"/>
              <a:t>Improves insights to increase team performance</a:t>
            </a:r>
          </a:p>
          <a:p>
            <a:pPr marL="0" indent="0">
              <a:buNone/>
            </a:pPr>
            <a:endParaRPr lang="en-US" altLang="en-US" sz="2600" b="1" kern="1200"/>
          </a:p>
        </p:txBody>
      </p:sp>
    </p:spTree>
    <p:extLst>
      <p:ext uri="{BB962C8B-B14F-4D97-AF65-F5344CB8AC3E}">
        <p14:creationId xmlns:p14="http://schemas.microsoft.com/office/powerpoint/2010/main" val="2101457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FF3E-49BB-DD22-FBE6-096FB6F90A34}"/>
              </a:ext>
            </a:extLst>
          </p:cNvPr>
          <p:cNvSpPr>
            <a:spLocks noGrp="1"/>
          </p:cNvSpPr>
          <p:nvPr>
            <p:ph type="title"/>
          </p:nvPr>
        </p:nvSpPr>
        <p:spPr/>
        <p:txBody>
          <a:bodyPr/>
          <a:lstStyle/>
          <a:p>
            <a:r>
              <a:rPr lang="en-GB" dirty="0"/>
              <a:t>How can you apply the model?</a:t>
            </a:r>
          </a:p>
        </p:txBody>
      </p:sp>
      <p:sp>
        <p:nvSpPr>
          <p:cNvPr id="3" name="Content Placeholder 2">
            <a:extLst>
              <a:ext uri="{FF2B5EF4-FFF2-40B4-BE49-F238E27FC236}">
                <a16:creationId xmlns:a16="http://schemas.microsoft.com/office/drawing/2014/main" id="{14E7815A-4E25-0108-B32C-1522E9168452}"/>
              </a:ext>
            </a:extLst>
          </p:cNvPr>
          <p:cNvSpPr>
            <a:spLocks noGrp="1"/>
          </p:cNvSpPr>
          <p:nvPr>
            <p:ph idx="1"/>
          </p:nvPr>
        </p:nvSpPr>
        <p:spPr/>
        <p:txBody>
          <a:bodyPr/>
          <a:lstStyle/>
          <a:p>
            <a:r>
              <a:rPr lang="en-GB" dirty="0"/>
              <a:t>Think about the teams you are part of (in university, work, socially) which stage are you in?</a:t>
            </a:r>
          </a:p>
          <a:p>
            <a:r>
              <a:rPr lang="en-GB" dirty="0"/>
              <a:t>Consider this and how you can help the team work towards the next stage. </a:t>
            </a:r>
          </a:p>
          <a:p>
            <a:r>
              <a:rPr lang="en-GB" dirty="0"/>
              <a:t>When working on your presentations, take note of how the team moves through each stage and utilise this within both tasks. </a:t>
            </a:r>
          </a:p>
          <a:p>
            <a:pPr marL="0" indent="0">
              <a:buNone/>
            </a:pPr>
            <a:endParaRPr lang="en-GB" dirty="0"/>
          </a:p>
        </p:txBody>
      </p:sp>
    </p:spTree>
    <p:extLst>
      <p:ext uri="{BB962C8B-B14F-4D97-AF65-F5344CB8AC3E}">
        <p14:creationId xmlns:p14="http://schemas.microsoft.com/office/powerpoint/2010/main" val="3944517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059F-5A27-79F0-5A7D-87D7122FEFF9}"/>
              </a:ext>
            </a:extLst>
          </p:cNvPr>
          <p:cNvSpPr>
            <a:spLocks noGrp="1"/>
          </p:cNvSpPr>
          <p:nvPr>
            <p:ph type="title"/>
          </p:nvPr>
        </p:nvSpPr>
        <p:spPr>
          <a:xfrm>
            <a:off x="609600" y="274638"/>
            <a:ext cx="10972800" cy="1143000"/>
          </a:xfrm>
        </p:spPr>
        <p:txBody>
          <a:bodyPr anchor="ctr">
            <a:normAutofit/>
          </a:bodyPr>
          <a:lstStyle/>
          <a:p>
            <a:r>
              <a:rPr lang="en-GB" dirty="0"/>
              <a:t>Belbin’s Theory</a:t>
            </a:r>
          </a:p>
        </p:txBody>
      </p:sp>
      <p:pic>
        <p:nvPicPr>
          <p:cNvPr id="5" name="Online Media 4" title="Belbin’s Theory on Team Dynamics">
            <a:hlinkClick r:id="" action="ppaction://media"/>
            <a:extLst>
              <a:ext uri="{FF2B5EF4-FFF2-40B4-BE49-F238E27FC236}">
                <a16:creationId xmlns:a16="http://schemas.microsoft.com/office/drawing/2014/main" id="{4633BA2B-C853-0986-232F-0AFE1C48D910}"/>
              </a:ext>
            </a:extLst>
          </p:cNvPr>
          <p:cNvPicPr>
            <a:picLocks noGrp="1" noRot="1" noChangeAspect="1"/>
          </p:cNvPicPr>
          <p:nvPr>
            <p:ph idx="1"/>
            <a:videoFile r:link="rId1"/>
          </p:nvPr>
        </p:nvPicPr>
        <p:blipFill>
          <a:blip r:embed="rId4"/>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269553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lnSpcReduction="10000"/>
          </a:bodyPr>
          <a:lstStyle/>
          <a:p>
            <a:pPr marL="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None/>
              <a:defRPr/>
            </a:pPr>
            <a:r>
              <a:rPr lang="en-GB" dirty="0">
                <a:cs typeface="Arial" pitchFamily="34" charset="0"/>
              </a:rPr>
              <a:t>Based on these traits he identified 9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5360" y="1268760"/>
            <a:ext cx="10729192" cy="4278094"/>
          </a:xfrm>
          <a:prstGeom prst="rect">
            <a:avLst/>
          </a:prstGeom>
        </p:spPr>
        <p:txBody>
          <a:bodyPr wrap="square">
            <a:spAutoFit/>
          </a:bodyPr>
          <a:lstStyle/>
          <a:p>
            <a:pPr algn="l">
              <a:buNone/>
            </a:pPr>
            <a:r>
              <a:rPr lang="en-GB" sz="2000" b="1" i="0" dirty="0">
                <a:effectLst/>
                <a:latin typeface="fkGrotesk"/>
              </a:rPr>
              <a:t>Action-Oriented Roles</a:t>
            </a:r>
          </a:p>
          <a:p>
            <a:pPr algn="l">
              <a:buFont typeface="Arial" panose="020B0604020202020204" pitchFamily="34" charset="0"/>
              <a:buChar char="•"/>
            </a:pPr>
            <a:r>
              <a:rPr lang="en-GB" sz="2000" b="0" i="0" dirty="0">
                <a:effectLst/>
                <a:latin typeface="fkGroteskNeue"/>
              </a:rPr>
              <a:t> Shaper: Drives the team forward and thrives on pressure and challenge.</a:t>
            </a:r>
          </a:p>
          <a:p>
            <a:pPr algn="l">
              <a:buFont typeface="Arial" panose="020B0604020202020204" pitchFamily="34" charset="0"/>
              <a:buChar char="•"/>
            </a:pPr>
            <a:r>
              <a:rPr lang="en-GB" sz="2000" b="0" i="0" dirty="0">
                <a:effectLst/>
                <a:latin typeface="fkGroteskNeue"/>
              </a:rPr>
              <a:t> Implementer: Turns ideas into practical actions and organises work that needs to be done.</a:t>
            </a:r>
          </a:p>
          <a:p>
            <a:pPr algn="l">
              <a:buFont typeface="Arial" panose="020B0604020202020204" pitchFamily="34" charset="0"/>
              <a:buChar char="•"/>
            </a:pPr>
            <a:r>
              <a:rPr lang="en-GB" sz="2000" b="0" i="0" dirty="0">
                <a:effectLst/>
                <a:latin typeface="fkGroteskNeue"/>
              </a:rPr>
              <a:t> Completer Finisher: Pays attention to detail, ensures thorough, timely completion of tasks.</a:t>
            </a:r>
          </a:p>
          <a:p>
            <a:pPr algn="l">
              <a:buNone/>
            </a:pPr>
            <a:r>
              <a:rPr lang="en-GB" sz="2000" b="1" i="0" dirty="0">
                <a:effectLst/>
                <a:latin typeface="fkGrotesk"/>
              </a:rPr>
              <a:t>People-Oriented Roles</a:t>
            </a:r>
          </a:p>
          <a:p>
            <a:pPr algn="l">
              <a:buFont typeface="Arial" panose="020B0604020202020204" pitchFamily="34" charset="0"/>
              <a:buChar char="•"/>
            </a:pPr>
            <a:r>
              <a:rPr lang="en-GB" sz="2000" b="0" i="0" dirty="0">
                <a:effectLst/>
                <a:latin typeface="fkGroteskNeue"/>
              </a:rPr>
              <a:t> Coordinator: Clarifies goals, delegates tasks, and promotes decision-making.</a:t>
            </a:r>
          </a:p>
          <a:p>
            <a:pPr algn="l">
              <a:buFont typeface="Arial" panose="020B0604020202020204" pitchFamily="34" charset="0"/>
              <a:buChar char="•"/>
            </a:pPr>
            <a:r>
              <a:rPr lang="en-GB" sz="2000" b="0" i="0" dirty="0">
                <a:effectLst/>
                <a:latin typeface="fkGroteskNeue"/>
              </a:rPr>
              <a:t> Team worker: Fosters team spirit, supports others, and helps the team to gel.</a:t>
            </a:r>
          </a:p>
          <a:p>
            <a:pPr algn="l">
              <a:buFont typeface="Arial" panose="020B0604020202020204" pitchFamily="34" charset="0"/>
              <a:buChar char="•"/>
            </a:pPr>
            <a:r>
              <a:rPr lang="en-GB" sz="2000" b="0" i="0" dirty="0">
                <a:effectLst/>
                <a:latin typeface="fkGroteskNeue"/>
              </a:rPr>
              <a:t> Resource Investigator: Explores opportunities, develops contacts, and brings in new ideas.</a:t>
            </a:r>
          </a:p>
          <a:p>
            <a:pPr algn="l">
              <a:buNone/>
            </a:pPr>
            <a:r>
              <a:rPr lang="en-GB" sz="2000" b="1" i="0" dirty="0">
                <a:effectLst/>
                <a:latin typeface="fkGrotesk"/>
              </a:rPr>
              <a:t>Thinking-Oriented Roles</a:t>
            </a:r>
          </a:p>
          <a:p>
            <a:pPr algn="l">
              <a:buFont typeface="Arial" panose="020B0604020202020204" pitchFamily="34" charset="0"/>
              <a:buChar char="•"/>
            </a:pPr>
            <a:r>
              <a:rPr lang="en-GB" sz="2000" b="0" i="0" dirty="0">
                <a:effectLst/>
                <a:latin typeface="fkGroteskNeue"/>
              </a:rPr>
              <a:t> Plant: Provides creative ideas and solves difficult problems.</a:t>
            </a:r>
          </a:p>
          <a:p>
            <a:pPr algn="l">
              <a:buFont typeface="Arial" panose="020B0604020202020204" pitchFamily="34" charset="0"/>
              <a:buChar char="•"/>
            </a:pPr>
            <a:r>
              <a:rPr lang="en-GB" sz="2000" b="0" i="0" dirty="0">
                <a:effectLst/>
                <a:latin typeface="fkGroteskNeue"/>
              </a:rPr>
              <a:t> Monitor Evaluator: Offers logical analysis and objective judgment.</a:t>
            </a:r>
          </a:p>
          <a:p>
            <a:pPr algn="l">
              <a:buFont typeface="Arial" panose="020B0604020202020204" pitchFamily="34" charset="0"/>
              <a:buChar char="•"/>
            </a:pPr>
            <a:r>
              <a:rPr lang="en-GB" sz="2000" b="0" i="0" dirty="0">
                <a:effectLst/>
                <a:latin typeface="fkGroteskNeue"/>
              </a:rPr>
              <a:t> Specialist: Brings in-depth knowledge and expertise in a specific area.</a:t>
            </a: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We will discuss each role in detail</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a:xfrm>
            <a:off x="358219" y="365125"/>
            <a:ext cx="11481847" cy="1325563"/>
          </a:xfrm>
        </p:spPr>
        <p:txBody>
          <a:bodyPr anchor="ctr">
            <a:normAutofit/>
          </a:bodyPr>
          <a:lstStyle/>
          <a:p>
            <a:r>
              <a:rPr lang="en-GB" altLang="en-US"/>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a:xfrm>
            <a:off x="358219" y="1825625"/>
            <a:ext cx="7903942" cy="3575934"/>
          </a:xfrm>
        </p:spPr>
        <p:txBody>
          <a:bodyPr>
            <a:normAutofit/>
          </a:bodyPr>
          <a:lstStyle/>
          <a:p>
            <a:pPr>
              <a:defRPr/>
            </a:pPr>
            <a:r>
              <a:rPr lang="en-GB" sz="2200"/>
              <a:t>The task leader, where the Coordinator is a sociable leader.</a:t>
            </a:r>
          </a:p>
          <a:p>
            <a:pPr>
              <a:defRPr/>
            </a:pPr>
            <a:r>
              <a:rPr lang="en-GB" sz="2200"/>
              <a:t>If no Coordinator is present, the Shaper will lead and give shape to the application of the team’s efforts. </a:t>
            </a:r>
          </a:p>
          <a:p>
            <a:pPr>
              <a:defRPr/>
            </a:pPr>
            <a:r>
              <a:rPr lang="en-GB" sz="2200"/>
              <a:t>Seeks to convert ideas into decisions and action.</a:t>
            </a:r>
          </a:p>
          <a:p>
            <a:pPr>
              <a:defRPr/>
            </a:pPr>
            <a:r>
              <a:rPr lang="en-GB" sz="2200"/>
              <a:t>Impulsive and impatient, people outside the team regard him/ her as arrogant.</a:t>
            </a:r>
          </a:p>
          <a:p>
            <a:pPr marL="0" indent="0">
              <a:buNone/>
              <a:defRPr/>
            </a:pPr>
            <a:endParaRPr lang="en-GB" sz="2200" i="1"/>
          </a:p>
          <a:p>
            <a:pPr marL="0" indent="0">
              <a:buNone/>
              <a:defRPr/>
            </a:pPr>
            <a:r>
              <a:rPr lang="en-GB" sz="2200" i="1"/>
              <a:t>Can even make the team feel uncomfortable, but makes things happen. </a:t>
            </a:r>
          </a:p>
          <a:p>
            <a:endParaRPr lang="en-GB" sz="220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617" r="1654"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3173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a:xfrm>
            <a:off x="358219" y="365125"/>
            <a:ext cx="11481847" cy="1325563"/>
          </a:xfrm>
        </p:spPr>
        <p:txBody>
          <a:bodyPr anchor="ctr">
            <a:normAutofit/>
          </a:bodyPr>
          <a:lstStyle/>
          <a:p>
            <a:r>
              <a:rPr lang="en-GB" altLang="en-US"/>
              <a:t>Implementer (IMP)</a:t>
            </a:r>
            <a:endParaRPr lang="en-GB"/>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a:xfrm>
            <a:off x="358219" y="1825625"/>
            <a:ext cx="7903942" cy="3575934"/>
          </a:xfrm>
        </p:spPr>
        <p:txBody>
          <a:bodyPr>
            <a:normAutofit/>
          </a:bodyPr>
          <a:lstStyle/>
          <a:p>
            <a:pPr>
              <a:defRPr/>
            </a:pPr>
            <a:r>
              <a:rPr lang="en-GB" sz="1500"/>
              <a:t>The practical organiser, concerned with what is feasible. </a:t>
            </a:r>
          </a:p>
          <a:p>
            <a:pPr>
              <a:defRPr/>
            </a:pPr>
            <a:endParaRPr lang="en-GB" sz="1500"/>
          </a:p>
          <a:p>
            <a:pPr>
              <a:defRPr/>
            </a:pPr>
            <a:r>
              <a:rPr lang="en-GB" sz="1500"/>
              <a:t>Turns decisions into defined and manageable tasks that people can actually get on with. </a:t>
            </a:r>
          </a:p>
          <a:p>
            <a:pPr>
              <a:defRPr/>
            </a:pPr>
            <a:endParaRPr lang="en-GB" sz="1500"/>
          </a:p>
          <a:p>
            <a:pPr>
              <a:defRPr/>
            </a:pPr>
            <a:r>
              <a:rPr lang="en-GB" sz="1500"/>
              <a:t>Not easily discouraged, though will not do so well in unstable, quickly changing situations. </a:t>
            </a:r>
          </a:p>
          <a:p>
            <a:pPr>
              <a:defRPr/>
            </a:pPr>
            <a:endParaRPr lang="en-GB" sz="1500"/>
          </a:p>
          <a:p>
            <a:pPr>
              <a:defRPr/>
            </a:pPr>
            <a:r>
              <a:rPr lang="en-GB" sz="1500"/>
              <a:t>Efficient, systematic, methodical, but can be inflexible. </a:t>
            </a:r>
          </a:p>
          <a:p>
            <a:pPr>
              <a:defRPr/>
            </a:pPr>
            <a:endParaRPr lang="en-GB" sz="1500"/>
          </a:p>
          <a:p>
            <a:pPr marL="0" indent="0">
              <a:buNone/>
              <a:defRPr/>
            </a:pPr>
            <a:r>
              <a:rPr lang="en-GB" sz="1500" i="1"/>
              <a:t>If you need to know what was decided, or what needs to be done, the implementer is the one to see.</a:t>
            </a:r>
          </a:p>
          <a:p>
            <a:endParaRPr lang="en-GB" sz="150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94" r="2577"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8405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a:xfrm>
            <a:off x="358219" y="365125"/>
            <a:ext cx="11481847" cy="1325563"/>
          </a:xfrm>
        </p:spPr>
        <p:txBody>
          <a:bodyPr anchor="ctr">
            <a:normAutofit/>
          </a:bodyPr>
          <a:lstStyle/>
          <a:p>
            <a:r>
              <a:rPr lang="en-GB"/>
              <a:t>Completer/Finisher (CF)</a:t>
            </a:r>
            <a:br>
              <a:rPr lang="en-GB"/>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a:xfrm>
            <a:off x="358219" y="1825625"/>
            <a:ext cx="7903942" cy="3575934"/>
          </a:xfrm>
        </p:spPr>
        <p:txBody>
          <a:bodyPr>
            <a:normAutofit/>
          </a:bodyPr>
          <a:lstStyle/>
          <a:p>
            <a:r>
              <a:rPr lang="en-GB" altLang="en-US" sz="2600"/>
              <a:t>Worries about what might go wrong. </a:t>
            </a:r>
          </a:p>
          <a:p>
            <a:r>
              <a:rPr lang="en-GB" altLang="en-US" sz="2600"/>
              <a:t>Checks every detail, this obsession being an expression of anxiety. </a:t>
            </a:r>
          </a:p>
          <a:p>
            <a:r>
              <a:rPr lang="en-GB" altLang="en-US" sz="2600"/>
              <a:t>Preoccupied with order, compulsive in meeting deadlines, maintains a permanent sense of urgency. </a:t>
            </a:r>
          </a:p>
          <a:p>
            <a:endParaRPr lang="en-GB" altLang="en-US" sz="2600" i="1"/>
          </a:p>
          <a:p>
            <a:pPr marL="0" indent="0">
              <a:buNone/>
            </a:pPr>
            <a:r>
              <a:rPr lang="en-GB" altLang="en-US" sz="2600" i="1"/>
              <a:t>Although an asset to the team, can be a morale-lowering worrier, and be side-tracked by trivia.</a:t>
            </a:r>
          </a:p>
          <a:p>
            <a:endParaRPr lang="en-GB" sz="260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271"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896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a:xfrm>
            <a:off x="358219" y="365125"/>
            <a:ext cx="11481847" cy="1325563"/>
          </a:xfrm>
        </p:spPr>
        <p:txBody>
          <a:bodyPr anchor="ctr">
            <a:normAutofit/>
          </a:bodyPr>
          <a:lstStyle/>
          <a:p>
            <a:r>
              <a:rPr lang="en-US" altLang="en-US"/>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358219" y="1825625"/>
            <a:ext cx="7903942" cy="3575934"/>
          </a:xfrm>
        </p:spPr>
        <p:txBody>
          <a:bodyPr>
            <a:normAutofit/>
          </a:bodyPr>
          <a:lstStyle/>
          <a:p>
            <a:r>
              <a:rPr lang="en-GB" altLang="en-US" sz="2400"/>
              <a:t>Presides over the team and coordinates efforts to meet targets.</a:t>
            </a:r>
          </a:p>
          <a:p>
            <a:r>
              <a:rPr lang="en-GB" altLang="en-US" sz="2400"/>
              <a:t>Intelligent rather than brilliant; not really an ‘ideas’ person. </a:t>
            </a:r>
          </a:p>
          <a:p>
            <a:r>
              <a:rPr lang="en-GB" altLang="en-US" sz="2400"/>
              <a:t>Establishes roles/work boundaries according to individual abilities and focuses people on what they do best. </a:t>
            </a:r>
          </a:p>
          <a:p>
            <a:r>
              <a:rPr lang="en-GB" altLang="en-US" sz="2400"/>
              <a:t>A good two-way communicator and self-disciplined in approach. </a:t>
            </a:r>
          </a:p>
          <a:p>
            <a:pPr marL="0" indent="0">
              <a:buNone/>
            </a:pPr>
            <a:r>
              <a:rPr lang="en-GB" altLang="en-US" sz="2400" i="1"/>
              <a:t>If a decision is necessary, it is taken firmly after everyone has had a say.</a:t>
            </a:r>
          </a:p>
          <a:p>
            <a:endParaRPr lang="en-GB" sz="240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20" r="1851"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3516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a:xfrm>
            <a:off x="358219" y="365125"/>
            <a:ext cx="11481847" cy="1325563"/>
          </a:xfrm>
        </p:spPr>
        <p:txBody>
          <a:bodyPr anchor="ctr">
            <a:normAutofit/>
          </a:bodyPr>
          <a:lstStyle/>
          <a:p>
            <a:r>
              <a:rPr lang="en-GB"/>
              <a:t>Team Worker (TW)</a:t>
            </a:r>
            <a:br>
              <a:rPr lang="en-GB"/>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a:xfrm>
            <a:off x="358219" y="1825625"/>
            <a:ext cx="7903942" cy="3575934"/>
          </a:xfrm>
        </p:spPr>
        <p:txBody>
          <a:bodyPr>
            <a:normAutofit/>
          </a:bodyPr>
          <a:lstStyle/>
          <a:p>
            <a:r>
              <a:rPr lang="en-GB" altLang="en-US" sz="2400"/>
              <a:t>Most aware of individual needs and emotional undercurrents within the team. Most active internal communicator. </a:t>
            </a:r>
          </a:p>
          <a:p>
            <a:r>
              <a:rPr lang="en-GB" altLang="en-US" sz="2400"/>
              <a:t>Likeable, popular, unassertive: the cement of the team. </a:t>
            </a:r>
          </a:p>
          <a:p>
            <a:r>
              <a:rPr lang="en-GB" altLang="en-US" sz="2400"/>
              <a:t>Loyal to the team unit, builds on ideas rather than demolishes them. Dislikes confrontation, avoids it, and helps cool it down in others. </a:t>
            </a:r>
          </a:p>
          <a:p>
            <a:pPr marL="0" indent="0">
              <a:buFont typeface="Arial" charset="0"/>
              <a:buNone/>
            </a:pPr>
            <a:endParaRPr lang="en-GB" altLang="en-US" sz="2400" i="1"/>
          </a:p>
          <a:p>
            <a:pPr marL="0" indent="0">
              <a:buFont typeface="Arial" charset="0"/>
              <a:buNone/>
            </a:pPr>
            <a:r>
              <a:rPr lang="en-GB" altLang="en-US" sz="2400" i="1"/>
              <a:t>Exemplary team member, particularly in times of stress.</a:t>
            </a:r>
          </a:p>
          <a:p>
            <a:endParaRPr lang="en-GB" sz="240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05" r="2266"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42745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a:xfrm>
            <a:off x="358219" y="365125"/>
            <a:ext cx="11481847" cy="1325563"/>
          </a:xfrm>
        </p:spPr>
        <p:txBody>
          <a:bodyPr anchor="ctr">
            <a:normAutofit/>
          </a:bodyPr>
          <a:lstStyle/>
          <a:p>
            <a:r>
              <a:rPr lang="en-GB" altLang="en-US"/>
              <a:t>Resource Investigator (RI)</a:t>
            </a:r>
            <a:br>
              <a:rPr lang="en-GB" altLang="en-US"/>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a:xfrm>
            <a:off x="358219" y="1825625"/>
            <a:ext cx="7903942" cy="3575934"/>
          </a:xfrm>
        </p:spPr>
        <p:txBody>
          <a:bodyPr>
            <a:normAutofit/>
          </a:bodyPr>
          <a:lstStyle/>
          <a:p>
            <a:pPr>
              <a:defRPr/>
            </a:pPr>
            <a:r>
              <a:rPr lang="en-GB" sz="2200"/>
              <a:t>Sociable, gregarious, positive, enthusiastic. </a:t>
            </a:r>
          </a:p>
          <a:p>
            <a:pPr>
              <a:defRPr/>
            </a:pPr>
            <a:r>
              <a:rPr lang="en-GB" sz="2200"/>
              <a:t>Goes outside the group and brings back information, ideas etc. </a:t>
            </a:r>
          </a:p>
          <a:p>
            <a:pPr>
              <a:defRPr/>
            </a:pPr>
            <a:r>
              <a:rPr lang="en-GB" sz="2200"/>
              <a:t>The diplomat, the liaison officer, always looking for new possibilities in the wider world outside. </a:t>
            </a:r>
          </a:p>
          <a:p>
            <a:pPr>
              <a:defRPr/>
            </a:pPr>
            <a:r>
              <a:rPr lang="en-GB" sz="2200"/>
              <a:t>Needs the stimulus of others, gets bored in solitary work. </a:t>
            </a:r>
          </a:p>
          <a:p>
            <a:pPr>
              <a:defRPr/>
            </a:pPr>
            <a:r>
              <a:rPr lang="en-GB" sz="2200"/>
              <a:t>Within the team, though, a good improviser, active under pressure. </a:t>
            </a:r>
          </a:p>
          <a:p>
            <a:pPr marL="0" indent="0">
              <a:buNone/>
              <a:defRPr/>
            </a:pPr>
            <a:endParaRPr lang="en-GB" sz="2200"/>
          </a:p>
          <a:p>
            <a:pPr marL="0" indent="0">
              <a:buNone/>
              <a:defRPr/>
            </a:pPr>
            <a:r>
              <a:rPr lang="en-GB" sz="2200" i="1"/>
              <a:t>Prevents the team from losing touch with reality.</a:t>
            </a:r>
          </a:p>
          <a:p>
            <a:endParaRPr lang="en-GB" sz="220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272" r="-2"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8301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a:xfrm>
            <a:off x="358219" y="365125"/>
            <a:ext cx="11481847" cy="1325563"/>
          </a:xfrm>
        </p:spPr>
        <p:txBody>
          <a:bodyPr anchor="ctr">
            <a:normAutofit/>
          </a:bodyPr>
          <a:lstStyle/>
          <a:p>
            <a:r>
              <a:rPr lang="en-GB" altLang="en-US"/>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a:xfrm>
            <a:off x="358219" y="1825625"/>
            <a:ext cx="7903942" cy="3575934"/>
          </a:xfrm>
        </p:spPr>
        <p:txBody>
          <a:bodyPr>
            <a:normAutofit/>
          </a:bodyPr>
          <a:lstStyle/>
          <a:p>
            <a:r>
              <a:rPr lang="en-GB" altLang="en-US" sz="2000"/>
              <a:t>The ‘ideas’ person. </a:t>
            </a:r>
          </a:p>
          <a:p>
            <a:r>
              <a:rPr lang="en-GB" altLang="en-US" sz="2000"/>
              <a:t>Most imaginative and intelligent member of the team and the one most likely to look for a new approach to a problem if the team gets bogged down. </a:t>
            </a:r>
          </a:p>
          <a:p>
            <a:r>
              <a:rPr lang="en-GB" altLang="en-US" sz="2000"/>
              <a:t>Can cause offence when criticising other people’s ideas, usually counter-proposing own ideas. </a:t>
            </a:r>
          </a:p>
          <a:p>
            <a:r>
              <a:rPr lang="en-GB" altLang="en-US" sz="2000"/>
              <a:t>Can sulk if own ideas are dissected or rejected. </a:t>
            </a:r>
          </a:p>
          <a:p>
            <a:pPr marL="0" indent="0">
              <a:buNone/>
            </a:pPr>
            <a:endParaRPr lang="en-GB" altLang="en-US" sz="2000" i="1"/>
          </a:p>
          <a:p>
            <a:pPr marL="0" indent="0">
              <a:buNone/>
            </a:pPr>
            <a:r>
              <a:rPr lang="en-GB" altLang="en-US" sz="2000" i="1"/>
              <a:t>Needs careful handling by the coordinator to ensure that vital spark is provided.</a:t>
            </a:r>
          </a:p>
          <a:p>
            <a:endParaRPr lang="en-GB" sz="200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09" r="1862"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138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a:xfrm>
            <a:off x="358219" y="365125"/>
            <a:ext cx="11481847" cy="1325563"/>
          </a:xfrm>
        </p:spPr>
        <p:txBody>
          <a:bodyPr anchor="ctr">
            <a:normAutofit/>
          </a:bodyPr>
          <a:lstStyle/>
          <a:p>
            <a:r>
              <a:rPr lang="en-GB" altLang="en-US"/>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a:xfrm>
            <a:off x="358219" y="1825625"/>
            <a:ext cx="7903942" cy="3575934"/>
          </a:xfrm>
        </p:spPr>
        <p:txBody>
          <a:bodyPr>
            <a:normAutofit/>
          </a:bodyPr>
          <a:lstStyle/>
          <a:p>
            <a:pPr>
              <a:defRPr/>
            </a:pPr>
            <a:r>
              <a:rPr lang="en-GB" sz="2000"/>
              <a:t>Measured, dispassionate, analysis is his/her forte. </a:t>
            </a:r>
          </a:p>
          <a:p>
            <a:pPr>
              <a:defRPr/>
            </a:pPr>
            <a:r>
              <a:rPr lang="en-GB" sz="2000"/>
              <a:t>Critic rather than creator – but only if he/she can see a flaw in the argument. </a:t>
            </a:r>
          </a:p>
          <a:p>
            <a:pPr>
              <a:defRPr/>
            </a:pPr>
            <a:r>
              <a:rPr lang="en-GB" sz="2000"/>
              <a:t>The most objective mind in the team, likes time to mull things over. </a:t>
            </a:r>
          </a:p>
          <a:p>
            <a:pPr>
              <a:defRPr/>
            </a:pPr>
            <a:r>
              <a:rPr lang="en-GB" sz="2000"/>
              <a:t>Most likely to stop the team from committing itself to a misguided project. </a:t>
            </a:r>
          </a:p>
          <a:p>
            <a:pPr marL="0" indent="0">
              <a:buNone/>
              <a:defRPr/>
            </a:pPr>
            <a:endParaRPr lang="en-GB" sz="2000" i="1"/>
          </a:p>
          <a:p>
            <a:pPr marL="0" indent="0">
              <a:buNone/>
              <a:defRPr/>
            </a:pPr>
            <a:r>
              <a:rPr lang="en-GB" sz="2000" i="1"/>
              <a:t>One quality makes him / her indispensable – judgement is hardly ever wrong.</a:t>
            </a:r>
          </a:p>
          <a:p>
            <a:endParaRPr lang="en-GB" sz="200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88" r="3483"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3885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BEFD9-67E9-F192-3108-A3067E43C6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38EEE-984A-BDB6-8710-E73C2B7BCC61}"/>
              </a:ext>
            </a:extLst>
          </p:cNvPr>
          <p:cNvSpPr>
            <a:spLocks noGrp="1"/>
          </p:cNvSpPr>
          <p:nvPr>
            <p:ph type="title"/>
          </p:nvPr>
        </p:nvSpPr>
        <p:spPr>
          <a:xfrm>
            <a:off x="358219" y="365125"/>
            <a:ext cx="11481847" cy="1325563"/>
          </a:xfrm>
        </p:spPr>
        <p:txBody>
          <a:bodyPr anchor="ctr">
            <a:normAutofit/>
          </a:bodyPr>
          <a:lstStyle/>
          <a:p>
            <a:r>
              <a:rPr lang="en-GB" altLang="en-US"/>
              <a:t>Specialist (SP)</a:t>
            </a:r>
            <a:endParaRPr lang="en-GB" dirty="0"/>
          </a:p>
        </p:txBody>
      </p:sp>
      <p:sp>
        <p:nvSpPr>
          <p:cNvPr id="3" name="Content Placeholder 2">
            <a:extLst>
              <a:ext uri="{FF2B5EF4-FFF2-40B4-BE49-F238E27FC236}">
                <a16:creationId xmlns:a16="http://schemas.microsoft.com/office/drawing/2014/main" id="{A03A3B27-A86A-7CBB-CA0F-8CB8A4722B74}"/>
              </a:ext>
            </a:extLst>
          </p:cNvPr>
          <p:cNvSpPr>
            <a:spLocks noGrp="1"/>
          </p:cNvSpPr>
          <p:nvPr>
            <p:ph idx="1"/>
          </p:nvPr>
        </p:nvSpPr>
        <p:spPr>
          <a:xfrm>
            <a:off x="358219" y="1825625"/>
            <a:ext cx="7903942" cy="3575934"/>
          </a:xfrm>
        </p:spPr>
        <p:txBody>
          <a:bodyPr>
            <a:normAutofit/>
          </a:bodyPr>
          <a:lstStyle/>
          <a:p>
            <a:pPr>
              <a:defRPr/>
            </a:pPr>
            <a:r>
              <a:rPr lang="en-GB" sz="2400"/>
              <a:t>Brings a high level of expertise in a particular field.</a:t>
            </a:r>
          </a:p>
          <a:p>
            <a:pPr>
              <a:defRPr/>
            </a:pPr>
            <a:r>
              <a:rPr lang="en-GB" sz="2400"/>
              <a:t>Priding themselves on skills, knowledge and abilities.</a:t>
            </a:r>
          </a:p>
          <a:p>
            <a:pPr>
              <a:defRPr/>
            </a:pPr>
            <a:r>
              <a:rPr lang="en-GB" sz="2400"/>
              <a:t>Experts in the team, often providing support to teammates.</a:t>
            </a:r>
          </a:p>
          <a:p>
            <a:pPr>
              <a:defRPr/>
            </a:pPr>
            <a:r>
              <a:rPr lang="en-GB" sz="2400"/>
              <a:t>The most objective mind in the team, likes time to mull things over. </a:t>
            </a:r>
          </a:p>
          <a:p>
            <a:pPr marL="0" indent="0">
              <a:buNone/>
              <a:defRPr/>
            </a:pPr>
            <a:endParaRPr lang="en-GB" sz="2400" i="1"/>
          </a:p>
          <a:p>
            <a:pPr marL="0" indent="0">
              <a:buNone/>
              <a:defRPr/>
            </a:pPr>
            <a:r>
              <a:rPr lang="en-GB" sz="2400" i="1"/>
              <a:t>Specialists may lack the social interaction skills of many of their colleagues. </a:t>
            </a:r>
          </a:p>
          <a:p>
            <a:endParaRPr lang="en-GB" sz="2400"/>
          </a:p>
        </p:txBody>
      </p:sp>
      <p:pic>
        <p:nvPicPr>
          <p:cNvPr id="4" name="Picture 7" descr="Belbin Character - Monitor Evaluator">
            <a:extLst>
              <a:ext uri="{FF2B5EF4-FFF2-40B4-BE49-F238E27FC236}">
                <a16:creationId xmlns:a16="http://schemas.microsoft.com/office/drawing/2014/main" id="{52BD5FE4-39BD-3417-0FE9-35123579BC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88" r="3483" b="-2"/>
          <a:stretch>
            <a:fillRect/>
          </a:stretch>
        </p:blipFill>
        <p:spPr bwMode="auto">
          <a:xfrm>
            <a:off x="8452661" y="1825625"/>
            <a:ext cx="3387404" cy="35759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2220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9D09-4F64-A95D-25D4-7EDDC287F232}"/>
              </a:ext>
            </a:extLst>
          </p:cNvPr>
          <p:cNvSpPr>
            <a:spLocks noGrp="1"/>
          </p:cNvSpPr>
          <p:nvPr>
            <p:ph type="title"/>
          </p:nvPr>
        </p:nvSpPr>
        <p:spPr/>
        <p:txBody>
          <a:bodyPr/>
          <a:lstStyle/>
          <a:p>
            <a:r>
              <a:rPr lang="en-GB" dirty="0"/>
              <a:t>Which team role are you? </a:t>
            </a:r>
          </a:p>
        </p:txBody>
      </p:sp>
      <p:sp>
        <p:nvSpPr>
          <p:cNvPr id="3" name="Content Placeholder 2">
            <a:extLst>
              <a:ext uri="{FF2B5EF4-FFF2-40B4-BE49-F238E27FC236}">
                <a16:creationId xmlns:a16="http://schemas.microsoft.com/office/drawing/2014/main" id="{E57B607C-CC31-EB1A-8D66-3079DED86564}"/>
              </a:ext>
            </a:extLst>
          </p:cNvPr>
          <p:cNvSpPr>
            <a:spLocks noGrp="1"/>
          </p:cNvSpPr>
          <p:nvPr>
            <p:ph idx="1"/>
          </p:nvPr>
        </p:nvSpPr>
        <p:spPr/>
        <p:txBody>
          <a:bodyPr/>
          <a:lstStyle/>
          <a:p>
            <a:r>
              <a:rPr lang="en-GB" dirty="0"/>
              <a:t>Complete the Belbin questionnaire on Moodle to determine which team member role you are most likely to adopt. </a:t>
            </a:r>
          </a:p>
          <a:p>
            <a:r>
              <a:rPr lang="en-GB" dirty="0"/>
              <a:t>There are seven statements for you to consider and respond to. </a:t>
            </a:r>
          </a:p>
          <a:p>
            <a:r>
              <a:rPr lang="en-GB" dirty="0"/>
              <a:t>We will help you to work out your results once you have completed. </a:t>
            </a:r>
          </a:p>
        </p:txBody>
      </p:sp>
    </p:spTree>
    <p:extLst>
      <p:ext uri="{BB962C8B-B14F-4D97-AF65-F5344CB8AC3E}">
        <p14:creationId xmlns:p14="http://schemas.microsoft.com/office/powerpoint/2010/main" val="37439454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nvGraphicFramePr>
        <p:xfrm>
          <a:off x="1775520" y="1397000"/>
          <a:ext cx="8640960" cy="393700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2376728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1981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nvGraphicFramePr>
        <p:xfrm>
          <a:off x="1775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33358657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86E3-D9E8-2E75-DACC-3E77966E16A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BA0B052-8258-7AF0-FEB9-FBA20C3612A9}"/>
              </a:ext>
            </a:extLst>
          </p:cNvPr>
          <p:cNvSpPr>
            <a:spLocks noGrp="1"/>
          </p:cNvSpPr>
          <p:nvPr>
            <p:ph idx="1"/>
          </p:nvPr>
        </p:nvSpPr>
        <p:spPr/>
        <p:txBody>
          <a:bodyPr/>
          <a:lstStyle/>
          <a:p>
            <a:r>
              <a:rPr lang="en-GB" dirty="0"/>
              <a:t>In pairs, match the team member to the team role type and consider the following questions:</a:t>
            </a:r>
          </a:p>
          <a:p>
            <a:pPr lvl="1"/>
            <a:r>
              <a:rPr lang="en-GB" dirty="0"/>
              <a:t>What strengths does the team have?</a:t>
            </a:r>
          </a:p>
          <a:p>
            <a:pPr lvl="1"/>
            <a:r>
              <a:rPr lang="en-GB" dirty="0"/>
              <a:t>Are there any weaknesses or gaps? </a:t>
            </a:r>
          </a:p>
          <a:p>
            <a:r>
              <a:rPr lang="en-GB" dirty="0"/>
              <a:t>Once everyone has completed the activity, swap with another pair to mark and we’ll go through the answers. </a:t>
            </a:r>
          </a:p>
        </p:txBody>
      </p:sp>
    </p:spTree>
    <p:extLst>
      <p:ext uri="{BB962C8B-B14F-4D97-AF65-F5344CB8AC3E}">
        <p14:creationId xmlns:p14="http://schemas.microsoft.com/office/powerpoint/2010/main" val="32472230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3192</Words>
  <Application>Microsoft Office PowerPoint</Application>
  <PresentationFormat>Widescreen</PresentationFormat>
  <Paragraphs>343</Paragraphs>
  <Slides>34</Slides>
  <Notes>22</Notes>
  <HiddenSlides>0</HiddenSlides>
  <MMClips>2</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34</vt:i4>
      </vt:variant>
    </vt:vector>
  </HeadingPairs>
  <TitlesOfParts>
    <vt:vector size="47" baseType="lpstr">
      <vt:lpstr>fkGrotesk</vt:lpstr>
      <vt:lpstr>fkGroteskNeue</vt:lpstr>
      <vt:lpstr>Monotype Sorts</vt:lpstr>
      <vt:lpstr>Myriad Pro</vt:lpstr>
      <vt:lpstr>Aptos</vt:lpstr>
      <vt:lpstr>Arial</vt:lpstr>
      <vt:lpstr>Calibri</vt:lpstr>
      <vt:lpstr>Calibri Light</vt:lpstr>
      <vt:lpstr>Courier New</vt:lpstr>
      <vt:lpstr>Wingdings</vt:lpstr>
      <vt:lpstr>Theme1</vt:lpstr>
      <vt:lpstr>UWTSD Text 2</vt:lpstr>
      <vt:lpstr>UWTSD Logo Variations place image in Background</vt:lpstr>
      <vt:lpstr>PowerPoint Presentation</vt:lpstr>
      <vt:lpstr>Agenda</vt:lpstr>
      <vt:lpstr>Tuckman’s Theory </vt:lpstr>
      <vt:lpstr>PowerPoint Presentation</vt:lpstr>
      <vt:lpstr>1. Forming</vt:lpstr>
      <vt:lpstr>2. Storming</vt:lpstr>
      <vt:lpstr>3. Norming</vt:lpstr>
      <vt:lpstr>4. Performing</vt:lpstr>
      <vt:lpstr>5.  Adjourning (or Mourning) </vt:lpstr>
      <vt:lpstr>QUIZ TIME</vt:lpstr>
      <vt:lpstr>Scenario 1 – The Project Team</vt:lpstr>
      <vt:lpstr>Scenario 2 – The Event Planning Team</vt:lpstr>
      <vt:lpstr>Scenario 3 – The Research Team</vt:lpstr>
      <vt:lpstr>Scenario 4 – The Product Team</vt:lpstr>
      <vt:lpstr>Scenario 5 – The Software Team</vt:lpstr>
      <vt:lpstr>Pros and cons</vt:lpstr>
      <vt:lpstr>How can you apply the model?</vt:lpstr>
      <vt:lpstr>Belbin’s Theory</vt:lpstr>
      <vt:lpstr>Belbin’s Team Roles</vt:lpstr>
      <vt:lpstr>Belbin’s 9 Team Roles</vt:lpstr>
      <vt:lpstr>Shaper (SH)</vt:lpstr>
      <vt:lpstr>Implementer (IMP)</vt:lpstr>
      <vt:lpstr>Completer/Finisher (CF) </vt:lpstr>
      <vt:lpstr>Coordinator (CO)</vt:lpstr>
      <vt:lpstr>Team Worker (TW) </vt:lpstr>
      <vt:lpstr>Resource Investigator (RI) </vt:lpstr>
      <vt:lpstr>Plant (PL)</vt:lpstr>
      <vt:lpstr>Monitor/Evaluator (ME)</vt:lpstr>
      <vt:lpstr>Specialist (SP)</vt:lpstr>
      <vt:lpstr>Which team role are you? </vt:lpstr>
      <vt:lpstr>Team Roles</vt:lpstr>
      <vt:lpstr>Team Roles (cont.)</vt:lpstr>
      <vt:lpstr>Activity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2026-05-08T14:03:28Z</dcterms:modified>
</cp:coreProperties>
</file>