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FFFFCC"/>
    <a:srgbClr val="800080"/>
    <a:srgbClr val="CC00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670" autoAdjust="0"/>
    <p:restoredTop sz="94660"/>
  </p:normalViewPr>
  <p:slideViewPr>
    <p:cSldViewPr snapToGrid="0">
      <p:cViewPr>
        <p:scale>
          <a:sx n="80" d="100"/>
          <a:sy n="80" d="100"/>
        </p:scale>
        <p:origin x="-1818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BA6E31-D2EC-443E-A214-4916BA15B97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C947F6-A55A-4501-99D9-67982FA403B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419BDD6-BA87-4D4B-BC7A-3075D89659E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386415-DF1D-4A95-80A7-85714267677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0718AA7-DCC4-45EF-BD6E-3D5FA112766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EB8946C-7836-4453-A3F8-582C34CB12B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C15A70B-DD36-40BC-B3C7-90453E4B4DE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EEE0BA-817A-4CBD-A0DD-6EA686CBDFB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F3D5B4D-C9CB-406A-A9BF-CC41B447A0C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9340FCC-876C-465C-ADC1-4FFA6CF83B2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11FF52-162B-4773-862F-22BB758B818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E3730F7-E033-4DCC-8168-29C935AB32B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C10C2800-BE66-41A1-9562-B6B26048A36D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Highest Common Factor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47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66FF"/>
                </a:solidFill>
                <a:latin typeface="Comic Sans MS" pitchFamily="66" charset="0"/>
              </a:rPr>
              <a:t>Find the highest common factor</a:t>
            </a:r>
          </a:p>
          <a:p>
            <a:pPr algn="ctr"/>
            <a:r>
              <a:rPr lang="en-GB" sz="3000" b="1">
                <a:solidFill>
                  <a:srgbClr val="0066FF"/>
                </a:solidFill>
                <a:latin typeface="Comic Sans MS" pitchFamily="66" charset="0"/>
              </a:rPr>
              <a:t>of each pair of numbers.</a:t>
            </a:r>
          </a:p>
        </p:txBody>
      </p:sp>
      <p:sp>
        <p:nvSpPr>
          <p:cNvPr id="82948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5</a:t>
            </a:r>
            <a:endParaRPr lang="en-US"/>
          </a:p>
        </p:txBody>
      </p:sp>
      <p:sp>
        <p:nvSpPr>
          <p:cNvPr id="82949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1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2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6" grpId="0" animBg="1"/>
      <p:bldP spid="8294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8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9" name="Text Box 5"/>
          <p:cNvSpPr txBox="1">
            <a:spLocks noChangeArrowheads="1"/>
          </p:cNvSpPr>
          <p:nvPr/>
        </p:nvSpPr>
        <p:spPr bwMode="auto">
          <a:xfrm>
            <a:off x="4103688" y="2628900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2473" name="AutoShape 9"/>
          <p:cNvSpPr>
            <a:spLocks noChangeArrowheads="1"/>
          </p:cNvSpPr>
          <p:nvPr/>
        </p:nvSpPr>
        <p:spPr bwMode="auto">
          <a:xfrm rot="-5400000">
            <a:off x="3143250" y="1195388"/>
            <a:ext cx="2847975" cy="4419600"/>
          </a:xfrm>
          <a:prstGeom prst="upDownArrowCallout">
            <a:avLst>
              <a:gd name="adj1" fmla="val 25000"/>
              <a:gd name="adj2" fmla="val 25000"/>
              <a:gd name="adj3" fmla="val 19398"/>
              <a:gd name="adj4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4" name="Text Box 10"/>
          <p:cNvSpPr txBox="1">
            <a:spLocks noChangeArrowheads="1"/>
          </p:cNvSpPr>
          <p:nvPr/>
        </p:nvSpPr>
        <p:spPr bwMode="auto">
          <a:xfrm>
            <a:off x="3554413" y="2522538"/>
            <a:ext cx="2027237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11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2475" name="AutoShape 11"/>
          <p:cNvSpPr>
            <a:spLocks noChangeArrowheads="1"/>
          </p:cNvSpPr>
          <p:nvPr/>
        </p:nvSpPr>
        <p:spPr bwMode="auto">
          <a:xfrm>
            <a:off x="311150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6" name="Text Box 12"/>
          <p:cNvSpPr txBox="1">
            <a:spLocks noChangeArrowheads="1"/>
          </p:cNvSpPr>
          <p:nvPr/>
        </p:nvSpPr>
        <p:spPr bwMode="auto">
          <a:xfrm>
            <a:off x="292100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10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2470" name="AutoShape 6"/>
          <p:cNvSpPr>
            <a:spLocks noChangeArrowheads="1"/>
          </p:cNvSpPr>
          <p:nvPr/>
        </p:nvSpPr>
        <p:spPr bwMode="auto">
          <a:xfrm>
            <a:off x="6708775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1" name="Text Box 7"/>
          <p:cNvSpPr txBox="1">
            <a:spLocks noChangeArrowheads="1"/>
          </p:cNvSpPr>
          <p:nvPr/>
        </p:nvSpPr>
        <p:spPr bwMode="auto">
          <a:xfrm>
            <a:off x="6689725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14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2477" name="Text Box 13"/>
          <p:cNvSpPr txBox="1">
            <a:spLocks noChangeArrowheads="1"/>
          </p:cNvSpPr>
          <p:nvPr/>
        </p:nvSpPr>
        <p:spPr bwMode="auto">
          <a:xfrm>
            <a:off x="3557588" y="858838"/>
            <a:ext cx="20272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HCF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24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Text Box 3"/>
          <p:cNvSpPr txBox="1">
            <a:spLocks noChangeArrowheads="1"/>
          </p:cNvSpPr>
          <p:nvPr/>
        </p:nvSpPr>
        <p:spPr bwMode="auto">
          <a:xfrm>
            <a:off x="4103688" y="2628900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492" name="AutoShape 4"/>
          <p:cNvSpPr>
            <a:spLocks noChangeArrowheads="1"/>
          </p:cNvSpPr>
          <p:nvPr/>
        </p:nvSpPr>
        <p:spPr bwMode="auto">
          <a:xfrm rot="-5400000">
            <a:off x="3143250" y="1195388"/>
            <a:ext cx="2847975" cy="4419600"/>
          </a:xfrm>
          <a:prstGeom prst="upDownArrowCallout">
            <a:avLst>
              <a:gd name="adj1" fmla="val 25000"/>
              <a:gd name="adj2" fmla="val 25000"/>
              <a:gd name="adj3" fmla="val 19398"/>
              <a:gd name="adj4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3" name="Text Box 5"/>
          <p:cNvSpPr txBox="1">
            <a:spLocks noChangeArrowheads="1"/>
          </p:cNvSpPr>
          <p:nvPr/>
        </p:nvSpPr>
        <p:spPr bwMode="auto">
          <a:xfrm>
            <a:off x="3554413" y="2522538"/>
            <a:ext cx="2027237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FFFF00"/>
                </a:solidFill>
                <a:latin typeface="Comic Sans MS" pitchFamily="66" charset="0"/>
              </a:rPr>
              <a:t>10</a:t>
            </a:r>
            <a:endParaRPr lang="en-US" sz="11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311150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292100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20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496" name="AutoShape 8"/>
          <p:cNvSpPr>
            <a:spLocks noChangeArrowheads="1"/>
          </p:cNvSpPr>
          <p:nvPr/>
        </p:nvSpPr>
        <p:spPr bwMode="auto">
          <a:xfrm>
            <a:off x="6708775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6689725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30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498" name="Text Box 10"/>
          <p:cNvSpPr txBox="1">
            <a:spLocks noChangeArrowheads="1"/>
          </p:cNvSpPr>
          <p:nvPr/>
        </p:nvSpPr>
        <p:spPr bwMode="auto">
          <a:xfrm>
            <a:off x="3557588" y="858838"/>
            <a:ext cx="20272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HCF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Text Box 3"/>
          <p:cNvSpPr txBox="1">
            <a:spLocks noChangeArrowheads="1"/>
          </p:cNvSpPr>
          <p:nvPr/>
        </p:nvSpPr>
        <p:spPr bwMode="auto">
          <a:xfrm>
            <a:off x="4103688" y="2628900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16" name="AutoShape 4"/>
          <p:cNvSpPr>
            <a:spLocks noChangeArrowheads="1"/>
          </p:cNvSpPr>
          <p:nvPr/>
        </p:nvSpPr>
        <p:spPr bwMode="auto">
          <a:xfrm rot="-5400000">
            <a:off x="3143250" y="1195388"/>
            <a:ext cx="2847975" cy="4419600"/>
          </a:xfrm>
          <a:prstGeom prst="upDownArrowCallout">
            <a:avLst>
              <a:gd name="adj1" fmla="val 25000"/>
              <a:gd name="adj2" fmla="val 25000"/>
              <a:gd name="adj3" fmla="val 19398"/>
              <a:gd name="adj4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7" name="Text Box 5"/>
          <p:cNvSpPr txBox="1">
            <a:spLocks noChangeArrowheads="1"/>
          </p:cNvSpPr>
          <p:nvPr/>
        </p:nvSpPr>
        <p:spPr bwMode="auto">
          <a:xfrm>
            <a:off x="3554413" y="2522538"/>
            <a:ext cx="2027237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11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18" name="AutoShape 6"/>
          <p:cNvSpPr>
            <a:spLocks noChangeArrowheads="1"/>
          </p:cNvSpPr>
          <p:nvPr/>
        </p:nvSpPr>
        <p:spPr bwMode="auto">
          <a:xfrm>
            <a:off x="311150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9" name="Text Box 7"/>
          <p:cNvSpPr txBox="1">
            <a:spLocks noChangeArrowheads="1"/>
          </p:cNvSpPr>
          <p:nvPr/>
        </p:nvSpPr>
        <p:spPr bwMode="auto">
          <a:xfrm>
            <a:off x="292100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21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4520" name="AutoShape 8"/>
          <p:cNvSpPr>
            <a:spLocks noChangeArrowheads="1"/>
          </p:cNvSpPr>
          <p:nvPr/>
        </p:nvSpPr>
        <p:spPr bwMode="auto">
          <a:xfrm>
            <a:off x="6708775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1" name="Text Box 9"/>
          <p:cNvSpPr txBox="1">
            <a:spLocks noChangeArrowheads="1"/>
          </p:cNvSpPr>
          <p:nvPr/>
        </p:nvSpPr>
        <p:spPr bwMode="auto">
          <a:xfrm>
            <a:off x="6689725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24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4522" name="Text Box 10"/>
          <p:cNvSpPr txBox="1">
            <a:spLocks noChangeArrowheads="1"/>
          </p:cNvSpPr>
          <p:nvPr/>
        </p:nvSpPr>
        <p:spPr bwMode="auto">
          <a:xfrm>
            <a:off x="3557588" y="858838"/>
            <a:ext cx="20272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HCF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45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Text Box 3"/>
          <p:cNvSpPr txBox="1">
            <a:spLocks noChangeArrowheads="1"/>
          </p:cNvSpPr>
          <p:nvPr/>
        </p:nvSpPr>
        <p:spPr bwMode="auto">
          <a:xfrm>
            <a:off x="4103688" y="2628900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0" name="AutoShape 4"/>
          <p:cNvSpPr>
            <a:spLocks noChangeArrowheads="1"/>
          </p:cNvSpPr>
          <p:nvPr/>
        </p:nvSpPr>
        <p:spPr bwMode="auto">
          <a:xfrm rot="-5400000">
            <a:off x="3143250" y="1195388"/>
            <a:ext cx="2847975" cy="4419600"/>
          </a:xfrm>
          <a:prstGeom prst="upDownArrowCallout">
            <a:avLst>
              <a:gd name="adj1" fmla="val 25000"/>
              <a:gd name="adj2" fmla="val 25000"/>
              <a:gd name="adj3" fmla="val 19398"/>
              <a:gd name="adj4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1" name="Text Box 5"/>
          <p:cNvSpPr txBox="1">
            <a:spLocks noChangeArrowheads="1"/>
          </p:cNvSpPr>
          <p:nvPr/>
        </p:nvSpPr>
        <p:spPr bwMode="auto">
          <a:xfrm>
            <a:off x="3554413" y="2522538"/>
            <a:ext cx="2027237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11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2" name="AutoShape 6"/>
          <p:cNvSpPr>
            <a:spLocks noChangeArrowheads="1"/>
          </p:cNvSpPr>
          <p:nvPr/>
        </p:nvSpPr>
        <p:spPr bwMode="auto">
          <a:xfrm>
            <a:off x="311150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3" name="Text Box 7"/>
          <p:cNvSpPr txBox="1">
            <a:spLocks noChangeArrowheads="1"/>
          </p:cNvSpPr>
          <p:nvPr/>
        </p:nvSpPr>
        <p:spPr bwMode="auto">
          <a:xfrm>
            <a:off x="292100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12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5544" name="AutoShape 8"/>
          <p:cNvSpPr>
            <a:spLocks noChangeArrowheads="1"/>
          </p:cNvSpPr>
          <p:nvPr/>
        </p:nvSpPr>
        <p:spPr bwMode="auto">
          <a:xfrm>
            <a:off x="6708775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5" name="Text Box 9"/>
          <p:cNvSpPr txBox="1">
            <a:spLocks noChangeArrowheads="1"/>
          </p:cNvSpPr>
          <p:nvPr/>
        </p:nvSpPr>
        <p:spPr bwMode="auto">
          <a:xfrm>
            <a:off x="6689725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16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5546" name="Text Box 10"/>
          <p:cNvSpPr txBox="1">
            <a:spLocks noChangeArrowheads="1"/>
          </p:cNvSpPr>
          <p:nvPr/>
        </p:nvSpPr>
        <p:spPr bwMode="auto">
          <a:xfrm>
            <a:off x="3557588" y="858838"/>
            <a:ext cx="20272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HCF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55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Text Box 3"/>
          <p:cNvSpPr txBox="1">
            <a:spLocks noChangeArrowheads="1"/>
          </p:cNvSpPr>
          <p:nvPr/>
        </p:nvSpPr>
        <p:spPr bwMode="auto">
          <a:xfrm>
            <a:off x="4103688" y="2628900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64" name="AutoShape 4"/>
          <p:cNvSpPr>
            <a:spLocks noChangeArrowheads="1"/>
          </p:cNvSpPr>
          <p:nvPr/>
        </p:nvSpPr>
        <p:spPr bwMode="auto">
          <a:xfrm rot="-5400000">
            <a:off x="3143250" y="1195388"/>
            <a:ext cx="2847975" cy="4419600"/>
          </a:xfrm>
          <a:prstGeom prst="upDownArrowCallout">
            <a:avLst>
              <a:gd name="adj1" fmla="val 25000"/>
              <a:gd name="adj2" fmla="val 25000"/>
              <a:gd name="adj3" fmla="val 19398"/>
              <a:gd name="adj4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5" name="Text Box 5"/>
          <p:cNvSpPr txBox="1">
            <a:spLocks noChangeArrowheads="1"/>
          </p:cNvSpPr>
          <p:nvPr/>
        </p:nvSpPr>
        <p:spPr bwMode="auto">
          <a:xfrm>
            <a:off x="3554413" y="2522538"/>
            <a:ext cx="2027237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US" sz="11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66" name="AutoShape 6"/>
          <p:cNvSpPr>
            <a:spLocks noChangeArrowheads="1"/>
          </p:cNvSpPr>
          <p:nvPr/>
        </p:nvSpPr>
        <p:spPr bwMode="auto">
          <a:xfrm>
            <a:off x="311150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7" name="Text Box 7"/>
          <p:cNvSpPr txBox="1">
            <a:spLocks noChangeArrowheads="1"/>
          </p:cNvSpPr>
          <p:nvPr/>
        </p:nvSpPr>
        <p:spPr bwMode="auto">
          <a:xfrm>
            <a:off x="292100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35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6568" name="AutoShape 8"/>
          <p:cNvSpPr>
            <a:spLocks noChangeArrowheads="1"/>
          </p:cNvSpPr>
          <p:nvPr/>
        </p:nvSpPr>
        <p:spPr bwMode="auto">
          <a:xfrm>
            <a:off x="6708775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9" name="Text Box 9"/>
          <p:cNvSpPr txBox="1">
            <a:spLocks noChangeArrowheads="1"/>
          </p:cNvSpPr>
          <p:nvPr/>
        </p:nvSpPr>
        <p:spPr bwMode="auto">
          <a:xfrm>
            <a:off x="6689725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42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6570" name="Text Box 10"/>
          <p:cNvSpPr txBox="1">
            <a:spLocks noChangeArrowheads="1"/>
          </p:cNvSpPr>
          <p:nvPr/>
        </p:nvSpPr>
        <p:spPr bwMode="auto">
          <a:xfrm>
            <a:off x="3557588" y="858838"/>
            <a:ext cx="20272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HCF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65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Text Box 3"/>
          <p:cNvSpPr txBox="1">
            <a:spLocks noChangeArrowheads="1"/>
          </p:cNvSpPr>
          <p:nvPr/>
        </p:nvSpPr>
        <p:spPr bwMode="auto">
          <a:xfrm>
            <a:off x="4103688" y="2628900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88" name="AutoShape 4"/>
          <p:cNvSpPr>
            <a:spLocks noChangeArrowheads="1"/>
          </p:cNvSpPr>
          <p:nvPr/>
        </p:nvSpPr>
        <p:spPr bwMode="auto">
          <a:xfrm rot="-5400000">
            <a:off x="3143250" y="1195388"/>
            <a:ext cx="2847975" cy="4419600"/>
          </a:xfrm>
          <a:prstGeom prst="upDownArrowCallout">
            <a:avLst>
              <a:gd name="adj1" fmla="val 25000"/>
              <a:gd name="adj2" fmla="val 25000"/>
              <a:gd name="adj3" fmla="val 19398"/>
              <a:gd name="adj4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9" name="Text Box 5"/>
          <p:cNvSpPr txBox="1">
            <a:spLocks noChangeArrowheads="1"/>
          </p:cNvSpPr>
          <p:nvPr/>
        </p:nvSpPr>
        <p:spPr bwMode="auto">
          <a:xfrm>
            <a:off x="3554413" y="2522538"/>
            <a:ext cx="2027237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11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90" name="AutoShape 6"/>
          <p:cNvSpPr>
            <a:spLocks noChangeArrowheads="1"/>
          </p:cNvSpPr>
          <p:nvPr/>
        </p:nvSpPr>
        <p:spPr bwMode="auto">
          <a:xfrm>
            <a:off x="311150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1" name="Text Box 7"/>
          <p:cNvSpPr txBox="1">
            <a:spLocks noChangeArrowheads="1"/>
          </p:cNvSpPr>
          <p:nvPr/>
        </p:nvSpPr>
        <p:spPr bwMode="auto">
          <a:xfrm>
            <a:off x="292100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46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7592" name="AutoShape 8"/>
          <p:cNvSpPr>
            <a:spLocks noChangeArrowheads="1"/>
          </p:cNvSpPr>
          <p:nvPr/>
        </p:nvSpPr>
        <p:spPr bwMode="auto">
          <a:xfrm>
            <a:off x="6708775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3" name="Text Box 9"/>
          <p:cNvSpPr txBox="1">
            <a:spLocks noChangeArrowheads="1"/>
          </p:cNvSpPr>
          <p:nvPr/>
        </p:nvSpPr>
        <p:spPr bwMode="auto">
          <a:xfrm>
            <a:off x="6689725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48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7594" name="Text Box 10"/>
          <p:cNvSpPr txBox="1">
            <a:spLocks noChangeArrowheads="1"/>
          </p:cNvSpPr>
          <p:nvPr/>
        </p:nvSpPr>
        <p:spPr bwMode="auto">
          <a:xfrm>
            <a:off x="3557588" y="858838"/>
            <a:ext cx="20272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HCF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75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Text Box 3"/>
          <p:cNvSpPr txBox="1">
            <a:spLocks noChangeArrowheads="1"/>
          </p:cNvSpPr>
          <p:nvPr/>
        </p:nvSpPr>
        <p:spPr bwMode="auto">
          <a:xfrm>
            <a:off x="4103688" y="2628900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12" name="AutoShape 4"/>
          <p:cNvSpPr>
            <a:spLocks noChangeArrowheads="1"/>
          </p:cNvSpPr>
          <p:nvPr/>
        </p:nvSpPr>
        <p:spPr bwMode="auto">
          <a:xfrm rot="-5400000">
            <a:off x="3143250" y="1195388"/>
            <a:ext cx="2847975" cy="4419600"/>
          </a:xfrm>
          <a:prstGeom prst="upDownArrowCallout">
            <a:avLst>
              <a:gd name="adj1" fmla="val 25000"/>
              <a:gd name="adj2" fmla="val 25000"/>
              <a:gd name="adj3" fmla="val 19398"/>
              <a:gd name="adj4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3" name="Text Box 5"/>
          <p:cNvSpPr txBox="1">
            <a:spLocks noChangeArrowheads="1"/>
          </p:cNvSpPr>
          <p:nvPr/>
        </p:nvSpPr>
        <p:spPr bwMode="auto">
          <a:xfrm>
            <a:off x="3554413" y="2522538"/>
            <a:ext cx="2027237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11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14" name="AutoShape 6"/>
          <p:cNvSpPr>
            <a:spLocks noChangeArrowheads="1"/>
          </p:cNvSpPr>
          <p:nvPr/>
        </p:nvSpPr>
        <p:spPr bwMode="auto">
          <a:xfrm>
            <a:off x="311150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5" name="Text Box 7"/>
          <p:cNvSpPr txBox="1">
            <a:spLocks noChangeArrowheads="1"/>
          </p:cNvSpPr>
          <p:nvPr/>
        </p:nvSpPr>
        <p:spPr bwMode="auto">
          <a:xfrm>
            <a:off x="292100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24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8616" name="AutoShape 8"/>
          <p:cNvSpPr>
            <a:spLocks noChangeArrowheads="1"/>
          </p:cNvSpPr>
          <p:nvPr/>
        </p:nvSpPr>
        <p:spPr bwMode="auto">
          <a:xfrm>
            <a:off x="6708775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7" name="Text Box 9"/>
          <p:cNvSpPr txBox="1">
            <a:spLocks noChangeArrowheads="1"/>
          </p:cNvSpPr>
          <p:nvPr/>
        </p:nvSpPr>
        <p:spPr bwMode="auto">
          <a:xfrm>
            <a:off x="6689725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28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8618" name="Text Box 10"/>
          <p:cNvSpPr txBox="1">
            <a:spLocks noChangeArrowheads="1"/>
          </p:cNvSpPr>
          <p:nvPr/>
        </p:nvSpPr>
        <p:spPr bwMode="auto">
          <a:xfrm>
            <a:off x="3557588" y="858838"/>
            <a:ext cx="20272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HCF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86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Text Box 3"/>
          <p:cNvSpPr txBox="1">
            <a:spLocks noChangeArrowheads="1"/>
          </p:cNvSpPr>
          <p:nvPr/>
        </p:nvSpPr>
        <p:spPr bwMode="auto">
          <a:xfrm>
            <a:off x="4103688" y="2628900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36" name="AutoShape 4"/>
          <p:cNvSpPr>
            <a:spLocks noChangeArrowheads="1"/>
          </p:cNvSpPr>
          <p:nvPr/>
        </p:nvSpPr>
        <p:spPr bwMode="auto">
          <a:xfrm rot="-5400000">
            <a:off x="3143250" y="1195388"/>
            <a:ext cx="2847975" cy="4419600"/>
          </a:xfrm>
          <a:prstGeom prst="upDownArrowCallout">
            <a:avLst>
              <a:gd name="adj1" fmla="val 25000"/>
              <a:gd name="adj2" fmla="val 25000"/>
              <a:gd name="adj3" fmla="val 19398"/>
              <a:gd name="adj4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7" name="Text Box 5"/>
          <p:cNvSpPr txBox="1">
            <a:spLocks noChangeArrowheads="1"/>
          </p:cNvSpPr>
          <p:nvPr/>
        </p:nvSpPr>
        <p:spPr bwMode="auto">
          <a:xfrm>
            <a:off x="3554413" y="2522538"/>
            <a:ext cx="2027237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US" sz="11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38" name="AutoShape 6"/>
          <p:cNvSpPr>
            <a:spLocks noChangeArrowheads="1"/>
          </p:cNvSpPr>
          <p:nvPr/>
        </p:nvSpPr>
        <p:spPr bwMode="auto">
          <a:xfrm>
            <a:off x="311150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9" name="Text Box 7"/>
          <p:cNvSpPr txBox="1">
            <a:spLocks noChangeArrowheads="1"/>
          </p:cNvSpPr>
          <p:nvPr/>
        </p:nvSpPr>
        <p:spPr bwMode="auto">
          <a:xfrm>
            <a:off x="292100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24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9640" name="AutoShape 8"/>
          <p:cNvSpPr>
            <a:spLocks noChangeArrowheads="1"/>
          </p:cNvSpPr>
          <p:nvPr/>
        </p:nvSpPr>
        <p:spPr bwMode="auto">
          <a:xfrm>
            <a:off x="6708775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1" name="Text Box 9"/>
          <p:cNvSpPr txBox="1">
            <a:spLocks noChangeArrowheads="1"/>
          </p:cNvSpPr>
          <p:nvPr/>
        </p:nvSpPr>
        <p:spPr bwMode="auto">
          <a:xfrm>
            <a:off x="6689725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30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9642" name="Text Box 10"/>
          <p:cNvSpPr txBox="1">
            <a:spLocks noChangeArrowheads="1"/>
          </p:cNvSpPr>
          <p:nvPr/>
        </p:nvSpPr>
        <p:spPr bwMode="auto">
          <a:xfrm>
            <a:off x="3557588" y="858838"/>
            <a:ext cx="20272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HCF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96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Text Box 3"/>
          <p:cNvSpPr txBox="1">
            <a:spLocks noChangeArrowheads="1"/>
          </p:cNvSpPr>
          <p:nvPr/>
        </p:nvSpPr>
        <p:spPr bwMode="auto">
          <a:xfrm>
            <a:off x="4103688" y="2628900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0" name="AutoShape 4"/>
          <p:cNvSpPr>
            <a:spLocks noChangeArrowheads="1"/>
          </p:cNvSpPr>
          <p:nvPr/>
        </p:nvSpPr>
        <p:spPr bwMode="auto">
          <a:xfrm rot="-5400000">
            <a:off x="3143250" y="1195388"/>
            <a:ext cx="2847975" cy="4419600"/>
          </a:xfrm>
          <a:prstGeom prst="upDownArrowCallout">
            <a:avLst>
              <a:gd name="adj1" fmla="val 25000"/>
              <a:gd name="adj2" fmla="val 25000"/>
              <a:gd name="adj3" fmla="val 19398"/>
              <a:gd name="adj4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1" name="Text Box 5"/>
          <p:cNvSpPr txBox="1">
            <a:spLocks noChangeArrowheads="1"/>
          </p:cNvSpPr>
          <p:nvPr/>
        </p:nvSpPr>
        <p:spPr bwMode="auto">
          <a:xfrm>
            <a:off x="3554413" y="2522538"/>
            <a:ext cx="2027237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11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2" name="AutoShape 6"/>
          <p:cNvSpPr>
            <a:spLocks noChangeArrowheads="1"/>
          </p:cNvSpPr>
          <p:nvPr/>
        </p:nvSpPr>
        <p:spPr bwMode="auto">
          <a:xfrm>
            <a:off x="311150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3" name="Text Box 7"/>
          <p:cNvSpPr txBox="1">
            <a:spLocks noChangeArrowheads="1"/>
          </p:cNvSpPr>
          <p:nvPr/>
        </p:nvSpPr>
        <p:spPr bwMode="auto">
          <a:xfrm>
            <a:off x="292100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24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0664" name="AutoShape 8"/>
          <p:cNvSpPr>
            <a:spLocks noChangeArrowheads="1"/>
          </p:cNvSpPr>
          <p:nvPr/>
        </p:nvSpPr>
        <p:spPr bwMode="auto">
          <a:xfrm>
            <a:off x="6708775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5" name="Text Box 9"/>
          <p:cNvSpPr txBox="1">
            <a:spLocks noChangeArrowheads="1"/>
          </p:cNvSpPr>
          <p:nvPr/>
        </p:nvSpPr>
        <p:spPr bwMode="auto">
          <a:xfrm>
            <a:off x="6689725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27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0666" name="Text Box 10"/>
          <p:cNvSpPr txBox="1">
            <a:spLocks noChangeArrowheads="1"/>
          </p:cNvSpPr>
          <p:nvPr/>
        </p:nvSpPr>
        <p:spPr bwMode="auto">
          <a:xfrm>
            <a:off x="3557588" y="858838"/>
            <a:ext cx="20272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HCF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06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Text Box 3"/>
          <p:cNvSpPr txBox="1">
            <a:spLocks noChangeArrowheads="1"/>
          </p:cNvSpPr>
          <p:nvPr/>
        </p:nvSpPr>
        <p:spPr bwMode="auto">
          <a:xfrm>
            <a:off x="4103688" y="2628900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84" name="AutoShape 4"/>
          <p:cNvSpPr>
            <a:spLocks noChangeArrowheads="1"/>
          </p:cNvSpPr>
          <p:nvPr/>
        </p:nvSpPr>
        <p:spPr bwMode="auto">
          <a:xfrm rot="-5400000">
            <a:off x="3143250" y="1195388"/>
            <a:ext cx="2847975" cy="4419600"/>
          </a:xfrm>
          <a:prstGeom prst="upDownArrowCallout">
            <a:avLst>
              <a:gd name="adj1" fmla="val 25000"/>
              <a:gd name="adj2" fmla="val 25000"/>
              <a:gd name="adj3" fmla="val 19398"/>
              <a:gd name="adj4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5" name="Text Box 5"/>
          <p:cNvSpPr txBox="1">
            <a:spLocks noChangeArrowheads="1"/>
          </p:cNvSpPr>
          <p:nvPr/>
        </p:nvSpPr>
        <p:spPr bwMode="auto">
          <a:xfrm>
            <a:off x="3554413" y="2522538"/>
            <a:ext cx="2027237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11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86" name="AutoShape 6"/>
          <p:cNvSpPr>
            <a:spLocks noChangeArrowheads="1"/>
          </p:cNvSpPr>
          <p:nvPr/>
        </p:nvSpPr>
        <p:spPr bwMode="auto">
          <a:xfrm>
            <a:off x="311150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7" name="Text Box 7"/>
          <p:cNvSpPr txBox="1">
            <a:spLocks noChangeArrowheads="1"/>
          </p:cNvSpPr>
          <p:nvPr/>
        </p:nvSpPr>
        <p:spPr bwMode="auto">
          <a:xfrm>
            <a:off x="292100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35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1688" name="AutoShape 8"/>
          <p:cNvSpPr>
            <a:spLocks noChangeArrowheads="1"/>
          </p:cNvSpPr>
          <p:nvPr/>
        </p:nvSpPr>
        <p:spPr bwMode="auto">
          <a:xfrm>
            <a:off x="6708775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9" name="Text Box 9"/>
          <p:cNvSpPr txBox="1">
            <a:spLocks noChangeArrowheads="1"/>
          </p:cNvSpPr>
          <p:nvPr/>
        </p:nvSpPr>
        <p:spPr bwMode="auto">
          <a:xfrm>
            <a:off x="6689725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45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1690" name="Text Box 10"/>
          <p:cNvSpPr txBox="1">
            <a:spLocks noChangeArrowheads="1"/>
          </p:cNvSpPr>
          <p:nvPr/>
        </p:nvSpPr>
        <p:spPr bwMode="auto">
          <a:xfrm>
            <a:off x="3557588" y="858838"/>
            <a:ext cx="20272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HCF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16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Text Box 3"/>
          <p:cNvSpPr txBox="1">
            <a:spLocks noChangeArrowheads="1"/>
          </p:cNvSpPr>
          <p:nvPr/>
        </p:nvSpPr>
        <p:spPr bwMode="auto">
          <a:xfrm>
            <a:off x="4103688" y="2628900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08" name="AutoShape 4"/>
          <p:cNvSpPr>
            <a:spLocks noChangeArrowheads="1"/>
          </p:cNvSpPr>
          <p:nvPr/>
        </p:nvSpPr>
        <p:spPr bwMode="auto">
          <a:xfrm rot="-5400000">
            <a:off x="3143250" y="1195388"/>
            <a:ext cx="2847975" cy="4419600"/>
          </a:xfrm>
          <a:prstGeom prst="upDownArrowCallout">
            <a:avLst>
              <a:gd name="adj1" fmla="val 25000"/>
              <a:gd name="adj2" fmla="val 25000"/>
              <a:gd name="adj3" fmla="val 19398"/>
              <a:gd name="adj4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9" name="Text Box 5"/>
          <p:cNvSpPr txBox="1">
            <a:spLocks noChangeArrowheads="1"/>
          </p:cNvSpPr>
          <p:nvPr/>
        </p:nvSpPr>
        <p:spPr bwMode="auto">
          <a:xfrm>
            <a:off x="3554413" y="2522538"/>
            <a:ext cx="2027237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FFFF00"/>
                </a:solidFill>
                <a:latin typeface="Comic Sans MS" pitchFamily="66" charset="0"/>
              </a:rPr>
              <a:t>10</a:t>
            </a:r>
            <a:endParaRPr lang="en-US" sz="11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10" name="AutoShape 6"/>
          <p:cNvSpPr>
            <a:spLocks noChangeArrowheads="1"/>
          </p:cNvSpPr>
          <p:nvPr/>
        </p:nvSpPr>
        <p:spPr bwMode="auto">
          <a:xfrm>
            <a:off x="311150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1" name="Text Box 7"/>
          <p:cNvSpPr txBox="1">
            <a:spLocks noChangeArrowheads="1"/>
          </p:cNvSpPr>
          <p:nvPr/>
        </p:nvSpPr>
        <p:spPr bwMode="auto">
          <a:xfrm>
            <a:off x="292100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60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2712" name="AutoShape 8"/>
          <p:cNvSpPr>
            <a:spLocks noChangeArrowheads="1"/>
          </p:cNvSpPr>
          <p:nvPr/>
        </p:nvSpPr>
        <p:spPr bwMode="auto">
          <a:xfrm>
            <a:off x="6708775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3" name="Text Box 9"/>
          <p:cNvSpPr txBox="1">
            <a:spLocks noChangeArrowheads="1"/>
          </p:cNvSpPr>
          <p:nvPr/>
        </p:nvSpPr>
        <p:spPr bwMode="auto">
          <a:xfrm>
            <a:off x="6689725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70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2714" name="Text Box 10"/>
          <p:cNvSpPr txBox="1">
            <a:spLocks noChangeArrowheads="1"/>
          </p:cNvSpPr>
          <p:nvPr/>
        </p:nvSpPr>
        <p:spPr bwMode="auto">
          <a:xfrm>
            <a:off x="3557588" y="858838"/>
            <a:ext cx="20272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HCF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27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0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Text Box 3"/>
          <p:cNvSpPr txBox="1">
            <a:spLocks noChangeArrowheads="1"/>
          </p:cNvSpPr>
          <p:nvPr/>
        </p:nvSpPr>
        <p:spPr bwMode="auto">
          <a:xfrm>
            <a:off x="4103688" y="2628900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32" name="AutoShape 4"/>
          <p:cNvSpPr>
            <a:spLocks noChangeArrowheads="1"/>
          </p:cNvSpPr>
          <p:nvPr/>
        </p:nvSpPr>
        <p:spPr bwMode="auto">
          <a:xfrm rot="-5400000">
            <a:off x="3143250" y="1195388"/>
            <a:ext cx="2847975" cy="4419600"/>
          </a:xfrm>
          <a:prstGeom prst="upDownArrowCallout">
            <a:avLst>
              <a:gd name="adj1" fmla="val 25000"/>
              <a:gd name="adj2" fmla="val 25000"/>
              <a:gd name="adj3" fmla="val 19398"/>
              <a:gd name="adj4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3" name="Text Box 5"/>
          <p:cNvSpPr txBox="1">
            <a:spLocks noChangeArrowheads="1"/>
          </p:cNvSpPr>
          <p:nvPr/>
        </p:nvSpPr>
        <p:spPr bwMode="auto">
          <a:xfrm>
            <a:off x="3554413" y="2522538"/>
            <a:ext cx="2027237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FFFF00"/>
                </a:solidFill>
                <a:latin typeface="Comic Sans MS" pitchFamily="66" charset="0"/>
              </a:rPr>
              <a:t>11</a:t>
            </a:r>
            <a:endParaRPr lang="en-US" sz="11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34" name="AutoShape 6"/>
          <p:cNvSpPr>
            <a:spLocks noChangeArrowheads="1"/>
          </p:cNvSpPr>
          <p:nvPr/>
        </p:nvSpPr>
        <p:spPr bwMode="auto">
          <a:xfrm>
            <a:off x="311150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5" name="Text Box 7"/>
          <p:cNvSpPr txBox="1">
            <a:spLocks noChangeArrowheads="1"/>
          </p:cNvSpPr>
          <p:nvPr/>
        </p:nvSpPr>
        <p:spPr bwMode="auto">
          <a:xfrm>
            <a:off x="292100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22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3736" name="AutoShape 8"/>
          <p:cNvSpPr>
            <a:spLocks noChangeArrowheads="1"/>
          </p:cNvSpPr>
          <p:nvPr/>
        </p:nvSpPr>
        <p:spPr bwMode="auto">
          <a:xfrm>
            <a:off x="6708775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7" name="Text Box 9"/>
          <p:cNvSpPr txBox="1">
            <a:spLocks noChangeArrowheads="1"/>
          </p:cNvSpPr>
          <p:nvPr/>
        </p:nvSpPr>
        <p:spPr bwMode="auto">
          <a:xfrm>
            <a:off x="6689725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33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3738" name="Text Box 10"/>
          <p:cNvSpPr txBox="1">
            <a:spLocks noChangeArrowheads="1"/>
          </p:cNvSpPr>
          <p:nvPr/>
        </p:nvSpPr>
        <p:spPr bwMode="auto">
          <a:xfrm>
            <a:off x="3557588" y="858838"/>
            <a:ext cx="20272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HCF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37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Text Box 3"/>
          <p:cNvSpPr txBox="1">
            <a:spLocks noChangeArrowheads="1"/>
          </p:cNvSpPr>
          <p:nvPr/>
        </p:nvSpPr>
        <p:spPr bwMode="auto">
          <a:xfrm>
            <a:off x="4103688" y="2628900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56" name="AutoShape 4"/>
          <p:cNvSpPr>
            <a:spLocks noChangeArrowheads="1"/>
          </p:cNvSpPr>
          <p:nvPr/>
        </p:nvSpPr>
        <p:spPr bwMode="auto">
          <a:xfrm rot="-5400000">
            <a:off x="3143250" y="1195388"/>
            <a:ext cx="2847975" cy="4419600"/>
          </a:xfrm>
          <a:prstGeom prst="upDownArrowCallout">
            <a:avLst>
              <a:gd name="adj1" fmla="val 25000"/>
              <a:gd name="adj2" fmla="val 25000"/>
              <a:gd name="adj3" fmla="val 19398"/>
              <a:gd name="adj4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7" name="Text Box 5"/>
          <p:cNvSpPr txBox="1">
            <a:spLocks noChangeArrowheads="1"/>
          </p:cNvSpPr>
          <p:nvPr/>
        </p:nvSpPr>
        <p:spPr bwMode="auto">
          <a:xfrm>
            <a:off x="3554413" y="2522538"/>
            <a:ext cx="2027237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US" sz="11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58" name="AutoShape 6"/>
          <p:cNvSpPr>
            <a:spLocks noChangeArrowheads="1"/>
          </p:cNvSpPr>
          <p:nvPr/>
        </p:nvSpPr>
        <p:spPr bwMode="auto">
          <a:xfrm>
            <a:off x="311150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9" name="Text Box 7"/>
          <p:cNvSpPr txBox="1">
            <a:spLocks noChangeArrowheads="1"/>
          </p:cNvSpPr>
          <p:nvPr/>
        </p:nvSpPr>
        <p:spPr bwMode="auto">
          <a:xfrm>
            <a:off x="292100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45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4760" name="AutoShape 8"/>
          <p:cNvSpPr>
            <a:spLocks noChangeArrowheads="1"/>
          </p:cNvSpPr>
          <p:nvPr/>
        </p:nvSpPr>
        <p:spPr bwMode="auto">
          <a:xfrm>
            <a:off x="6708775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1" name="Text Box 9"/>
          <p:cNvSpPr txBox="1">
            <a:spLocks noChangeArrowheads="1"/>
          </p:cNvSpPr>
          <p:nvPr/>
        </p:nvSpPr>
        <p:spPr bwMode="auto">
          <a:xfrm>
            <a:off x="6689725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63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4762" name="Text Box 10"/>
          <p:cNvSpPr txBox="1">
            <a:spLocks noChangeArrowheads="1"/>
          </p:cNvSpPr>
          <p:nvPr/>
        </p:nvSpPr>
        <p:spPr bwMode="auto">
          <a:xfrm>
            <a:off x="3557588" y="858838"/>
            <a:ext cx="20272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HCF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47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Text Box 3"/>
          <p:cNvSpPr txBox="1">
            <a:spLocks noChangeArrowheads="1"/>
          </p:cNvSpPr>
          <p:nvPr/>
        </p:nvSpPr>
        <p:spPr bwMode="auto">
          <a:xfrm>
            <a:off x="4103688" y="2628900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0" name="AutoShape 4"/>
          <p:cNvSpPr>
            <a:spLocks noChangeArrowheads="1"/>
          </p:cNvSpPr>
          <p:nvPr/>
        </p:nvSpPr>
        <p:spPr bwMode="auto">
          <a:xfrm rot="-5400000">
            <a:off x="3143250" y="1195388"/>
            <a:ext cx="2847975" cy="4419600"/>
          </a:xfrm>
          <a:prstGeom prst="upDownArrowCallout">
            <a:avLst>
              <a:gd name="adj1" fmla="val 25000"/>
              <a:gd name="adj2" fmla="val 25000"/>
              <a:gd name="adj3" fmla="val 19398"/>
              <a:gd name="adj4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1" name="Text Box 5"/>
          <p:cNvSpPr txBox="1">
            <a:spLocks noChangeArrowheads="1"/>
          </p:cNvSpPr>
          <p:nvPr/>
        </p:nvSpPr>
        <p:spPr bwMode="auto">
          <a:xfrm>
            <a:off x="3554413" y="2522538"/>
            <a:ext cx="2027237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11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2" name="AutoShape 6"/>
          <p:cNvSpPr>
            <a:spLocks noChangeArrowheads="1"/>
          </p:cNvSpPr>
          <p:nvPr/>
        </p:nvSpPr>
        <p:spPr bwMode="auto">
          <a:xfrm>
            <a:off x="311150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3" name="Text Box 7"/>
          <p:cNvSpPr txBox="1">
            <a:spLocks noChangeArrowheads="1"/>
          </p:cNvSpPr>
          <p:nvPr/>
        </p:nvSpPr>
        <p:spPr bwMode="auto">
          <a:xfrm>
            <a:off x="292100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48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5784" name="AutoShape 8"/>
          <p:cNvSpPr>
            <a:spLocks noChangeArrowheads="1"/>
          </p:cNvSpPr>
          <p:nvPr/>
        </p:nvSpPr>
        <p:spPr bwMode="auto">
          <a:xfrm>
            <a:off x="6708775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5" name="Text Box 9"/>
          <p:cNvSpPr txBox="1">
            <a:spLocks noChangeArrowheads="1"/>
          </p:cNvSpPr>
          <p:nvPr/>
        </p:nvSpPr>
        <p:spPr bwMode="auto">
          <a:xfrm>
            <a:off x="6689725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52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5786" name="Text Box 10"/>
          <p:cNvSpPr txBox="1">
            <a:spLocks noChangeArrowheads="1"/>
          </p:cNvSpPr>
          <p:nvPr/>
        </p:nvSpPr>
        <p:spPr bwMode="auto">
          <a:xfrm>
            <a:off x="3557588" y="858838"/>
            <a:ext cx="20272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HCF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57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1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Text Box 3"/>
          <p:cNvSpPr txBox="1">
            <a:spLocks noChangeArrowheads="1"/>
          </p:cNvSpPr>
          <p:nvPr/>
        </p:nvSpPr>
        <p:spPr bwMode="auto">
          <a:xfrm>
            <a:off x="4103688" y="2628900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04" name="AutoShape 4"/>
          <p:cNvSpPr>
            <a:spLocks noChangeArrowheads="1"/>
          </p:cNvSpPr>
          <p:nvPr/>
        </p:nvSpPr>
        <p:spPr bwMode="auto">
          <a:xfrm rot="-5400000">
            <a:off x="3143250" y="1195388"/>
            <a:ext cx="2847975" cy="4419600"/>
          </a:xfrm>
          <a:prstGeom prst="upDownArrowCallout">
            <a:avLst>
              <a:gd name="adj1" fmla="val 25000"/>
              <a:gd name="adj2" fmla="val 25000"/>
              <a:gd name="adj3" fmla="val 19398"/>
              <a:gd name="adj4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5" name="Text Box 5"/>
          <p:cNvSpPr txBox="1">
            <a:spLocks noChangeArrowheads="1"/>
          </p:cNvSpPr>
          <p:nvPr/>
        </p:nvSpPr>
        <p:spPr bwMode="auto">
          <a:xfrm>
            <a:off x="3554413" y="2522538"/>
            <a:ext cx="2027237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FFFF00"/>
                </a:solidFill>
                <a:latin typeface="Comic Sans MS" pitchFamily="66" charset="0"/>
              </a:rPr>
              <a:t>10</a:t>
            </a:r>
            <a:endParaRPr lang="en-US" sz="11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06" name="AutoShape 6"/>
          <p:cNvSpPr>
            <a:spLocks noChangeArrowheads="1"/>
          </p:cNvSpPr>
          <p:nvPr/>
        </p:nvSpPr>
        <p:spPr bwMode="auto">
          <a:xfrm>
            <a:off x="311150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7" name="Text Box 7"/>
          <p:cNvSpPr txBox="1">
            <a:spLocks noChangeArrowheads="1"/>
          </p:cNvSpPr>
          <p:nvPr/>
        </p:nvSpPr>
        <p:spPr bwMode="auto">
          <a:xfrm>
            <a:off x="292100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80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6808" name="AutoShape 8"/>
          <p:cNvSpPr>
            <a:spLocks noChangeArrowheads="1"/>
          </p:cNvSpPr>
          <p:nvPr/>
        </p:nvSpPr>
        <p:spPr bwMode="auto">
          <a:xfrm>
            <a:off x="6708775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9" name="Text Box 9"/>
          <p:cNvSpPr txBox="1">
            <a:spLocks noChangeArrowheads="1"/>
          </p:cNvSpPr>
          <p:nvPr/>
        </p:nvSpPr>
        <p:spPr bwMode="auto">
          <a:xfrm>
            <a:off x="6689725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90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6810" name="Text Box 10"/>
          <p:cNvSpPr txBox="1">
            <a:spLocks noChangeArrowheads="1"/>
          </p:cNvSpPr>
          <p:nvPr/>
        </p:nvSpPr>
        <p:spPr bwMode="auto">
          <a:xfrm>
            <a:off x="3557588" y="858838"/>
            <a:ext cx="20272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HCF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68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Text Box 3"/>
          <p:cNvSpPr txBox="1">
            <a:spLocks noChangeArrowheads="1"/>
          </p:cNvSpPr>
          <p:nvPr/>
        </p:nvSpPr>
        <p:spPr bwMode="auto">
          <a:xfrm>
            <a:off x="4103688" y="2628900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28" name="AutoShape 4"/>
          <p:cNvSpPr>
            <a:spLocks noChangeArrowheads="1"/>
          </p:cNvSpPr>
          <p:nvPr/>
        </p:nvSpPr>
        <p:spPr bwMode="auto">
          <a:xfrm rot="-5400000">
            <a:off x="3143250" y="1195388"/>
            <a:ext cx="2847975" cy="4419600"/>
          </a:xfrm>
          <a:prstGeom prst="upDownArrowCallout">
            <a:avLst>
              <a:gd name="adj1" fmla="val 25000"/>
              <a:gd name="adj2" fmla="val 25000"/>
              <a:gd name="adj3" fmla="val 19398"/>
              <a:gd name="adj4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9" name="Text Box 5"/>
          <p:cNvSpPr txBox="1">
            <a:spLocks noChangeArrowheads="1"/>
          </p:cNvSpPr>
          <p:nvPr/>
        </p:nvSpPr>
        <p:spPr bwMode="auto">
          <a:xfrm>
            <a:off x="3554413" y="2522538"/>
            <a:ext cx="2027237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11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30" name="AutoShape 6"/>
          <p:cNvSpPr>
            <a:spLocks noChangeArrowheads="1"/>
          </p:cNvSpPr>
          <p:nvPr/>
        </p:nvSpPr>
        <p:spPr bwMode="auto">
          <a:xfrm>
            <a:off x="311150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1" name="Text Box 7"/>
          <p:cNvSpPr txBox="1">
            <a:spLocks noChangeArrowheads="1"/>
          </p:cNvSpPr>
          <p:nvPr/>
        </p:nvSpPr>
        <p:spPr bwMode="auto">
          <a:xfrm>
            <a:off x="292100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33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7832" name="AutoShape 8"/>
          <p:cNvSpPr>
            <a:spLocks noChangeArrowheads="1"/>
          </p:cNvSpPr>
          <p:nvPr/>
        </p:nvSpPr>
        <p:spPr bwMode="auto">
          <a:xfrm>
            <a:off x="6708775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3" name="Text Box 9"/>
          <p:cNvSpPr txBox="1">
            <a:spLocks noChangeArrowheads="1"/>
          </p:cNvSpPr>
          <p:nvPr/>
        </p:nvSpPr>
        <p:spPr bwMode="auto">
          <a:xfrm>
            <a:off x="6689725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39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7834" name="Text Box 10"/>
          <p:cNvSpPr txBox="1">
            <a:spLocks noChangeArrowheads="1"/>
          </p:cNvSpPr>
          <p:nvPr/>
        </p:nvSpPr>
        <p:spPr bwMode="auto">
          <a:xfrm>
            <a:off x="3557588" y="858838"/>
            <a:ext cx="20272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HCF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78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Text Box 3"/>
          <p:cNvSpPr txBox="1">
            <a:spLocks noChangeArrowheads="1"/>
          </p:cNvSpPr>
          <p:nvPr/>
        </p:nvSpPr>
        <p:spPr bwMode="auto">
          <a:xfrm>
            <a:off x="4103688" y="2628900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52" name="AutoShape 4"/>
          <p:cNvSpPr>
            <a:spLocks noChangeArrowheads="1"/>
          </p:cNvSpPr>
          <p:nvPr/>
        </p:nvSpPr>
        <p:spPr bwMode="auto">
          <a:xfrm rot="-5400000">
            <a:off x="3143250" y="1195388"/>
            <a:ext cx="2847975" cy="4419600"/>
          </a:xfrm>
          <a:prstGeom prst="upDownArrowCallout">
            <a:avLst>
              <a:gd name="adj1" fmla="val 25000"/>
              <a:gd name="adj2" fmla="val 25000"/>
              <a:gd name="adj3" fmla="val 19398"/>
              <a:gd name="adj4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3" name="Text Box 5"/>
          <p:cNvSpPr txBox="1">
            <a:spLocks noChangeArrowheads="1"/>
          </p:cNvSpPr>
          <p:nvPr/>
        </p:nvSpPr>
        <p:spPr bwMode="auto">
          <a:xfrm>
            <a:off x="3554413" y="2522538"/>
            <a:ext cx="2027237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11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54" name="AutoShape 6"/>
          <p:cNvSpPr>
            <a:spLocks noChangeArrowheads="1"/>
          </p:cNvSpPr>
          <p:nvPr/>
        </p:nvSpPr>
        <p:spPr bwMode="auto">
          <a:xfrm>
            <a:off x="311150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5" name="Text Box 7"/>
          <p:cNvSpPr txBox="1">
            <a:spLocks noChangeArrowheads="1"/>
          </p:cNvSpPr>
          <p:nvPr/>
        </p:nvSpPr>
        <p:spPr bwMode="auto">
          <a:xfrm>
            <a:off x="292100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14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8856" name="AutoShape 8"/>
          <p:cNvSpPr>
            <a:spLocks noChangeArrowheads="1"/>
          </p:cNvSpPr>
          <p:nvPr/>
        </p:nvSpPr>
        <p:spPr bwMode="auto">
          <a:xfrm>
            <a:off x="6708775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7" name="Text Box 9"/>
          <p:cNvSpPr txBox="1">
            <a:spLocks noChangeArrowheads="1"/>
          </p:cNvSpPr>
          <p:nvPr/>
        </p:nvSpPr>
        <p:spPr bwMode="auto">
          <a:xfrm>
            <a:off x="6689725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16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8858" name="Text Box 10"/>
          <p:cNvSpPr txBox="1">
            <a:spLocks noChangeArrowheads="1"/>
          </p:cNvSpPr>
          <p:nvPr/>
        </p:nvSpPr>
        <p:spPr bwMode="auto">
          <a:xfrm>
            <a:off x="3557588" y="858838"/>
            <a:ext cx="20272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HCF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88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Text Box 3"/>
          <p:cNvSpPr txBox="1">
            <a:spLocks noChangeArrowheads="1"/>
          </p:cNvSpPr>
          <p:nvPr/>
        </p:nvSpPr>
        <p:spPr bwMode="auto">
          <a:xfrm>
            <a:off x="4103688" y="2628900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76" name="AutoShape 4"/>
          <p:cNvSpPr>
            <a:spLocks noChangeArrowheads="1"/>
          </p:cNvSpPr>
          <p:nvPr/>
        </p:nvSpPr>
        <p:spPr bwMode="auto">
          <a:xfrm rot="-5400000">
            <a:off x="3143250" y="1195388"/>
            <a:ext cx="2847975" cy="4419600"/>
          </a:xfrm>
          <a:prstGeom prst="upDownArrowCallout">
            <a:avLst>
              <a:gd name="adj1" fmla="val 25000"/>
              <a:gd name="adj2" fmla="val 25000"/>
              <a:gd name="adj3" fmla="val 19398"/>
              <a:gd name="adj4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7" name="Text Box 5"/>
          <p:cNvSpPr txBox="1">
            <a:spLocks noChangeArrowheads="1"/>
          </p:cNvSpPr>
          <p:nvPr/>
        </p:nvSpPr>
        <p:spPr bwMode="auto">
          <a:xfrm>
            <a:off x="3554413" y="2522538"/>
            <a:ext cx="2027237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US" sz="11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78" name="AutoShape 6"/>
          <p:cNvSpPr>
            <a:spLocks noChangeArrowheads="1"/>
          </p:cNvSpPr>
          <p:nvPr/>
        </p:nvSpPr>
        <p:spPr bwMode="auto">
          <a:xfrm>
            <a:off x="311150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9" name="Text Box 7"/>
          <p:cNvSpPr txBox="1">
            <a:spLocks noChangeArrowheads="1"/>
          </p:cNvSpPr>
          <p:nvPr/>
        </p:nvSpPr>
        <p:spPr bwMode="auto">
          <a:xfrm>
            <a:off x="292100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63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9880" name="AutoShape 8"/>
          <p:cNvSpPr>
            <a:spLocks noChangeArrowheads="1"/>
          </p:cNvSpPr>
          <p:nvPr/>
        </p:nvSpPr>
        <p:spPr bwMode="auto">
          <a:xfrm>
            <a:off x="6708775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1" name="Text Box 9"/>
          <p:cNvSpPr txBox="1">
            <a:spLocks noChangeArrowheads="1"/>
          </p:cNvSpPr>
          <p:nvPr/>
        </p:nvSpPr>
        <p:spPr bwMode="auto">
          <a:xfrm>
            <a:off x="6689725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77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9882" name="Text Box 10"/>
          <p:cNvSpPr txBox="1">
            <a:spLocks noChangeArrowheads="1"/>
          </p:cNvSpPr>
          <p:nvPr/>
        </p:nvSpPr>
        <p:spPr bwMode="auto">
          <a:xfrm>
            <a:off x="3557588" y="858838"/>
            <a:ext cx="20272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HCF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98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Text Box 3"/>
          <p:cNvSpPr txBox="1">
            <a:spLocks noChangeArrowheads="1"/>
          </p:cNvSpPr>
          <p:nvPr/>
        </p:nvSpPr>
        <p:spPr bwMode="auto">
          <a:xfrm>
            <a:off x="4103688" y="2628900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0" name="AutoShape 4"/>
          <p:cNvSpPr>
            <a:spLocks noChangeArrowheads="1"/>
          </p:cNvSpPr>
          <p:nvPr/>
        </p:nvSpPr>
        <p:spPr bwMode="auto">
          <a:xfrm rot="-5400000">
            <a:off x="3143250" y="1195388"/>
            <a:ext cx="2847975" cy="4419600"/>
          </a:xfrm>
          <a:prstGeom prst="upDownArrowCallout">
            <a:avLst>
              <a:gd name="adj1" fmla="val 25000"/>
              <a:gd name="adj2" fmla="val 25000"/>
              <a:gd name="adj3" fmla="val 19398"/>
              <a:gd name="adj4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1" name="Text Box 5"/>
          <p:cNvSpPr txBox="1">
            <a:spLocks noChangeArrowheads="1"/>
          </p:cNvSpPr>
          <p:nvPr/>
        </p:nvSpPr>
        <p:spPr bwMode="auto">
          <a:xfrm>
            <a:off x="3554413" y="2522538"/>
            <a:ext cx="2027237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US" sz="11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2" name="AutoShape 6"/>
          <p:cNvSpPr>
            <a:spLocks noChangeArrowheads="1"/>
          </p:cNvSpPr>
          <p:nvPr/>
        </p:nvSpPr>
        <p:spPr bwMode="auto">
          <a:xfrm>
            <a:off x="311150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3" name="Text Box 7"/>
          <p:cNvSpPr txBox="1">
            <a:spLocks noChangeArrowheads="1"/>
          </p:cNvSpPr>
          <p:nvPr/>
        </p:nvSpPr>
        <p:spPr bwMode="auto">
          <a:xfrm>
            <a:off x="292100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36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0904" name="AutoShape 8"/>
          <p:cNvSpPr>
            <a:spLocks noChangeArrowheads="1"/>
          </p:cNvSpPr>
          <p:nvPr/>
        </p:nvSpPr>
        <p:spPr bwMode="auto">
          <a:xfrm>
            <a:off x="6708775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5" name="Text Box 9"/>
          <p:cNvSpPr txBox="1">
            <a:spLocks noChangeArrowheads="1"/>
          </p:cNvSpPr>
          <p:nvPr/>
        </p:nvSpPr>
        <p:spPr bwMode="auto">
          <a:xfrm>
            <a:off x="6689725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42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0906" name="Text Box 10"/>
          <p:cNvSpPr txBox="1">
            <a:spLocks noChangeArrowheads="1"/>
          </p:cNvSpPr>
          <p:nvPr/>
        </p:nvSpPr>
        <p:spPr bwMode="auto">
          <a:xfrm>
            <a:off x="3557588" y="858838"/>
            <a:ext cx="20272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HCF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09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1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Text Box 3"/>
          <p:cNvSpPr txBox="1">
            <a:spLocks noChangeArrowheads="1"/>
          </p:cNvSpPr>
          <p:nvPr/>
        </p:nvSpPr>
        <p:spPr bwMode="auto">
          <a:xfrm>
            <a:off x="4103688" y="2628900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24" name="AutoShape 4"/>
          <p:cNvSpPr>
            <a:spLocks noChangeArrowheads="1"/>
          </p:cNvSpPr>
          <p:nvPr/>
        </p:nvSpPr>
        <p:spPr bwMode="auto">
          <a:xfrm rot="-5400000">
            <a:off x="3143250" y="1195388"/>
            <a:ext cx="2847975" cy="4419600"/>
          </a:xfrm>
          <a:prstGeom prst="upDownArrowCallout">
            <a:avLst>
              <a:gd name="adj1" fmla="val 25000"/>
              <a:gd name="adj2" fmla="val 25000"/>
              <a:gd name="adj3" fmla="val 19398"/>
              <a:gd name="adj4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5" name="Text Box 5"/>
          <p:cNvSpPr txBox="1">
            <a:spLocks noChangeArrowheads="1"/>
          </p:cNvSpPr>
          <p:nvPr/>
        </p:nvSpPr>
        <p:spPr bwMode="auto">
          <a:xfrm>
            <a:off x="3554413" y="2522538"/>
            <a:ext cx="2027237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FFFF00"/>
                </a:solidFill>
                <a:latin typeface="Comic Sans MS" pitchFamily="66" charset="0"/>
              </a:rPr>
              <a:t>15</a:t>
            </a:r>
            <a:endParaRPr lang="en-US" sz="11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26" name="AutoShape 6"/>
          <p:cNvSpPr>
            <a:spLocks noChangeArrowheads="1"/>
          </p:cNvSpPr>
          <p:nvPr/>
        </p:nvSpPr>
        <p:spPr bwMode="auto">
          <a:xfrm>
            <a:off x="311150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7" name="Text Box 7"/>
          <p:cNvSpPr txBox="1">
            <a:spLocks noChangeArrowheads="1"/>
          </p:cNvSpPr>
          <p:nvPr/>
        </p:nvSpPr>
        <p:spPr bwMode="auto">
          <a:xfrm>
            <a:off x="292100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30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1928" name="AutoShape 8"/>
          <p:cNvSpPr>
            <a:spLocks noChangeArrowheads="1"/>
          </p:cNvSpPr>
          <p:nvPr/>
        </p:nvSpPr>
        <p:spPr bwMode="auto">
          <a:xfrm>
            <a:off x="6708775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9" name="Text Box 9"/>
          <p:cNvSpPr txBox="1">
            <a:spLocks noChangeArrowheads="1"/>
          </p:cNvSpPr>
          <p:nvPr/>
        </p:nvSpPr>
        <p:spPr bwMode="auto">
          <a:xfrm>
            <a:off x="6689725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45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1930" name="Text Box 10"/>
          <p:cNvSpPr txBox="1">
            <a:spLocks noChangeArrowheads="1"/>
          </p:cNvSpPr>
          <p:nvPr/>
        </p:nvSpPr>
        <p:spPr bwMode="auto">
          <a:xfrm>
            <a:off x="3557588" y="858838"/>
            <a:ext cx="20272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HCF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19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189</TotalTime>
  <Words>121</Words>
  <Application>Microsoft Office PowerPoint</Application>
  <PresentationFormat>On-screen Show (4:3)</PresentationFormat>
  <Paragraphs>106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44</cp:revision>
  <dcterms:created xsi:type="dcterms:W3CDTF">2006-03-03T16:34:11Z</dcterms:created>
  <dcterms:modified xsi:type="dcterms:W3CDTF">2011-11-25T20:14:21Z</dcterms:modified>
</cp:coreProperties>
</file>