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ableStyles" Target="tableStyle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127C8-4DB8-FBD3-34DE-CBA8BE3E8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557B42-3C25-A5AB-B052-428BFC5E6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1AA36-91D6-4210-B373-767EBB1AD076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0B0577-7B68-FFE7-8EA1-50F6AD507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28F4FA-02FF-5EB2-5CD8-D22796052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D7536-8E73-4E00-A853-83CBFDF1E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395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F18243-9A4D-8561-BBE0-CAD427B23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7A165-6AE8-1626-0DDC-87B391FAC1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DFD62-94DE-5649-5D3F-155933555E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01AA36-91D6-4210-B373-767EBB1AD076}" type="datetimeFigureOut">
              <a:rPr lang="en-GB" smtClean="0"/>
              <a:t>04/11/2023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09795-F553-5795-C7F6-280D7DAF34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A218D-9B64-2C5C-B440-5947A5485C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D7536-8E73-4E00-A853-83CBFDF1EE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444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1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1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49FED96-75EC-68D5-1CC5-96351ABF9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900" b="0" i="0" u="none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workplace culture and its impact on Organizational efficiency </a:t>
            </a:r>
            <a:br>
              <a:rPr kumimoji="0" lang="en-US" altLang="en-US" sz="2900" b="0" i="0" u="none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en-US" sz="2900" b="0" i="0" u="none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Lecturer- Samuel Ofori               </a:t>
            </a:r>
            <a:br>
              <a:rPr kumimoji="0" lang="en-US" altLang="en-US" sz="2900" b="0" i="0" u="none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US" altLang="en-US" sz="2900" b="0" i="0" u="none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BMSW 5105</a:t>
            </a:r>
            <a:endParaRPr kumimoji="0" lang="en-GB" altLang="en-US" sz="29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900" b="0" i="0" u="none" strike="noStrike" cap="none" normalizeH="0" baseline="0">
                <a:ln>
                  <a:noFill/>
                </a:ln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Syed Imran- 2120439</a:t>
            </a:r>
            <a:endParaRPr kumimoji="0" lang="en-US" altLang="en-US" sz="29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DFF174C-2E4D-1EE1-5D86-9F6C178698D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8670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65D23B9-17F9-E09F-751B-8CEE763D4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Google 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D8F1E8-D2B5-EE97-FF0A-0F8D87A021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31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500FC05-E69C-8FCE-2A14-0CCC5FF4E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Googles Organizational culture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0DC4A2-9803-5DBB-923B-4597FBDC4D0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39438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FEAC30-A651-CD52-7591-520EB06E61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74D4A2-561F-1ED7-B8C4-97BA6222F22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038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772BA3-206C-8DA5-3207-782D39159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DF24C9-A99A-0AF3-9FE3-69EDB59BA2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97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96BDDE-C6A4-C529-27FB-8F8BBE307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PESTEL factors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FD489C-D852-3C8B-DFF4-526F7745CA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84184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5A90EAD-4198-C81C-D11C-6815C6D3F9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kern="10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Barriers  to effective functioning of organizations culture</a:t>
            </a:r>
            <a:br>
              <a:rPr lang="en-GB" sz="2800" b="1" kern="100"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A96B1C-6D1A-B654-0901-2DAAAE8E2FE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399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10DA8F-4E61-5BB3-093D-252C6318E5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Some recommendations to improve barriers</a:t>
            </a:r>
            <a:br>
              <a:rPr lang="en-GB" sz="2000"/>
            </a:br>
            <a:br>
              <a:rPr lang="en-GB" sz="2000"/>
            </a:br>
            <a:br>
              <a:rPr lang="en-GB" sz="2000"/>
            </a:br>
            <a:endParaRPr lang="en-GB" sz="2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6BFC14-FD79-AF1F-79D2-53AB746026F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1771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3F7030-7FD4-0337-DC63-0421B18BC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Thank you for listening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48D7EC-0ACD-06C5-AC18-9A599E0D7DF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004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6ECD007-2952-8C85-41C4-C0B46E4A1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DEBB1F-BA13-B5F7-EC69-F058A8FC929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5320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</Words>
  <Application>Microsoft Office PowerPoint</Application>
  <PresentationFormat>Widescreen</PresentationFormat>
  <Paragraphs>9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workplace culture and its impact on Organizational efficiency  Lecturer- Samuel Ofori                 BMSW 5105 Syed Imran- 2120439</vt:lpstr>
      <vt:lpstr>Google </vt:lpstr>
      <vt:lpstr>Googles Organizational culture</vt:lpstr>
      <vt:lpstr>PowerPoint Presentation</vt:lpstr>
      <vt:lpstr>PowerPoint Presentation</vt:lpstr>
      <vt:lpstr>PESTEL factors</vt:lpstr>
      <vt:lpstr>Barriers  to effective functioning of organizations culture </vt:lpstr>
      <vt:lpstr>Some recommendations to improve barriers   </vt:lpstr>
      <vt:lpstr>Thank you for listening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workplace culture and its impact on Organizational efficiency  Lecturer- Samuel Ofori                 BMSW 5105 Syed Imran- 2120439</dc:title>
  <dc:creator>jannat rahman</dc:creator>
  <cp:lastModifiedBy>Syed Shahadat Hussain Imran</cp:lastModifiedBy>
  <cp:revision>2</cp:revision>
  <dcterms:created xsi:type="dcterms:W3CDTF">2023-10-26T17:56:35Z</dcterms:created>
  <dcterms:modified xsi:type="dcterms:W3CDTF">2023-11-04T16:26:35Z</dcterms:modified>
</cp:coreProperties>
</file>