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sldIdLst>
    <p:sldId id="256" r:id="rId2"/>
    <p:sldId id="294" r:id="rId3"/>
    <p:sldId id="283" r:id="rId4"/>
    <p:sldId id="262" r:id="rId5"/>
    <p:sldId id="285" r:id="rId6"/>
    <p:sldId id="263" r:id="rId7"/>
    <p:sldId id="286" r:id="rId8"/>
    <p:sldId id="282" r:id="rId9"/>
    <p:sldId id="268" r:id="rId10"/>
    <p:sldId id="287" r:id="rId11"/>
    <p:sldId id="281" r:id="rId12"/>
    <p:sldId id="269" r:id="rId13"/>
    <p:sldId id="288" r:id="rId14"/>
    <p:sldId id="274" r:id="rId15"/>
    <p:sldId id="270" r:id="rId16"/>
    <p:sldId id="289" r:id="rId17"/>
    <p:sldId id="275" r:id="rId18"/>
    <p:sldId id="271" r:id="rId19"/>
    <p:sldId id="290" r:id="rId20"/>
    <p:sldId id="276" r:id="rId21"/>
    <p:sldId id="277" r:id="rId22"/>
    <p:sldId id="291" r:id="rId23"/>
    <p:sldId id="278" r:id="rId24"/>
    <p:sldId id="259" r:id="rId25"/>
    <p:sldId id="279" r:id="rId26"/>
    <p:sldId id="292" r:id="rId27"/>
    <p:sldId id="280" r:id="rId28"/>
    <p:sldId id="257" r:id="rId29"/>
    <p:sldId id="260" r:id="rId30"/>
    <p:sldId id="258" r:id="rId31"/>
    <p:sldId id="266" r:id="rId32"/>
    <p:sldId id="296" r:id="rId33"/>
    <p:sldId id="284" r:id="rId34"/>
    <p:sldId id="267" r:id="rId35"/>
    <p:sldId id="293" r:id="rId36"/>
    <p:sldId id="264" r:id="rId37"/>
    <p:sldId id="297" r:id="rId38"/>
    <p:sldId id="295" r:id="rId39"/>
    <p:sldId id="26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00A2B"/>
    <a:srgbClr val="D1DBE8"/>
    <a:srgbClr val="08031F"/>
    <a:srgbClr val="B8C8D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4986A6-99E4-C9E0-3D5D-F34C4C85E00D}" v="3751" dt="2025-03-27T02:39:50.6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y Sexton (2300108)" userId="S::2300108@student.uwtsd.ac.uk::067c3eed-c2f7-4d36-8647-427adeee70f0" providerId="AD" clId="Web-{1C79CC8F-7EA4-C911-8097-EDBF98A6FE76}"/>
    <pc:docChg chg="modSld">
      <pc:chgData name="Bethany Sexton (2300108)" userId="S::2300108@student.uwtsd.ac.uk::067c3eed-c2f7-4d36-8647-427adeee70f0" providerId="AD" clId="Web-{1C79CC8F-7EA4-C911-8097-EDBF98A6FE76}" dt="2025-03-24T22:00:39.013" v="11"/>
      <pc:docMkLst>
        <pc:docMk/>
      </pc:docMkLst>
      <pc:sldChg chg="modSp">
        <pc:chgData name="Bethany Sexton (2300108)" userId="S::2300108@student.uwtsd.ac.uk::067c3eed-c2f7-4d36-8647-427adeee70f0" providerId="AD" clId="Web-{1C79CC8F-7EA4-C911-8097-EDBF98A6FE76}" dt="2025-03-24T22:00:39.013" v="11"/>
        <pc:sldMkLst>
          <pc:docMk/>
          <pc:sldMk cId="3602390402" sldId="257"/>
        </pc:sldMkLst>
        <pc:graphicFrameChg chg="mod modGraphic">
          <ac:chgData name="Bethany Sexton (2300108)" userId="S::2300108@student.uwtsd.ac.uk::067c3eed-c2f7-4d36-8647-427adeee70f0" providerId="AD" clId="Web-{1C79CC8F-7EA4-C911-8097-EDBF98A6FE76}" dt="2025-03-24T22:00:39.013" v="11"/>
          <ac:graphicFrameMkLst>
            <pc:docMk/>
            <pc:sldMk cId="3602390402" sldId="257"/>
            <ac:graphicFrameMk id="4" creationId="{3BC58AD6-093A-14E1-D009-DD639C3C12FB}"/>
          </ac:graphicFrameMkLst>
        </pc:graphicFrameChg>
      </pc:sldChg>
    </pc:docChg>
  </pc:docChgLst>
  <pc:docChgLst>
    <pc:chgData name="Bethany Sexton (2300108)" userId="S::2300108@student.uwtsd.ac.uk::067c3eed-c2f7-4d36-8647-427adeee70f0" providerId="AD" clId="Web-{1C4F8B24-0433-780B-AF1C-077C606E5A11}"/>
    <pc:docChg chg="addSld delSld modSld">
      <pc:chgData name="Bethany Sexton (2300108)" userId="S::2300108@student.uwtsd.ac.uk::067c3eed-c2f7-4d36-8647-427adeee70f0" providerId="AD" clId="Web-{1C4F8B24-0433-780B-AF1C-077C606E5A11}" dt="2025-03-24T21:58:04.233" v="1858" actId="1076"/>
      <pc:docMkLst>
        <pc:docMk/>
      </pc:docMkLst>
      <pc:sldChg chg="addSp modSp mod setBg">
        <pc:chgData name="Bethany Sexton (2300108)" userId="S::2300108@student.uwtsd.ac.uk::067c3eed-c2f7-4d36-8647-427adeee70f0" providerId="AD" clId="Web-{1C4F8B24-0433-780B-AF1C-077C606E5A11}" dt="2025-03-24T20:55:13.534" v="1697" actId="20577"/>
        <pc:sldMkLst>
          <pc:docMk/>
          <pc:sldMk cId="109857222" sldId="256"/>
        </pc:sldMkLst>
        <pc:spChg chg="mod">
          <ac:chgData name="Bethany Sexton (2300108)" userId="S::2300108@student.uwtsd.ac.uk::067c3eed-c2f7-4d36-8647-427adeee70f0" providerId="AD" clId="Web-{1C4F8B24-0433-780B-AF1C-077C606E5A11}" dt="2025-03-24T20:55:13.534" v="1697" actId="20577"/>
          <ac:spMkLst>
            <pc:docMk/>
            <pc:sldMk cId="109857222" sldId="256"/>
            <ac:spMk id="2" creationId="{00000000-0000-0000-0000-000000000000}"/>
          </ac:spMkLst>
        </pc:spChg>
        <pc:spChg chg="mod">
          <ac:chgData name="Bethany Sexton (2300108)" userId="S::2300108@student.uwtsd.ac.uk::067c3eed-c2f7-4d36-8647-427adeee70f0" providerId="AD" clId="Web-{1C4F8B24-0433-780B-AF1C-077C606E5A11}" dt="2025-03-24T20:55:03.503" v="1695" actId="20577"/>
          <ac:spMkLst>
            <pc:docMk/>
            <pc:sldMk cId="109857222" sldId="256"/>
            <ac:spMk id="3" creationId="{00000000-0000-0000-0000-000000000000}"/>
          </ac:spMkLst>
        </pc:spChg>
        <pc:spChg chg="add">
          <ac:chgData name="Bethany Sexton (2300108)" userId="S::2300108@student.uwtsd.ac.uk::067c3eed-c2f7-4d36-8647-427adeee70f0" providerId="AD" clId="Web-{1C4F8B24-0433-780B-AF1C-077C606E5A11}" dt="2025-03-24T17:06:05.397" v="1596"/>
          <ac:spMkLst>
            <pc:docMk/>
            <pc:sldMk cId="109857222" sldId="256"/>
            <ac:spMk id="10" creationId="{A3363022-C969-41E9-8EB2-E4C94908C1FA}"/>
          </ac:spMkLst>
        </pc:spChg>
        <pc:spChg chg="add">
          <ac:chgData name="Bethany Sexton (2300108)" userId="S::2300108@student.uwtsd.ac.uk::067c3eed-c2f7-4d36-8647-427adeee70f0" providerId="AD" clId="Web-{1C4F8B24-0433-780B-AF1C-077C606E5A11}" dt="2025-03-24T17:06:05.397" v="1596"/>
          <ac:spMkLst>
            <pc:docMk/>
            <pc:sldMk cId="109857222" sldId="256"/>
            <ac:spMk id="12" creationId="{8D1AD6B3-BE88-4CEB-BA17-790657CC4729}"/>
          </ac:spMkLst>
        </pc:spChg>
        <pc:grpChg chg="add">
          <ac:chgData name="Bethany Sexton (2300108)" userId="S::2300108@student.uwtsd.ac.uk::067c3eed-c2f7-4d36-8647-427adeee70f0" providerId="AD" clId="Web-{1C4F8B24-0433-780B-AF1C-077C606E5A11}" dt="2025-03-24T17:06:05.397" v="1596"/>
          <ac:grpSpMkLst>
            <pc:docMk/>
            <pc:sldMk cId="109857222" sldId="256"/>
            <ac:grpSpMk id="14" creationId="{89D1390B-7E13-4B4F-9CB2-391063412E54}"/>
          </ac:grpSpMkLst>
        </pc:grpChg>
        <pc:picChg chg="add">
          <ac:chgData name="Bethany Sexton (2300108)" userId="S::2300108@student.uwtsd.ac.uk::067c3eed-c2f7-4d36-8647-427adeee70f0" providerId="AD" clId="Web-{1C4F8B24-0433-780B-AF1C-077C606E5A11}" dt="2025-03-24T17:06:05.397" v="1596"/>
          <ac:picMkLst>
            <pc:docMk/>
            <pc:sldMk cId="109857222" sldId="256"/>
            <ac:picMk id="7" creationId="{E88AB54E-77A6-6FA6-5173-1BB640EB0B8D}"/>
          </ac:picMkLst>
        </pc:picChg>
      </pc:sldChg>
      <pc:sldChg chg="new del">
        <pc:chgData name="Bethany Sexton (2300108)" userId="S::2300108@student.uwtsd.ac.uk::067c3eed-c2f7-4d36-8647-427adeee70f0" providerId="AD" clId="Web-{1C4F8B24-0433-780B-AF1C-077C606E5A11}" dt="2025-03-21T16:40:03.880" v="1"/>
        <pc:sldMkLst>
          <pc:docMk/>
          <pc:sldMk cId="1872976658" sldId="257"/>
        </pc:sldMkLst>
      </pc:sldChg>
      <pc:sldChg chg="addSp delSp modSp new mod setBg">
        <pc:chgData name="Bethany Sexton (2300108)" userId="S::2300108@student.uwtsd.ac.uk::067c3eed-c2f7-4d36-8647-427adeee70f0" providerId="AD" clId="Web-{1C4F8B24-0433-780B-AF1C-077C606E5A11}" dt="2025-03-24T20:55:47.785" v="1729" actId="20577"/>
        <pc:sldMkLst>
          <pc:docMk/>
          <pc:sldMk cId="3602390402" sldId="257"/>
        </pc:sldMkLst>
        <pc:spChg chg="mod">
          <ac:chgData name="Bethany Sexton (2300108)" userId="S::2300108@student.uwtsd.ac.uk::067c3eed-c2f7-4d36-8647-427adeee70f0" providerId="AD" clId="Web-{1C4F8B24-0433-780B-AF1C-077C606E5A11}" dt="2025-03-24T20:55:47.785" v="1729" actId="20577"/>
          <ac:spMkLst>
            <pc:docMk/>
            <pc:sldMk cId="3602390402" sldId="257"/>
            <ac:spMk id="2" creationId="{917165DF-C5FD-9C3B-74E1-87007D4BA682}"/>
          </ac:spMkLst>
        </pc:spChg>
        <pc:spChg chg="del mod">
          <ac:chgData name="Bethany Sexton (2300108)" userId="S::2300108@student.uwtsd.ac.uk::067c3eed-c2f7-4d36-8647-427adeee70f0" providerId="AD" clId="Web-{1C4F8B24-0433-780B-AF1C-077C606E5A11}" dt="2025-03-21T16:40:28.913" v="10"/>
          <ac:spMkLst>
            <pc:docMk/>
            <pc:sldMk cId="3602390402" sldId="257"/>
            <ac:spMk id="3" creationId="{DAB5EE78-A016-C46E-1037-C7E7E8BF1A68}"/>
          </ac:spMkLst>
        </pc:spChg>
        <pc:spChg chg="add del">
          <ac:chgData name="Bethany Sexton (2300108)" userId="S::2300108@student.uwtsd.ac.uk::067c3eed-c2f7-4d36-8647-427adeee70f0" providerId="AD" clId="Web-{1C4F8B24-0433-780B-AF1C-077C606E5A11}" dt="2025-03-24T17:09:06.670" v="1658"/>
          <ac:spMkLst>
            <pc:docMk/>
            <pc:sldMk cId="3602390402" sldId="257"/>
            <ac:spMk id="9" creationId="{BEBFA723-5A7B-472D-ABD7-1526B8D3A38B}"/>
          </ac:spMkLst>
        </pc:spChg>
        <pc:spChg chg="add del">
          <ac:chgData name="Bethany Sexton (2300108)" userId="S::2300108@student.uwtsd.ac.uk::067c3eed-c2f7-4d36-8647-427adeee70f0" providerId="AD" clId="Web-{1C4F8B24-0433-780B-AF1C-077C606E5A11}" dt="2025-03-24T17:09:06.670" v="1658"/>
          <ac:spMkLst>
            <pc:docMk/>
            <pc:sldMk cId="3602390402" sldId="257"/>
            <ac:spMk id="11" creationId="{A6B27065-399A-4CF7-BF70-CF79B9848FC1}"/>
          </ac:spMkLst>
        </pc:spChg>
        <pc:spChg chg="add del">
          <ac:chgData name="Bethany Sexton (2300108)" userId="S::2300108@student.uwtsd.ac.uk::067c3eed-c2f7-4d36-8647-427adeee70f0" providerId="AD" clId="Web-{1C4F8B24-0433-780B-AF1C-077C606E5A11}" dt="2025-03-24T17:08:21.387" v="1639"/>
          <ac:spMkLst>
            <pc:docMk/>
            <pc:sldMk cId="3602390402" sldId="257"/>
            <ac:spMk id="21" creationId="{53F29798-D584-4792-9B62-3F5F5C36D619}"/>
          </ac:spMkLst>
        </pc:spChg>
        <pc:spChg chg="add del">
          <ac:chgData name="Bethany Sexton (2300108)" userId="S::2300108@student.uwtsd.ac.uk::067c3eed-c2f7-4d36-8647-427adeee70f0" providerId="AD" clId="Web-{1C4F8B24-0433-780B-AF1C-077C606E5A11}" dt="2025-03-24T17:08:23.871" v="1641"/>
          <ac:spMkLst>
            <pc:docMk/>
            <pc:sldMk cId="3602390402" sldId="257"/>
            <ac:spMk id="23" creationId="{AC477752-ACCA-41C1-9B1D-D0CED1F9CBDD}"/>
          </ac:spMkLst>
        </pc:spChg>
        <pc:spChg chg="add del">
          <ac:chgData name="Bethany Sexton (2300108)" userId="S::2300108@student.uwtsd.ac.uk::067c3eed-c2f7-4d36-8647-427adeee70f0" providerId="AD" clId="Web-{1C4F8B24-0433-780B-AF1C-077C606E5A11}" dt="2025-03-24T17:08:29.262" v="1643"/>
          <ac:spMkLst>
            <pc:docMk/>
            <pc:sldMk cId="3602390402" sldId="257"/>
            <ac:spMk id="25" creationId="{AC477752-ACCA-41C1-9B1D-D0CED1F9CBDD}"/>
          </ac:spMkLst>
        </pc:spChg>
        <pc:spChg chg="add del">
          <ac:chgData name="Bethany Sexton (2300108)" userId="S::2300108@student.uwtsd.ac.uk::067c3eed-c2f7-4d36-8647-427adeee70f0" providerId="AD" clId="Web-{1C4F8B24-0433-780B-AF1C-077C606E5A11}" dt="2025-03-24T17:08:39.294" v="1645"/>
          <ac:spMkLst>
            <pc:docMk/>
            <pc:sldMk cId="3602390402" sldId="257"/>
            <ac:spMk id="27" creationId="{F0DCC097-1DB8-4B6D-85D0-6FBA0E1CA4BA}"/>
          </ac:spMkLst>
        </pc:spChg>
        <pc:spChg chg="add del">
          <ac:chgData name="Bethany Sexton (2300108)" userId="S::2300108@student.uwtsd.ac.uk::067c3eed-c2f7-4d36-8647-427adeee70f0" providerId="AD" clId="Web-{1C4F8B24-0433-780B-AF1C-077C606E5A11}" dt="2025-03-24T17:08:39.294" v="1645"/>
          <ac:spMkLst>
            <pc:docMk/>
            <pc:sldMk cId="3602390402" sldId="257"/>
            <ac:spMk id="28" creationId="{E0B58608-23C8-4441-994D-C6823EEE1DB7}"/>
          </ac:spMkLst>
        </pc:spChg>
        <pc:spChg chg="add del">
          <ac:chgData name="Bethany Sexton (2300108)" userId="S::2300108@student.uwtsd.ac.uk::067c3eed-c2f7-4d36-8647-427adeee70f0" providerId="AD" clId="Web-{1C4F8B24-0433-780B-AF1C-077C606E5A11}" dt="2025-03-24T17:08:43.919" v="1647"/>
          <ac:spMkLst>
            <pc:docMk/>
            <pc:sldMk cId="3602390402" sldId="257"/>
            <ac:spMk id="30" creationId="{65C9D962-F904-4553-A140-500CF3EFC58A}"/>
          </ac:spMkLst>
        </pc:spChg>
        <pc:spChg chg="add del">
          <ac:chgData name="Bethany Sexton (2300108)" userId="S::2300108@student.uwtsd.ac.uk::067c3eed-c2f7-4d36-8647-427adeee70f0" providerId="AD" clId="Web-{1C4F8B24-0433-780B-AF1C-077C606E5A11}" dt="2025-03-24T17:08:43.919" v="1647"/>
          <ac:spMkLst>
            <pc:docMk/>
            <pc:sldMk cId="3602390402" sldId="257"/>
            <ac:spMk id="31" creationId="{02FE0FA2-B10C-4B9F-B9CC-E5D9AD400454}"/>
          </ac:spMkLst>
        </pc:spChg>
        <pc:spChg chg="add del">
          <ac:chgData name="Bethany Sexton (2300108)" userId="S::2300108@student.uwtsd.ac.uk::067c3eed-c2f7-4d36-8647-427adeee70f0" providerId="AD" clId="Web-{1C4F8B24-0433-780B-AF1C-077C606E5A11}" dt="2025-03-24T17:08:43.919" v="1647"/>
          <ac:spMkLst>
            <pc:docMk/>
            <pc:sldMk cId="3602390402" sldId="257"/>
            <ac:spMk id="32" creationId="{3389D0BC-BA1D-4360-88F9-D9ECCBDAB50E}"/>
          </ac:spMkLst>
        </pc:spChg>
        <pc:spChg chg="add del">
          <ac:chgData name="Bethany Sexton (2300108)" userId="S::2300108@student.uwtsd.ac.uk::067c3eed-c2f7-4d36-8647-427adeee70f0" providerId="AD" clId="Web-{1C4F8B24-0433-780B-AF1C-077C606E5A11}" dt="2025-03-24T17:08:46.356" v="1649"/>
          <ac:spMkLst>
            <pc:docMk/>
            <pc:sldMk cId="3602390402" sldId="257"/>
            <ac:spMk id="34" creationId="{68AF5748-FED8-45BA-8631-26D1D10F3246}"/>
          </ac:spMkLst>
        </pc:spChg>
        <pc:spChg chg="add del">
          <ac:chgData name="Bethany Sexton (2300108)" userId="S::2300108@student.uwtsd.ac.uk::067c3eed-c2f7-4d36-8647-427adeee70f0" providerId="AD" clId="Web-{1C4F8B24-0433-780B-AF1C-077C606E5A11}" dt="2025-03-24T17:08:46.356" v="1649"/>
          <ac:spMkLst>
            <pc:docMk/>
            <pc:sldMk cId="3602390402" sldId="257"/>
            <ac:spMk id="35" creationId="{AF2F604E-43BE-4DC3-B983-E071523364F8}"/>
          </ac:spMkLst>
        </pc:spChg>
        <pc:spChg chg="add del">
          <ac:chgData name="Bethany Sexton (2300108)" userId="S::2300108@student.uwtsd.ac.uk::067c3eed-c2f7-4d36-8647-427adeee70f0" providerId="AD" clId="Web-{1C4F8B24-0433-780B-AF1C-077C606E5A11}" dt="2025-03-24T17:08:46.356" v="1649"/>
          <ac:spMkLst>
            <pc:docMk/>
            <pc:sldMk cId="3602390402" sldId="257"/>
            <ac:spMk id="36" creationId="{08C9B587-E65E-4B52-B37C-ABEBB6E87928}"/>
          </ac:spMkLst>
        </pc:spChg>
        <pc:spChg chg="add del">
          <ac:chgData name="Bethany Sexton (2300108)" userId="S::2300108@student.uwtsd.ac.uk::067c3eed-c2f7-4d36-8647-427adeee70f0" providerId="AD" clId="Web-{1C4F8B24-0433-780B-AF1C-077C606E5A11}" dt="2025-03-24T17:08:48.935" v="1651"/>
          <ac:spMkLst>
            <pc:docMk/>
            <pc:sldMk cId="3602390402" sldId="257"/>
            <ac:spMk id="38" creationId="{B9D7E975-9161-4F2D-AC53-69E1912F6B5D}"/>
          </ac:spMkLst>
        </pc:spChg>
        <pc:spChg chg="add del">
          <ac:chgData name="Bethany Sexton (2300108)" userId="S::2300108@student.uwtsd.ac.uk::067c3eed-c2f7-4d36-8647-427adeee70f0" providerId="AD" clId="Web-{1C4F8B24-0433-780B-AF1C-077C606E5A11}" dt="2025-03-24T17:08:48.935" v="1651"/>
          <ac:spMkLst>
            <pc:docMk/>
            <pc:sldMk cId="3602390402" sldId="257"/>
            <ac:spMk id="39" creationId="{827DC2C4-B485-428A-BF4A-472D2967F47F}"/>
          </ac:spMkLst>
        </pc:spChg>
        <pc:spChg chg="add del">
          <ac:chgData name="Bethany Sexton (2300108)" userId="S::2300108@student.uwtsd.ac.uk::067c3eed-c2f7-4d36-8647-427adeee70f0" providerId="AD" clId="Web-{1C4F8B24-0433-780B-AF1C-077C606E5A11}" dt="2025-03-24T17:08:48.935" v="1651"/>
          <ac:spMkLst>
            <pc:docMk/>
            <pc:sldMk cId="3602390402" sldId="257"/>
            <ac:spMk id="40" creationId="{463E6235-1649-4B47-9862-4026FC473B6F}"/>
          </ac:spMkLst>
        </pc:spChg>
        <pc:spChg chg="add del">
          <ac:chgData name="Bethany Sexton (2300108)" userId="S::2300108@student.uwtsd.ac.uk::067c3eed-c2f7-4d36-8647-427adeee70f0" providerId="AD" clId="Web-{1C4F8B24-0433-780B-AF1C-077C606E5A11}" dt="2025-03-24T17:08:55.747" v="1653"/>
          <ac:spMkLst>
            <pc:docMk/>
            <pc:sldMk cId="3602390402" sldId="257"/>
            <ac:spMk id="42" creationId="{5F637E18-EF26-4327-9077-7FFC67B98B96}"/>
          </ac:spMkLst>
        </pc:spChg>
        <pc:spChg chg="add del">
          <ac:chgData name="Bethany Sexton (2300108)" userId="S::2300108@student.uwtsd.ac.uk::067c3eed-c2f7-4d36-8647-427adeee70f0" providerId="AD" clId="Web-{1C4F8B24-0433-780B-AF1C-077C606E5A11}" dt="2025-03-24T17:08:55.747" v="1653"/>
          <ac:spMkLst>
            <pc:docMk/>
            <pc:sldMk cId="3602390402" sldId="257"/>
            <ac:spMk id="43" creationId="{3EED6667-6BE8-A2AB-422A-5A1D89727E35}"/>
          </ac:spMkLst>
        </pc:spChg>
        <pc:spChg chg="add del">
          <ac:chgData name="Bethany Sexton (2300108)" userId="S::2300108@student.uwtsd.ac.uk::067c3eed-c2f7-4d36-8647-427adeee70f0" providerId="AD" clId="Web-{1C4F8B24-0433-780B-AF1C-077C606E5A11}" dt="2025-03-24T17:09:00.623" v="1655"/>
          <ac:spMkLst>
            <pc:docMk/>
            <pc:sldMk cId="3602390402" sldId="257"/>
            <ac:spMk id="45" creationId="{594D6AA1-A0E1-45F9-8E25-BAB8092293CC}"/>
          </ac:spMkLst>
        </pc:spChg>
        <pc:spChg chg="add del">
          <ac:chgData name="Bethany Sexton (2300108)" userId="S::2300108@student.uwtsd.ac.uk::067c3eed-c2f7-4d36-8647-427adeee70f0" providerId="AD" clId="Web-{1C4F8B24-0433-780B-AF1C-077C606E5A11}" dt="2025-03-24T17:09:06.607" v="1657"/>
          <ac:spMkLst>
            <pc:docMk/>
            <pc:sldMk cId="3602390402" sldId="257"/>
            <ac:spMk id="47" creationId="{E914257E-1E2A-4AC7-89EC-1FB65C9C0A0D}"/>
          </ac:spMkLst>
        </pc:spChg>
        <pc:spChg chg="add del">
          <ac:chgData name="Bethany Sexton (2300108)" userId="S::2300108@student.uwtsd.ac.uk::067c3eed-c2f7-4d36-8647-427adeee70f0" providerId="AD" clId="Web-{1C4F8B24-0433-780B-AF1C-077C606E5A11}" dt="2025-03-24T17:09:06.607" v="1657"/>
          <ac:spMkLst>
            <pc:docMk/>
            <pc:sldMk cId="3602390402" sldId="257"/>
            <ac:spMk id="48" creationId="{03E1C8F1-97F5-489C-8308-958F09657254}"/>
          </ac:spMkLst>
        </pc:spChg>
        <pc:spChg chg="add del">
          <ac:chgData name="Bethany Sexton (2300108)" userId="S::2300108@student.uwtsd.ac.uk::067c3eed-c2f7-4d36-8647-427adeee70f0" providerId="AD" clId="Web-{1C4F8B24-0433-780B-AF1C-077C606E5A11}" dt="2025-03-24T17:09:06.607" v="1657"/>
          <ac:spMkLst>
            <pc:docMk/>
            <pc:sldMk cId="3602390402" sldId="257"/>
            <ac:spMk id="49" creationId="{DEB62645-D4DA-4E99-8344-B1536F63D108}"/>
          </ac:spMkLst>
        </pc:spChg>
        <pc:spChg chg="add">
          <ac:chgData name="Bethany Sexton (2300108)" userId="S::2300108@student.uwtsd.ac.uk::067c3eed-c2f7-4d36-8647-427adeee70f0" providerId="AD" clId="Web-{1C4F8B24-0433-780B-AF1C-077C606E5A11}" dt="2025-03-24T17:09:06.670" v="1658"/>
          <ac:spMkLst>
            <pc:docMk/>
            <pc:sldMk cId="3602390402" sldId="257"/>
            <ac:spMk id="51" creationId="{F0DCC097-1DB8-4B6D-85D0-6FBA0E1CA4BA}"/>
          </ac:spMkLst>
        </pc:spChg>
        <pc:spChg chg="add">
          <ac:chgData name="Bethany Sexton (2300108)" userId="S::2300108@student.uwtsd.ac.uk::067c3eed-c2f7-4d36-8647-427adeee70f0" providerId="AD" clId="Web-{1C4F8B24-0433-780B-AF1C-077C606E5A11}" dt="2025-03-24T17:09:06.670" v="1658"/>
          <ac:spMkLst>
            <pc:docMk/>
            <pc:sldMk cId="3602390402" sldId="257"/>
            <ac:spMk id="52" creationId="{E0B58608-23C8-4441-994D-C6823EEE1DB7}"/>
          </ac:spMkLst>
        </pc:spChg>
        <pc:grpChg chg="add del">
          <ac:chgData name="Bethany Sexton (2300108)" userId="S::2300108@student.uwtsd.ac.uk::067c3eed-c2f7-4d36-8647-427adeee70f0" providerId="AD" clId="Web-{1C4F8B24-0433-780B-AF1C-077C606E5A11}" dt="2025-03-24T17:09:06.670" v="1658"/>
          <ac:grpSpMkLst>
            <pc:docMk/>
            <pc:sldMk cId="3602390402" sldId="257"/>
            <ac:grpSpMk id="13" creationId="{CF22986C-DDF7-4109-9D6A-006800D6B041}"/>
          </ac:grpSpMkLst>
        </pc:grpChg>
        <pc:graphicFrameChg chg="add del">
          <ac:chgData name="Bethany Sexton (2300108)" userId="S::2300108@student.uwtsd.ac.uk::067c3eed-c2f7-4d36-8647-427adeee70f0" providerId="AD" clId="Web-{1C4F8B24-0433-780B-AF1C-077C606E5A11}" dt="2025-03-24T14:58:50.262" v="1042"/>
          <ac:graphicFrameMkLst>
            <pc:docMk/>
            <pc:sldMk cId="3602390402" sldId="257"/>
            <ac:graphicFrameMk id="3" creationId="{99E00748-CEE1-826D-A86E-6967FB325BDA}"/>
          </ac:graphicFrameMkLst>
        </pc:graphicFrameChg>
        <pc:graphicFrameChg chg="add mod modGraphic">
          <ac:chgData name="Bethany Sexton (2300108)" userId="S::2300108@student.uwtsd.ac.uk::067c3eed-c2f7-4d36-8647-427adeee70f0" providerId="AD" clId="Web-{1C4F8B24-0433-780B-AF1C-077C606E5A11}" dt="2025-03-24T20:55:39.988" v="1728"/>
          <ac:graphicFrameMkLst>
            <pc:docMk/>
            <pc:sldMk cId="3602390402" sldId="257"/>
            <ac:graphicFrameMk id="4" creationId="{3BC58AD6-093A-14E1-D009-DD639C3C12FB}"/>
          </ac:graphicFrameMkLst>
        </pc:graphicFrameChg>
        <pc:graphicFrameChg chg="add del mod modGraphic">
          <ac:chgData name="Bethany Sexton (2300108)" userId="S::2300108@student.uwtsd.ac.uk::067c3eed-c2f7-4d36-8647-427adeee70f0" providerId="AD" clId="Web-{1C4F8B24-0433-780B-AF1C-077C606E5A11}" dt="2025-03-24T10:24:29.717" v="957"/>
          <ac:graphicFrameMkLst>
            <pc:docMk/>
            <pc:sldMk cId="3602390402" sldId="257"/>
            <ac:graphicFrameMk id="4" creationId="{924CE072-0D7A-354E-9497-B78EFB020EB2}"/>
          </ac:graphicFrameMkLst>
        </pc:graphicFrameChg>
      </pc:sldChg>
      <pc:sldChg chg="addSp modSp new mod setBg">
        <pc:chgData name="Bethany Sexton (2300108)" userId="S::2300108@student.uwtsd.ac.uk::067c3eed-c2f7-4d36-8647-427adeee70f0" providerId="AD" clId="Web-{1C4F8B24-0433-780B-AF1C-077C606E5A11}" dt="2025-03-24T20:56:19.661" v="1733" actId="20577"/>
        <pc:sldMkLst>
          <pc:docMk/>
          <pc:sldMk cId="1199635854" sldId="258"/>
        </pc:sldMkLst>
        <pc:spChg chg="mod">
          <ac:chgData name="Bethany Sexton (2300108)" userId="S::2300108@student.uwtsd.ac.uk::067c3eed-c2f7-4d36-8647-427adeee70f0" providerId="AD" clId="Web-{1C4F8B24-0433-780B-AF1C-077C606E5A11}" dt="2025-03-24T20:56:09.551" v="1730" actId="20577"/>
          <ac:spMkLst>
            <pc:docMk/>
            <pc:sldMk cId="1199635854" sldId="258"/>
            <ac:spMk id="2" creationId="{7D0C3A9D-2FBC-C6D3-A811-78427FC7B2D9}"/>
          </ac:spMkLst>
        </pc:spChg>
        <pc:spChg chg="mod">
          <ac:chgData name="Bethany Sexton (2300108)" userId="S::2300108@student.uwtsd.ac.uk::067c3eed-c2f7-4d36-8647-427adeee70f0" providerId="AD" clId="Web-{1C4F8B24-0433-780B-AF1C-077C606E5A11}" dt="2025-03-24T20:56:19.661" v="1733" actId="20577"/>
          <ac:spMkLst>
            <pc:docMk/>
            <pc:sldMk cId="1199635854" sldId="258"/>
            <ac:spMk id="3" creationId="{B916C4BF-0195-E4B9-18F7-86027320F549}"/>
          </ac:spMkLst>
        </pc:spChg>
        <pc:spChg chg="add">
          <ac:chgData name="Bethany Sexton (2300108)" userId="S::2300108@student.uwtsd.ac.uk::067c3eed-c2f7-4d36-8647-427adeee70f0" providerId="AD" clId="Web-{1C4F8B24-0433-780B-AF1C-077C606E5A11}" dt="2025-03-24T17:11:58.395" v="1679"/>
          <ac:spMkLst>
            <pc:docMk/>
            <pc:sldMk cId="1199635854" sldId="258"/>
            <ac:spMk id="8" creationId="{18873D23-2DCF-4B31-A009-95721C06E8E1}"/>
          </ac:spMkLst>
        </pc:spChg>
        <pc:spChg chg="add">
          <ac:chgData name="Bethany Sexton (2300108)" userId="S::2300108@student.uwtsd.ac.uk::067c3eed-c2f7-4d36-8647-427adeee70f0" providerId="AD" clId="Web-{1C4F8B24-0433-780B-AF1C-077C606E5A11}" dt="2025-03-24T17:11:58.395" v="1679"/>
          <ac:spMkLst>
            <pc:docMk/>
            <pc:sldMk cId="1199635854" sldId="258"/>
            <ac:spMk id="10" creationId="{C13EF075-D4EF-4929-ADBC-91B27DA19955}"/>
          </ac:spMkLst>
        </pc:spChg>
        <pc:grpChg chg="add">
          <ac:chgData name="Bethany Sexton (2300108)" userId="S::2300108@student.uwtsd.ac.uk::067c3eed-c2f7-4d36-8647-427adeee70f0" providerId="AD" clId="Web-{1C4F8B24-0433-780B-AF1C-077C606E5A11}" dt="2025-03-24T17:11:58.395" v="1679"/>
          <ac:grpSpMkLst>
            <pc:docMk/>
            <pc:sldMk cId="1199635854" sldId="258"/>
            <ac:grpSpMk id="12" creationId="{DAA26DFA-AAB2-4973-9C17-16D587C7B198}"/>
          </ac:grpSpMkLst>
        </pc:grpChg>
      </pc:sldChg>
      <pc:sldChg chg="addSp delSp modSp new mod setBg">
        <pc:chgData name="Bethany Sexton (2300108)" userId="S::2300108@student.uwtsd.ac.uk::067c3eed-c2f7-4d36-8647-427adeee70f0" providerId="AD" clId="Web-{1C4F8B24-0433-780B-AF1C-077C606E5A11}" dt="2025-03-24T21:58:04.233" v="1858" actId="1076"/>
        <pc:sldMkLst>
          <pc:docMk/>
          <pc:sldMk cId="963538997" sldId="259"/>
        </pc:sldMkLst>
        <pc:spChg chg="mod">
          <ac:chgData name="Bethany Sexton (2300108)" userId="S::2300108@student.uwtsd.ac.uk::067c3eed-c2f7-4d36-8647-427adeee70f0" providerId="AD" clId="Web-{1C4F8B24-0433-780B-AF1C-077C606E5A11}" dt="2025-03-24T20:55:21.097" v="1698" actId="20577"/>
          <ac:spMkLst>
            <pc:docMk/>
            <pc:sldMk cId="963538997" sldId="259"/>
            <ac:spMk id="2" creationId="{0E960356-38DC-A244-199A-83CB803A609F}"/>
          </ac:spMkLst>
        </pc:spChg>
        <pc:spChg chg="mod">
          <ac:chgData name="Bethany Sexton (2300108)" userId="S::2300108@student.uwtsd.ac.uk::067c3eed-c2f7-4d36-8647-427adeee70f0" providerId="AD" clId="Web-{1C4F8B24-0433-780B-AF1C-077C606E5A11}" dt="2025-03-24T21:58:04.233" v="1858" actId="1076"/>
          <ac:spMkLst>
            <pc:docMk/>
            <pc:sldMk cId="963538997" sldId="259"/>
            <ac:spMk id="3" creationId="{5A815E4B-94E0-3FE9-2CEF-64DE900C3092}"/>
          </ac:spMkLst>
        </pc:spChg>
        <pc:spChg chg="add del">
          <ac:chgData name="Bethany Sexton (2300108)" userId="S::2300108@student.uwtsd.ac.uk::067c3eed-c2f7-4d36-8647-427adeee70f0" providerId="AD" clId="Web-{1C4F8B24-0433-780B-AF1C-077C606E5A11}" dt="2025-03-24T17:06:29.836" v="1598"/>
          <ac:spMkLst>
            <pc:docMk/>
            <pc:sldMk cId="963538997" sldId="259"/>
            <ac:spMk id="8" creationId="{18873D23-2DCF-4B31-A009-95721C06E8E1}"/>
          </ac:spMkLst>
        </pc:spChg>
        <pc:spChg chg="add del">
          <ac:chgData name="Bethany Sexton (2300108)" userId="S::2300108@student.uwtsd.ac.uk::067c3eed-c2f7-4d36-8647-427adeee70f0" providerId="AD" clId="Web-{1C4F8B24-0433-780B-AF1C-077C606E5A11}" dt="2025-03-24T17:06:29.836" v="1598"/>
          <ac:spMkLst>
            <pc:docMk/>
            <pc:sldMk cId="963538997" sldId="259"/>
            <ac:spMk id="10" creationId="{C13EF075-D4EF-4929-ADBC-91B27DA19955}"/>
          </ac:spMkLst>
        </pc:spChg>
        <pc:spChg chg="add del">
          <ac:chgData name="Bethany Sexton (2300108)" userId="S::2300108@student.uwtsd.ac.uk::067c3eed-c2f7-4d36-8647-427adeee70f0" providerId="AD" clId="Web-{1C4F8B24-0433-780B-AF1C-077C606E5A11}" dt="2025-03-24T17:06:32.664" v="1600"/>
          <ac:spMkLst>
            <pc:docMk/>
            <pc:sldMk cId="963538997" sldId="259"/>
            <ac:spMk id="23" creationId="{4BC99CB9-DDAD-44A2-8A1C-E3AF4E72DF5C}"/>
          </ac:spMkLst>
        </pc:spChg>
        <pc:spChg chg="add del">
          <ac:chgData name="Bethany Sexton (2300108)" userId="S::2300108@student.uwtsd.ac.uk::067c3eed-c2f7-4d36-8647-427adeee70f0" providerId="AD" clId="Web-{1C4F8B24-0433-780B-AF1C-077C606E5A11}" dt="2025-03-24T17:06:32.664" v="1600"/>
          <ac:spMkLst>
            <pc:docMk/>
            <pc:sldMk cId="963538997" sldId="259"/>
            <ac:spMk id="24" creationId="{64053CBF-3932-45FF-8285-EE5146085F3A}"/>
          </ac:spMkLst>
        </pc:spChg>
        <pc:spChg chg="add">
          <ac:chgData name="Bethany Sexton (2300108)" userId="S::2300108@student.uwtsd.ac.uk::067c3eed-c2f7-4d36-8647-427adeee70f0" providerId="AD" clId="Web-{1C4F8B24-0433-780B-AF1C-077C606E5A11}" dt="2025-03-24T17:06:32.680" v="1601"/>
          <ac:spMkLst>
            <pc:docMk/>
            <pc:sldMk cId="963538997" sldId="259"/>
            <ac:spMk id="27" creationId="{18873D23-2DCF-4B31-A009-95721C06E8E1}"/>
          </ac:spMkLst>
        </pc:spChg>
        <pc:spChg chg="add">
          <ac:chgData name="Bethany Sexton (2300108)" userId="S::2300108@student.uwtsd.ac.uk::067c3eed-c2f7-4d36-8647-427adeee70f0" providerId="AD" clId="Web-{1C4F8B24-0433-780B-AF1C-077C606E5A11}" dt="2025-03-24T17:06:32.680" v="1601"/>
          <ac:spMkLst>
            <pc:docMk/>
            <pc:sldMk cId="963538997" sldId="259"/>
            <ac:spMk id="28" creationId="{C13EF075-D4EF-4929-ADBC-91B27DA19955}"/>
          </ac:spMkLst>
        </pc:spChg>
        <pc:grpChg chg="add del">
          <ac:chgData name="Bethany Sexton (2300108)" userId="S::2300108@student.uwtsd.ac.uk::067c3eed-c2f7-4d36-8647-427adeee70f0" providerId="AD" clId="Web-{1C4F8B24-0433-780B-AF1C-077C606E5A11}" dt="2025-03-24T17:06:29.836" v="1598"/>
          <ac:grpSpMkLst>
            <pc:docMk/>
            <pc:sldMk cId="963538997" sldId="259"/>
            <ac:grpSpMk id="12" creationId="{DAA26DFA-AAB2-4973-9C17-16D587C7B198}"/>
          </ac:grpSpMkLst>
        </pc:grpChg>
        <pc:grpChg chg="add del">
          <ac:chgData name="Bethany Sexton (2300108)" userId="S::2300108@student.uwtsd.ac.uk::067c3eed-c2f7-4d36-8647-427adeee70f0" providerId="AD" clId="Web-{1C4F8B24-0433-780B-AF1C-077C606E5A11}" dt="2025-03-24T17:06:32.664" v="1600"/>
          <ac:grpSpMkLst>
            <pc:docMk/>
            <pc:sldMk cId="963538997" sldId="259"/>
            <ac:grpSpMk id="18" creationId="{B63ACBA3-DEFD-4C6D-BBA0-64468FA99C2D}"/>
          </ac:grpSpMkLst>
        </pc:grpChg>
        <pc:grpChg chg="add del">
          <ac:chgData name="Bethany Sexton (2300108)" userId="S::2300108@student.uwtsd.ac.uk::067c3eed-c2f7-4d36-8647-427adeee70f0" providerId="AD" clId="Web-{1C4F8B24-0433-780B-AF1C-077C606E5A11}" dt="2025-03-24T17:06:32.664" v="1600"/>
          <ac:grpSpMkLst>
            <pc:docMk/>
            <pc:sldMk cId="963538997" sldId="259"/>
            <ac:grpSpMk id="25" creationId="{2E751C04-BEA6-446B-A678-9C74819EBD4C}"/>
          </ac:grpSpMkLst>
        </pc:grpChg>
        <pc:grpChg chg="add">
          <ac:chgData name="Bethany Sexton (2300108)" userId="S::2300108@student.uwtsd.ac.uk::067c3eed-c2f7-4d36-8647-427adeee70f0" providerId="AD" clId="Web-{1C4F8B24-0433-780B-AF1C-077C606E5A11}" dt="2025-03-24T17:06:32.680" v="1601"/>
          <ac:grpSpMkLst>
            <pc:docMk/>
            <pc:sldMk cId="963538997" sldId="259"/>
            <ac:grpSpMk id="29" creationId="{DAA26DFA-AAB2-4973-9C17-16D587C7B198}"/>
          </ac:grpSpMkLst>
        </pc:grpChg>
      </pc:sldChg>
      <pc:sldChg chg="addSp modSp new mod setBg">
        <pc:chgData name="Bethany Sexton (2300108)" userId="S::2300108@student.uwtsd.ac.uk::067c3eed-c2f7-4d36-8647-427adeee70f0" providerId="AD" clId="Web-{1C4F8B24-0433-780B-AF1C-077C606E5A11}" dt="2025-03-24T20:56:33.177" v="1735" actId="20577"/>
        <pc:sldMkLst>
          <pc:docMk/>
          <pc:sldMk cId="884905799" sldId="260"/>
        </pc:sldMkLst>
        <pc:spChg chg="mod">
          <ac:chgData name="Bethany Sexton (2300108)" userId="S::2300108@student.uwtsd.ac.uk::067c3eed-c2f7-4d36-8647-427adeee70f0" providerId="AD" clId="Web-{1C4F8B24-0433-780B-AF1C-077C606E5A11}" dt="2025-03-24T20:56:26.458" v="1734" actId="20577"/>
          <ac:spMkLst>
            <pc:docMk/>
            <pc:sldMk cId="884905799" sldId="260"/>
            <ac:spMk id="2" creationId="{1163096A-48DD-EB0E-C5F5-5EB18CEDE800}"/>
          </ac:spMkLst>
        </pc:spChg>
        <pc:spChg chg="mod">
          <ac:chgData name="Bethany Sexton (2300108)" userId="S::2300108@student.uwtsd.ac.uk::067c3eed-c2f7-4d36-8647-427adeee70f0" providerId="AD" clId="Web-{1C4F8B24-0433-780B-AF1C-077C606E5A11}" dt="2025-03-24T20:56:33.177" v="1735" actId="20577"/>
          <ac:spMkLst>
            <pc:docMk/>
            <pc:sldMk cId="884905799" sldId="260"/>
            <ac:spMk id="3" creationId="{CB8D1260-CECF-B1CC-8A1E-FAB048380EA1}"/>
          </ac:spMkLst>
        </pc:spChg>
        <pc:spChg chg="add">
          <ac:chgData name="Bethany Sexton (2300108)" userId="S::2300108@student.uwtsd.ac.uk::067c3eed-c2f7-4d36-8647-427adeee70f0" providerId="AD" clId="Web-{1C4F8B24-0433-780B-AF1C-077C606E5A11}" dt="2025-03-24T17:12:25.380" v="1683"/>
          <ac:spMkLst>
            <pc:docMk/>
            <pc:sldMk cId="884905799" sldId="260"/>
            <ac:spMk id="8" creationId="{18873D23-2DCF-4B31-A009-95721C06E8E1}"/>
          </ac:spMkLst>
        </pc:spChg>
        <pc:spChg chg="add">
          <ac:chgData name="Bethany Sexton (2300108)" userId="S::2300108@student.uwtsd.ac.uk::067c3eed-c2f7-4d36-8647-427adeee70f0" providerId="AD" clId="Web-{1C4F8B24-0433-780B-AF1C-077C606E5A11}" dt="2025-03-24T17:12:25.380" v="1683"/>
          <ac:spMkLst>
            <pc:docMk/>
            <pc:sldMk cId="884905799" sldId="260"/>
            <ac:spMk id="10" creationId="{C13EF075-D4EF-4929-ADBC-91B27DA19955}"/>
          </ac:spMkLst>
        </pc:spChg>
        <pc:grpChg chg="add">
          <ac:chgData name="Bethany Sexton (2300108)" userId="S::2300108@student.uwtsd.ac.uk::067c3eed-c2f7-4d36-8647-427adeee70f0" providerId="AD" clId="Web-{1C4F8B24-0433-780B-AF1C-077C606E5A11}" dt="2025-03-24T17:12:25.380" v="1683"/>
          <ac:grpSpMkLst>
            <pc:docMk/>
            <pc:sldMk cId="884905799" sldId="260"/>
            <ac:grpSpMk id="12" creationId="{DAA26DFA-AAB2-4973-9C17-16D587C7B198}"/>
          </ac:grpSpMkLst>
        </pc:grpChg>
      </pc:sldChg>
      <pc:sldChg chg="modSp new">
        <pc:chgData name="Bethany Sexton (2300108)" userId="S::2300108@student.uwtsd.ac.uk::067c3eed-c2f7-4d36-8647-427adeee70f0" providerId="AD" clId="Web-{1C4F8B24-0433-780B-AF1C-077C606E5A11}" dt="2025-03-24T21:53:50.679" v="1755" actId="20577"/>
        <pc:sldMkLst>
          <pc:docMk/>
          <pc:sldMk cId="2192309697" sldId="261"/>
        </pc:sldMkLst>
        <pc:spChg chg="mod">
          <ac:chgData name="Bethany Sexton (2300108)" userId="S::2300108@student.uwtsd.ac.uk::067c3eed-c2f7-4d36-8647-427adeee70f0" providerId="AD" clId="Web-{1C4F8B24-0433-780B-AF1C-077C606E5A11}" dt="2025-03-24T21:53:50.679" v="1755" actId="20577"/>
          <ac:spMkLst>
            <pc:docMk/>
            <pc:sldMk cId="2192309697" sldId="261"/>
            <ac:spMk id="2" creationId="{C85933E1-80AB-A478-51EF-CF60B27E4B61}"/>
          </ac:spMkLst>
        </pc:spChg>
      </pc:sldChg>
      <pc:sldChg chg="modSp new">
        <pc:chgData name="Bethany Sexton (2300108)" userId="S::2300108@student.uwtsd.ac.uk::067c3eed-c2f7-4d36-8647-427adeee70f0" providerId="AD" clId="Web-{1C4F8B24-0433-780B-AF1C-077C606E5A11}" dt="2025-03-24T21:53:40.382" v="1751" actId="20577"/>
        <pc:sldMkLst>
          <pc:docMk/>
          <pc:sldMk cId="4006238526" sldId="262"/>
        </pc:sldMkLst>
        <pc:spChg chg="mod">
          <ac:chgData name="Bethany Sexton (2300108)" userId="S::2300108@student.uwtsd.ac.uk::067c3eed-c2f7-4d36-8647-427adeee70f0" providerId="AD" clId="Web-{1C4F8B24-0433-780B-AF1C-077C606E5A11}" dt="2025-03-24T21:53:40.382" v="1751" actId="20577"/>
          <ac:spMkLst>
            <pc:docMk/>
            <pc:sldMk cId="4006238526" sldId="262"/>
            <ac:spMk id="2" creationId="{2C229F91-4A72-1EE3-370A-75F55455F87B}"/>
          </ac:spMkLst>
        </pc:spChg>
      </pc:sldChg>
      <pc:sldChg chg="modSp new">
        <pc:chgData name="Bethany Sexton (2300108)" userId="S::2300108@student.uwtsd.ac.uk::067c3eed-c2f7-4d36-8647-427adeee70f0" providerId="AD" clId="Web-{1C4F8B24-0433-780B-AF1C-077C606E5A11}" dt="2025-03-24T21:54:18.086" v="1760" actId="20577"/>
        <pc:sldMkLst>
          <pc:docMk/>
          <pc:sldMk cId="205355178" sldId="263"/>
        </pc:sldMkLst>
        <pc:spChg chg="mod">
          <ac:chgData name="Bethany Sexton (2300108)" userId="S::2300108@student.uwtsd.ac.uk::067c3eed-c2f7-4d36-8647-427adeee70f0" providerId="AD" clId="Web-{1C4F8B24-0433-780B-AF1C-077C606E5A11}" dt="2025-03-24T21:54:18.086" v="1760" actId="20577"/>
          <ac:spMkLst>
            <pc:docMk/>
            <pc:sldMk cId="205355178" sldId="263"/>
            <ac:spMk id="2" creationId="{48511092-4CF6-F333-0A20-3DC7866E4B3C}"/>
          </ac:spMkLst>
        </pc:spChg>
      </pc:sldChg>
      <pc:sldChg chg="modSp new">
        <pc:chgData name="Bethany Sexton (2300108)" userId="S::2300108@student.uwtsd.ac.uk::067c3eed-c2f7-4d36-8647-427adeee70f0" providerId="AD" clId="Web-{1C4F8B24-0433-780B-AF1C-077C606E5A11}" dt="2025-03-24T21:55:31.682" v="1799" actId="20577"/>
        <pc:sldMkLst>
          <pc:docMk/>
          <pc:sldMk cId="307843541" sldId="264"/>
        </pc:sldMkLst>
        <pc:spChg chg="mod">
          <ac:chgData name="Bethany Sexton (2300108)" userId="S::2300108@student.uwtsd.ac.uk::067c3eed-c2f7-4d36-8647-427adeee70f0" providerId="AD" clId="Web-{1C4F8B24-0433-780B-AF1C-077C606E5A11}" dt="2025-03-24T21:55:31.682" v="1799" actId="20577"/>
          <ac:spMkLst>
            <pc:docMk/>
            <pc:sldMk cId="307843541" sldId="264"/>
            <ac:spMk id="2" creationId="{5A6E3416-ADEE-7C4D-D685-23999BDF7B02}"/>
          </ac:spMkLst>
        </pc:spChg>
      </pc:sldChg>
      <pc:sldChg chg="modSp new">
        <pc:chgData name="Bethany Sexton (2300108)" userId="S::2300108@student.uwtsd.ac.uk::067c3eed-c2f7-4d36-8647-427adeee70f0" providerId="AD" clId="Web-{1C4F8B24-0433-780B-AF1C-077C606E5A11}" dt="2025-03-24T21:54:49.384" v="1771" actId="20577"/>
        <pc:sldMkLst>
          <pc:docMk/>
          <pc:sldMk cId="1110156982" sldId="265"/>
        </pc:sldMkLst>
        <pc:spChg chg="mod">
          <ac:chgData name="Bethany Sexton (2300108)" userId="S::2300108@student.uwtsd.ac.uk::067c3eed-c2f7-4d36-8647-427adeee70f0" providerId="AD" clId="Web-{1C4F8B24-0433-780B-AF1C-077C606E5A11}" dt="2025-03-24T21:54:49.384" v="1771" actId="20577"/>
          <ac:spMkLst>
            <pc:docMk/>
            <pc:sldMk cId="1110156982" sldId="265"/>
            <ac:spMk id="2" creationId="{85AB106E-75F3-9CE0-4FD7-C87E4FA41DC0}"/>
          </ac:spMkLst>
        </pc:spChg>
      </pc:sldChg>
      <pc:sldChg chg="modSp new">
        <pc:chgData name="Bethany Sexton (2300108)" userId="S::2300108@student.uwtsd.ac.uk::067c3eed-c2f7-4d36-8647-427adeee70f0" providerId="AD" clId="Web-{1C4F8B24-0433-780B-AF1C-077C606E5A11}" dt="2025-03-24T21:56:08.417" v="1810" actId="20577"/>
        <pc:sldMkLst>
          <pc:docMk/>
          <pc:sldMk cId="1144530308" sldId="266"/>
        </pc:sldMkLst>
        <pc:spChg chg="mod">
          <ac:chgData name="Bethany Sexton (2300108)" userId="S::2300108@student.uwtsd.ac.uk::067c3eed-c2f7-4d36-8647-427adeee70f0" providerId="AD" clId="Web-{1C4F8B24-0433-780B-AF1C-077C606E5A11}" dt="2025-03-24T21:56:08.417" v="1810" actId="20577"/>
          <ac:spMkLst>
            <pc:docMk/>
            <pc:sldMk cId="1144530308" sldId="266"/>
            <ac:spMk id="2" creationId="{2F93CB4A-2A83-8C4C-0478-96EED4ABEDF8}"/>
          </ac:spMkLst>
        </pc:spChg>
      </pc:sldChg>
      <pc:sldChg chg="modSp new">
        <pc:chgData name="Bethany Sexton (2300108)" userId="S::2300108@student.uwtsd.ac.uk::067c3eed-c2f7-4d36-8647-427adeee70f0" providerId="AD" clId="Web-{1C4F8B24-0433-780B-AF1C-077C606E5A11}" dt="2025-03-24T21:56:27.433" v="1819" actId="20577"/>
        <pc:sldMkLst>
          <pc:docMk/>
          <pc:sldMk cId="3057289438" sldId="267"/>
        </pc:sldMkLst>
        <pc:spChg chg="mod">
          <ac:chgData name="Bethany Sexton (2300108)" userId="S::2300108@student.uwtsd.ac.uk::067c3eed-c2f7-4d36-8647-427adeee70f0" providerId="AD" clId="Web-{1C4F8B24-0433-780B-AF1C-077C606E5A11}" dt="2025-03-24T21:56:27.433" v="1819" actId="20577"/>
          <ac:spMkLst>
            <pc:docMk/>
            <pc:sldMk cId="3057289438" sldId="267"/>
            <ac:spMk id="2" creationId="{6614D454-E954-7711-CE00-7DE9F8A2D7FC}"/>
          </ac:spMkLst>
        </pc:spChg>
      </pc:sldChg>
    </pc:docChg>
  </pc:docChgLst>
  <pc:docChgLst>
    <pc:chgData name="Bethany Sexton (2300108)" userId="S::2300108@student.uwtsd.ac.uk::067c3eed-c2f7-4d36-8647-427adeee70f0" providerId="AD" clId="Web-{A84986A6-99E4-C9E0-3D5D-F34C4C85E00D}"/>
    <pc:docChg chg="addSld delSld modSld sldOrd">
      <pc:chgData name="Bethany Sexton (2300108)" userId="S::2300108@student.uwtsd.ac.uk::067c3eed-c2f7-4d36-8647-427adeee70f0" providerId="AD" clId="Web-{A84986A6-99E4-C9E0-3D5D-F34C4C85E00D}" dt="2025-03-27T02:43:49.575" v="4166"/>
      <pc:docMkLst>
        <pc:docMk/>
      </pc:docMkLst>
      <pc:sldChg chg="modSp modNotes">
        <pc:chgData name="Bethany Sexton (2300108)" userId="S::2300108@student.uwtsd.ac.uk::067c3eed-c2f7-4d36-8647-427adeee70f0" providerId="AD" clId="Web-{A84986A6-99E4-C9E0-3D5D-F34C4C85E00D}" dt="2025-03-26T23:58:20.588" v="3332"/>
        <pc:sldMkLst>
          <pc:docMk/>
          <pc:sldMk cId="109857222" sldId="256"/>
        </pc:sldMkLst>
        <pc:spChg chg="mod">
          <ac:chgData name="Bethany Sexton (2300108)" userId="S::2300108@student.uwtsd.ac.uk::067c3eed-c2f7-4d36-8647-427adeee70f0" providerId="AD" clId="Web-{A84986A6-99E4-C9E0-3D5D-F34C4C85E00D}" dt="2025-03-26T22:22:29.891" v="2392" actId="14100"/>
          <ac:spMkLst>
            <pc:docMk/>
            <pc:sldMk cId="109857222" sldId="256"/>
            <ac:spMk id="2" creationId="{00000000-0000-0000-0000-000000000000}"/>
          </ac:spMkLst>
        </pc:spChg>
      </pc:sldChg>
      <pc:sldChg chg="mod setBg modNotes">
        <pc:chgData name="Bethany Sexton (2300108)" userId="S::2300108@student.uwtsd.ac.uk::067c3eed-c2f7-4d36-8647-427adeee70f0" providerId="AD" clId="Web-{A84986A6-99E4-C9E0-3D5D-F34C4C85E00D}" dt="2025-03-26T23:46:59.632" v="3110"/>
        <pc:sldMkLst>
          <pc:docMk/>
          <pc:sldMk cId="3602390402" sldId="257"/>
        </pc:sldMkLst>
      </pc:sldChg>
      <pc:sldChg chg="modSp modNotes">
        <pc:chgData name="Bethany Sexton (2300108)" userId="S::2300108@student.uwtsd.ac.uk::067c3eed-c2f7-4d36-8647-427adeee70f0" providerId="AD" clId="Web-{A84986A6-99E4-C9E0-3D5D-F34C4C85E00D}" dt="2025-03-27T00:26:57.571" v="3572"/>
        <pc:sldMkLst>
          <pc:docMk/>
          <pc:sldMk cId="1199635854" sldId="258"/>
        </pc:sldMkLst>
        <pc:spChg chg="mod">
          <ac:chgData name="Bethany Sexton (2300108)" userId="S::2300108@student.uwtsd.ac.uk::067c3eed-c2f7-4d36-8647-427adeee70f0" providerId="AD" clId="Web-{A84986A6-99E4-C9E0-3D5D-F34C4C85E00D}" dt="2025-03-26T20:08:00.987" v="1293" actId="1076"/>
          <ac:spMkLst>
            <pc:docMk/>
            <pc:sldMk cId="1199635854" sldId="258"/>
            <ac:spMk id="2" creationId="{7D0C3A9D-2FBC-C6D3-A811-78427FC7B2D9}"/>
          </ac:spMkLst>
        </pc:spChg>
        <pc:spChg chg="mod">
          <ac:chgData name="Bethany Sexton (2300108)" userId="S::2300108@student.uwtsd.ac.uk::067c3eed-c2f7-4d36-8647-427adeee70f0" providerId="AD" clId="Web-{A84986A6-99E4-C9E0-3D5D-F34C4C85E00D}" dt="2025-03-26T20:08:20.425" v="1301" actId="14100"/>
          <ac:spMkLst>
            <pc:docMk/>
            <pc:sldMk cId="1199635854" sldId="258"/>
            <ac:spMk id="3" creationId="{B916C4BF-0195-E4B9-18F7-86027320F549}"/>
          </ac:spMkLst>
        </pc:spChg>
      </pc:sldChg>
      <pc:sldChg chg="modSp modNotes">
        <pc:chgData name="Bethany Sexton (2300108)" userId="S::2300108@student.uwtsd.ac.uk::067c3eed-c2f7-4d36-8647-427adeee70f0" providerId="AD" clId="Web-{A84986A6-99E4-C9E0-3D5D-F34C4C85E00D}" dt="2025-03-26T23:35:36.352" v="2907"/>
        <pc:sldMkLst>
          <pc:docMk/>
          <pc:sldMk cId="963538997" sldId="259"/>
        </pc:sldMkLst>
        <pc:spChg chg="mod">
          <ac:chgData name="Bethany Sexton (2300108)" userId="S::2300108@student.uwtsd.ac.uk::067c3eed-c2f7-4d36-8647-427adeee70f0" providerId="AD" clId="Web-{A84986A6-99E4-C9E0-3D5D-F34C4C85E00D}" dt="2025-03-26T20:05:33.388" v="1267" actId="1076"/>
          <ac:spMkLst>
            <pc:docMk/>
            <pc:sldMk cId="963538997" sldId="259"/>
            <ac:spMk id="2" creationId="{0E960356-38DC-A244-199A-83CB803A609F}"/>
          </ac:spMkLst>
        </pc:spChg>
        <pc:spChg chg="mod">
          <ac:chgData name="Bethany Sexton (2300108)" userId="S::2300108@student.uwtsd.ac.uk::067c3eed-c2f7-4d36-8647-427adeee70f0" providerId="AD" clId="Web-{A84986A6-99E4-C9E0-3D5D-F34C4C85E00D}" dt="2025-03-26T20:05:00.590" v="1265" actId="20577"/>
          <ac:spMkLst>
            <pc:docMk/>
            <pc:sldMk cId="963538997" sldId="259"/>
            <ac:spMk id="3" creationId="{5A815E4B-94E0-3FE9-2CEF-64DE900C3092}"/>
          </ac:spMkLst>
        </pc:spChg>
      </pc:sldChg>
      <pc:sldChg chg="modSp ord modNotes">
        <pc:chgData name="Bethany Sexton (2300108)" userId="S::2300108@student.uwtsd.ac.uk::067c3eed-c2f7-4d36-8647-427adeee70f0" providerId="AD" clId="Web-{A84986A6-99E4-C9E0-3D5D-F34C4C85E00D}" dt="2025-03-27T00:26:29.227" v="3555"/>
        <pc:sldMkLst>
          <pc:docMk/>
          <pc:sldMk cId="884905799" sldId="260"/>
        </pc:sldMkLst>
        <pc:spChg chg="mod">
          <ac:chgData name="Bethany Sexton (2300108)" userId="S::2300108@student.uwtsd.ac.uk::067c3eed-c2f7-4d36-8647-427adeee70f0" providerId="AD" clId="Web-{A84986A6-99E4-C9E0-3D5D-F34C4C85E00D}" dt="2025-03-26T20:08:41.973" v="1306" actId="1076"/>
          <ac:spMkLst>
            <pc:docMk/>
            <pc:sldMk cId="884905799" sldId="260"/>
            <ac:spMk id="2" creationId="{1163096A-48DD-EB0E-C5F5-5EB18CEDE800}"/>
          </ac:spMkLst>
        </pc:spChg>
        <pc:spChg chg="mod">
          <ac:chgData name="Bethany Sexton (2300108)" userId="S::2300108@student.uwtsd.ac.uk::067c3eed-c2f7-4d36-8647-427adeee70f0" providerId="AD" clId="Web-{A84986A6-99E4-C9E0-3D5D-F34C4C85E00D}" dt="2025-03-26T23:48:42.903" v="3114" actId="20577"/>
          <ac:spMkLst>
            <pc:docMk/>
            <pc:sldMk cId="884905799" sldId="260"/>
            <ac:spMk id="3" creationId="{CB8D1260-CECF-B1CC-8A1E-FAB048380EA1}"/>
          </ac:spMkLst>
        </pc:spChg>
      </pc:sldChg>
      <pc:sldChg chg="addSp delSp modSp del">
        <pc:chgData name="Bethany Sexton (2300108)" userId="S::2300108@student.uwtsd.ac.uk::067c3eed-c2f7-4d36-8647-427adeee70f0" providerId="AD" clId="Web-{A84986A6-99E4-C9E0-3D5D-F34C4C85E00D}" dt="2025-03-26T19:35:02.868" v="904"/>
        <pc:sldMkLst>
          <pc:docMk/>
          <pc:sldMk cId="2192309697" sldId="261"/>
        </pc:sldMkLst>
        <pc:spChg chg="del">
          <ac:chgData name="Bethany Sexton (2300108)" userId="S::2300108@student.uwtsd.ac.uk::067c3eed-c2f7-4d36-8647-427adeee70f0" providerId="AD" clId="Web-{A84986A6-99E4-C9E0-3D5D-F34C4C85E00D}" dt="2025-03-26T19:34:27.273" v="884"/>
          <ac:spMkLst>
            <pc:docMk/>
            <pc:sldMk cId="2192309697" sldId="261"/>
            <ac:spMk id="2" creationId="{C85933E1-80AB-A478-51EF-CF60B27E4B61}"/>
          </ac:spMkLst>
        </pc:spChg>
        <pc:spChg chg="mod">
          <ac:chgData name="Bethany Sexton (2300108)" userId="S::2300108@student.uwtsd.ac.uk::067c3eed-c2f7-4d36-8647-427adeee70f0" providerId="AD" clId="Web-{A84986A6-99E4-C9E0-3D5D-F34C4C85E00D}" dt="2025-03-26T19:35:01.399" v="903" actId="20577"/>
          <ac:spMkLst>
            <pc:docMk/>
            <pc:sldMk cId="2192309697" sldId="261"/>
            <ac:spMk id="3" creationId="{B3C43435-7B6A-5999-CAA4-C26A1622E137}"/>
          </ac:spMkLst>
        </pc:spChg>
        <pc:spChg chg="add del mod">
          <ac:chgData name="Bethany Sexton (2300108)" userId="S::2300108@student.uwtsd.ac.uk::067c3eed-c2f7-4d36-8647-427adeee70f0" providerId="AD" clId="Web-{A84986A6-99E4-C9E0-3D5D-F34C4C85E00D}" dt="2025-03-26T19:34:31.476" v="885"/>
          <ac:spMkLst>
            <pc:docMk/>
            <pc:sldMk cId="2192309697" sldId="261"/>
            <ac:spMk id="5" creationId="{52F749BA-A928-FFD3-25DB-BA19AEBA863B}"/>
          </ac:spMkLst>
        </pc:spChg>
      </pc:sldChg>
      <pc:sldChg chg="addSp delSp modSp mod setBg modNotes">
        <pc:chgData name="Bethany Sexton (2300108)" userId="S::2300108@student.uwtsd.ac.uk::067c3eed-c2f7-4d36-8647-427adeee70f0" providerId="AD" clId="Web-{A84986A6-99E4-C9E0-3D5D-F34C4C85E00D}" dt="2025-03-26T23:27:17.556" v="2681"/>
        <pc:sldMkLst>
          <pc:docMk/>
          <pc:sldMk cId="4006238526" sldId="262"/>
        </pc:sldMkLst>
        <pc:spChg chg="del mod">
          <ac:chgData name="Bethany Sexton (2300108)" userId="S::2300108@student.uwtsd.ac.uk::067c3eed-c2f7-4d36-8647-427adeee70f0" providerId="AD" clId="Web-{A84986A6-99E4-C9E0-3D5D-F34C4C85E00D}" dt="2025-03-26T22:11:50.342" v="2109"/>
          <ac:spMkLst>
            <pc:docMk/>
            <pc:sldMk cId="4006238526" sldId="262"/>
            <ac:spMk id="2" creationId="{2C229F91-4A72-1EE3-370A-75F55455F87B}"/>
          </ac:spMkLst>
        </pc:spChg>
        <pc:spChg chg="mod">
          <ac:chgData name="Bethany Sexton (2300108)" userId="S::2300108@student.uwtsd.ac.uk::067c3eed-c2f7-4d36-8647-427adeee70f0" providerId="AD" clId="Web-{A84986A6-99E4-C9E0-3D5D-F34C4C85E00D}" dt="2025-03-26T22:40:47.915" v="2487" actId="14100"/>
          <ac:spMkLst>
            <pc:docMk/>
            <pc:sldMk cId="4006238526" sldId="262"/>
            <ac:spMk id="3" creationId="{F8A993AA-DEEE-79DB-AC50-207D3D270047}"/>
          </ac:spMkLst>
        </pc:spChg>
        <pc:spChg chg="add del mod">
          <ac:chgData name="Bethany Sexton (2300108)" userId="S::2300108@student.uwtsd.ac.uk::067c3eed-c2f7-4d36-8647-427adeee70f0" providerId="AD" clId="Web-{A84986A6-99E4-C9E0-3D5D-F34C4C85E00D}" dt="2025-03-26T22:38:29.209" v="2414"/>
          <ac:spMkLst>
            <pc:docMk/>
            <pc:sldMk cId="4006238526" sldId="262"/>
            <ac:spMk id="5" creationId="{B9435B37-998A-DA07-D3C1-80EBA4CB1294}"/>
          </ac:spMkLst>
        </pc:spChg>
        <pc:spChg chg="add mod">
          <ac:chgData name="Bethany Sexton (2300108)" userId="S::2300108@student.uwtsd.ac.uk::067c3eed-c2f7-4d36-8647-427adeee70f0" providerId="AD" clId="Web-{A84986A6-99E4-C9E0-3D5D-F34C4C85E00D}" dt="2025-03-26T22:41:49.525" v="2488" actId="20577"/>
          <ac:spMkLst>
            <pc:docMk/>
            <pc:sldMk cId="4006238526" sldId="262"/>
            <ac:spMk id="6" creationId="{C377527A-BC1A-0292-6D40-36596AECE938}"/>
          </ac:spMkLst>
        </pc:spChg>
      </pc:sldChg>
      <pc:sldChg chg="addSp modSp mod setBg modNotes">
        <pc:chgData name="Bethany Sexton (2300108)" userId="S::2300108@student.uwtsd.ac.uk::067c3eed-c2f7-4d36-8647-427adeee70f0" providerId="AD" clId="Web-{A84986A6-99E4-C9E0-3D5D-F34C4C85E00D}" dt="2025-03-26T23:31:03.920" v="2810"/>
        <pc:sldMkLst>
          <pc:docMk/>
          <pc:sldMk cId="205355178" sldId="263"/>
        </pc:sldMkLst>
        <pc:spChg chg="mod">
          <ac:chgData name="Bethany Sexton (2300108)" userId="S::2300108@student.uwtsd.ac.uk::067c3eed-c2f7-4d36-8647-427adeee70f0" providerId="AD" clId="Web-{A84986A6-99E4-C9E0-3D5D-F34C4C85E00D}" dt="2025-03-26T19:45:38.188" v="1141" actId="20577"/>
          <ac:spMkLst>
            <pc:docMk/>
            <pc:sldMk cId="205355178" sldId="263"/>
            <ac:spMk id="2" creationId="{48511092-4CF6-F333-0A20-3DC7866E4B3C}"/>
          </ac:spMkLst>
        </pc:spChg>
        <pc:spChg chg="mod">
          <ac:chgData name="Bethany Sexton (2300108)" userId="S::2300108@student.uwtsd.ac.uk::067c3eed-c2f7-4d36-8647-427adeee70f0" providerId="AD" clId="Web-{A84986A6-99E4-C9E0-3D5D-F34C4C85E00D}" dt="2025-03-26T19:45:32.125" v="1140" actId="20577"/>
          <ac:spMkLst>
            <pc:docMk/>
            <pc:sldMk cId="205355178" sldId="263"/>
            <ac:spMk id="3" creationId="{126BFB67-984F-1A9C-262C-EAEDE4DA0827}"/>
          </ac:spMkLst>
        </pc:spChg>
        <pc:spChg chg="add">
          <ac:chgData name="Bethany Sexton (2300108)" userId="S::2300108@student.uwtsd.ac.uk::067c3eed-c2f7-4d36-8647-427adeee70f0" providerId="AD" clId="Web-{A84986A6-99E4-C9E0-3D5D-F34C4C85E00D}" dt="2025-03-26T01:30:22.678" v="541"/>
          <ac:spMkLst>
            <pc:docMk/>
            <pc:sldMk cId="205355178" sldId="263"/>
            <ac:spMk id="8" creationId="{1EADCAF8-8823-4E89-8612-21029831A4B2}"/>
          </ac:spMkLst>
        </pc:spChg>
        <pc:spChg chg="add">
          <ac:chgData name="Bethany Sexton (2300108)" userId="S::2300108@student.uwtsd.ac.uk::067c3eed-c2f7-4d36-8647-427adeee70f0" providerId="AD" clId="Web-{A84986A6-99E4-C9E0-3D5D-F34C4C85E00D}" dt="2025-03-26T01:30:22.678" v="541"/>
          <ac:spMkLst>
            <pc:docMk/>
            <pc:sldMk cId="205355178" sldId="263"/>
            <ac:spMk id="10" creationId="{28CA07B2-0819-4B62-9425-7A52BBDD7070}"/>
          </ac:spMkLst>
        </pc:spChg>
        <pc:grpChg chg="add">
          <ac:chgData name="Bethany Sexton (2300108)" userId="S::2300108@student.uwtsd.ac.uk::067c3eed-c2f7-4d36-8647-427adeee70f0" providerId="AD" clId="Web-{A84986A6-99E4-C9E0-3D5D-F34C4C85E00D}" dt="2025-03-26T01:30:22.678" v="541"/>
          <ac:grpSpMkLst>
            <pc:docMk/>
            <pc:sldMk cId="205355178" sldId="263"/>
            <ac:grpSpMk id="12" creationId="{DA02BEE4-A5D4-40AF-882D-49D34B086FFF}"/>
          </ac:grpSpMkLst>
        </pc:grpChg>
      </pc:sldChg>
      <pc:sldChg chg="addSp modSp mod ord setBg modNotes">
        <pc:chgData name="Bethany Sexton (2300108)" userId="S::2300108@student.uwtsd.ac.uk::067c3eed-c2f7-4d36-8647-427adeee70f0" providerId="AD" clId="Web-{A84986A6-99E4-C9E0-3D5D-F34C4C85E00D}" dt="2025-03-27T02:01:29.187" v="4105" actId="14100"/>
        <pc:sldMkLst>
          <pc:docMk/>
          <pc:sldMk cId="307843541" sldId="264"/>
        </pc:sldMkLst>
        <pc:spChg chg="mod">
          <ac:chgData name="Bethany Sexton (2300108)" userId="S::2300108@student.uwtsd.ac.uk::067c3eed-c2f7-4d36-8647-427adeee70f0" providerId="AD" clId="Web-{A84986A6-99E4-C9E0-3D5D-F34C4C85E00D}" dt="2025-03-27T01:59:47.543" v="4086" actId="20577"/>
          <ac:spMkLst>
            <pc:docMk/>
            <pc:sldMk cId="307843541" sldId="264"/>
            <ac:spMk id="2" creationId="{5A6E3416-ADEE-7C4D-D685-23999BDF7B02}"/>
          </ac:spMkLst>
        </pc:spChg>
        <pc:spChg chg="mod">
          <ac:chgData name="Bethany Sexton (2300108)" userId="S::2300108@student.uwtsd.ac.uk::067c3eed-c2f7-4d36-8647-427adeee70f0" providerId="AD" clId="Web-{A84986A6-99E4-C9E0-3D5D-F34C4C85E00D}" dt="2025-03-27T02:01:29.187" v="4105" actId="14100"/>
          <ac:spMkLst>
            <pc:docMk/>
            <pc:sldMk cId="307843541" sldId="264"/>
            <ac:spMk id="3" creationId="{070CA9FC-24B7-7BDD-9E70-8278C1B35637}"/>
          </ac:spMkLst>
        </pc:spChg>
        <pc:spChg chg="add">
          <ac:chgData name="Bethany Sexton (2300108)" userId="S::2300108@student.uwtsd.ac.uk::067c3eed-c2f7-4d36-8647-427adeee70f0" providerId="AD" clId="Web-{A84986A6-99E4-C9E0-3D5D-F34C4C85E00D}" dt="2025-03-27T01:59:17.885" v="4082"/>
          <ac:spMkLst>
            <pc:docMk/>
            <pc:sldMk cId="307843541" sldId="264"/>
            <ac:spMk id="8" creationId="{18873D23-2DCF-4B31-A009-95721C06E8E1}"/>
          </ac:spMkLst>
        </pc:spChg>
        <pc:spChg chg="add">
          <ac:chgData name="Bethany Sexton (2300108)" userId="S::2300108@student.uwtsd.ac.uk::067c3eed-c2f7-4d36-8647-427adeee70f0" providerId="AD" clId="Web-{A84986A6-99E4-C9E0-3D5D-F34C4C85E00D}" dt="2025-03-27T01:59:17.885" v="4082"/>
          <ac:spMkLst>
            <pc:docMk/>
            <pc:sldMk cId="307843541" sldId="264"/>
            <ac:spMk id="10" creationId="{C13EF075-D4EF-4929-ADBC-91B27DA19955}"/>
          </ac:spMkLst>
        </pc:spChg>
        <pc:grpChg chg="add">
          <ac:chgData name="Bethany Sexton (2300108)" userId="S::2300108@student.uwtsd.ac.uk::067c3eed-c2f7-4d36-8647-427adeee70f0" providerId="AD" clId="Web-{A84986A6-99E4-C9E0-3D5D-F34C4C85E00D}" dt="2025-03-27T01:59:17.885" v="4082"/>
          <ac:grpSpMkLst>
            <pc:docMk/>
            <pc:sldMk cId="307843541" sldId="264"/>
            <ac:grpSpMk id="12" creationId="{DAA26DFA-AAB2-4973-9C17-16D587C7B198}"/>
          </ac:grpSpMkLst>
        </pc:grpChg>
      </pc:sldChg>
      <pc:sldChg chg="addSp modSp mod setBg modNotes">
        <pc:chgData name="Bethany Sexton (2300108)" userId="S::2300108@student.uwtsd.ac.uk::067c3eed-c2f7-4d36-8647-427adeee70f0" providerId="AD" clId="Web-{A84986A6-99E4-C9E0-3D5D-F34C4C85E00D}" dt="2025-03-27T02:43:49.575" v="4166"/>
        <pc:sldMkLst>
          <pc:docMk/>
          <pc:sldMk cId="1110156982" sldId="265"/>
        </pc:sldMkLst>
        <pc:spChg chg="mod">
          <ac:chgData name="Bethany Sexton (2300108)" userId="S::2300108@student.uwtsd.ac.uk::067c3eed-c2f7-4d36-8647-427adeee70f0" providerId="AD" clId="Web-{A84986A6-99E4-C9E0-3D5D-F34C4C85E00D}" dt="2025-03-27T02:32:48.364" v="4124"/>
          <ac:spMkLst>
            <pc:docMk/>
            <pc:sldMk cId="1110156982" sldId="265"/>
            <ac:spMk id="2" creationId="{85AB106E-75F3-9CE0-4FD7-C87E4FA41DC0}"/>
          </ac:spMkLst>
        </pc:spChg>
        <pc:spChg chg="mod">
          <ac:chgData name="Bethany Sexton (2300108)" userId="S::2300108@student.uwtsd.ac.uk::067c3eed-c2f7-4d36-8647-427adeee70f0" providerId="AD" clId="Web-{A84986A6-99E4-C9E0-3D5D-F34C4C85E00D}" dt="2025-03-27T02:39:50.033" v="4154" actId="20577"/>
          <ac:spMkLst>
            <pc:docMk/>
            <pc:sldMk cId="1110156982" sldId="265"/>
            <ac:spMk id="3" creationId="{3D632A65-419C-93F2-E808-0C1018AEA7B4}"/>
          </ac:spMkLst>
        </pc:spChg>
        <pc:spChg chg="add">
          <ac:chgData name="Bethany Sexton (2300108)" userId="S::2300108@student.uwtsd.ac.uk::067c3eed-c2f7-4d36-8647-427adeee70f0" providerId="AD" clId="Web-{A84986A6-99E4-C9E0-3D5D-F34C4C85E00D}" dt="2025-03-27T02:32:48.364" v="4124"/>
          <ac:spMkLst>
            <pc:docMk/>
            <pc:sldMk cId="1110156982" sldId="265"/>
            <ac:spMk id="8" creationId="{18873D23-2DCF-4B31-A009-95721C06E8E1}"/>
          </ac:spMkLst>
        </pc:spChg>
        <pc:spChg chg="add">
          <ac:chgData name="Bethany Sexton (2300108)" userId="S::2300108@student.uwtsd.ac.uk::067c3eed-c2f7-4d36-8647-427adeee70f0" providerId="AD" clId="Web-{A84986A6-99E4-C9E0-3D5D-F34C4C85E00D}" dt="2025-03-27T02:32:48.364" v="4124"/>
          <ac:spMkLst>
            <pc:docMk/>
            <pc:sldMk cId="1110156982" sldId="265"/>
            <ac:spMk id="10" creationId="{C13EF075-D4EF-4929-ADBC-91B27DA19955}"/>
          </ac:spMkLst>
        </pc:spChg>
        <pc:grpChg chg="add">
          <ac:chgData name="Bethany Sexton (2300108)" userId="S::2300108@student.uwtsd.ac.uk::067c3eed-c2f7-4d36-8647-427adeee70f0" providerId="AD" clId="Web-{A84986A6-99E4-C9E0-3D5D-F34C4C85E00D}" dt="2025-03-27T02:32:48.364" v="4124"/>
          <ac:grpSpMkLst>
            <pc:docMk/>
            <pc:sldMk cId="1110156982" sldId="265"/>
            <ac:grpSpMk id="12" creationId="{DAA26DFA-AAB2-4973-9C17-16D587C7B198}"/>
          </ac:grpSpMkLst>
        </pc:grpChg>
      </pc:sldChg>
      <pc:sldChg chg="addSp modSp mod setBg modNotes">
        <pc:chgData name="Bethany Sexton (2300108)" userId="S::2300108@student.uwtsd.ac.uk::067c3eed-c2f7-4d36-8647-427adeee70f0" providerId="AD" clId="Web-{A84986A6-99E4-C9E0-3D5D-F34C4C85E00D}" dt="2025-03-27T00:42:22.845" v="3658" actId="14100"/>
        <pc:sldMkLst>
          <pc:docMk/>
          <pc:sldMk cId="1144530308" sldId="266"/>
        </pc:sldMkLst>
        <pc:spChg chg="mod">
          <ac:chgData name="Bethany Sexton (2300108)" userId="S::2300108@student.uwtsd.ac.uk::067c3eed-c2f7-4d36-8647-427adeee70f0" providerId="AD" clId="Web-{A84986A6-99E4-C9E0-3D5D-F34C4C85E00D}" dt="2025-03-27T00:42:11.220" v="3651" actId="14100"/>
          <ac:spMkLst>
            <pc:docMk/>
            <pc:sldMk cId="1144530308" sldId="266"/>
            <ac:spMk id="2" creationId="{2F93CB4A-2A83-8C4C-0478-96EED4ABEDF8}"/>
          </ac:spMkLst>
        </pc:spChg>
        <pc:spChg chg="mod">
          <ac:chgData name="Bethany Sexton (2300108)" userId="S::2300108@student.uwtsd.ac.uk::067c3eed-c2f7-4d36-8647-427adeee70f0" providerId="AD" clId="Web-{A84986A6-99E4-C9E0-3D5D-F34C4C85E00D}" dt="2025-03-27T00:42:22.845" v="3658" actId="14100"/>
          <ac:spMkLst>
            <pc:docMk/>
            <pc:sldMk cId="1144530308" sldId="266"/>
            <ac:spMk id="3" creationId="{B224AEE3-6D81-4C51-3C4A-15134377D9F2}"/>
          </ac:spMkLst>
        </pc:spChg>
        <pc:spChg chg="add">
          <ac:chgData name="Bethany Sexton (2300108)" userId="S::2300108@student.uwtsd.ac.uk::067c3eed-c2f7-4d36-8647-427adeee70f0" providerId="AD" clId="Web-{A84986A6-99E4-C9E0-3D5D-F34C4C85E00D}" dt="2025-03-27T00:41:55.532" v="3645"/>
          <ac:spMkLst>
            <pc:docMk/>
            <pc:sldMk cId="1144530308" sldId="266"/>
            <ac:spMk id="8" creationId="{87BF42CA-AD55-48B4-8949-C4DCA60A6AEE}"/>
          </ac:spMkLst>
        </pc:spChg>
        <pc:spChg chg="add">
          <ac:chgData name="Bethany Sexton (2300108)" userId="S::2300108@student.uwtsd.ac.uk::067c3eed-c2f7-4d36-8647-427adeee70f0" providerId="AD" clId="Web-{A84986A6-99E4-C9E0-3D5D-F34C4C85E00D}" dt="2025-03-27T00:41:55.532" v="3645"/>
          <ac:spMkLst>
            <pc:docMk/>
            <pc:sldMk cId="1144530308" sldId="266"/>
            <ac:spMk id="10" creationId="{66AE1D3D-3106-4CB2-AA7C-0C1642AC0F2E}"/>
          </ac:spMkLst>
        </pc:spChg>
        <pc:grpChg chg="add">
          <ac:chgData name="Bethany Sexton (2300108)" userId="S::2300108@student.uwtsd.ac.uk::067c3eed-c2f7-4d36-8647-427adeee70f0" providerId="AD" clId="Web-{A84986A6-99E4-C9E0-3D5D-F34C4C85E00D}" dt="2025-03-27T00:41:55.532" v="3645"/>
          <ac:grpSpMkLst>
            <pc:docMk/>
            <pc:sldMk cId="1144530308" sldId="266"/>
            <ac:grpSpMk id="12" creationId="{0A31B6AF-B711-4CDB-8C2B-16E963DDC4C5}"/>
          </ac:grpSpMkLst>
        </pc:grpChg>
      </pc:sldChg>
      <pc:sldChg chg="addSp delSp modSp mod ord setBg modNotes">
        <pc:chgData name="Bethany Sexton (2300108)" userId="S::2300108@student.uwtsd.ac.uk::067c3eed-c2f7-4d36-8647-427adeee70f0" providerId="AD" clId="Web-{A84986A6-99E4-C9E0-3D5D-F34C4C85E00D}" dt="2025-03-27T01:35:58.169" v="4046" actId="20577"/>
        <pc:sldMkLst>
          <pc:docMk/>
          <pc:sldMk cId="3057289438" sldId="267"/>
        </pc:sldMkLst>
        <pc:spChg chg="mod">
          <ac:chgData name="Bethany Sexton (2300108)" userId="S::2300108@student.uwtsd.ac.uk::067c3eed-c2f7-4d36-8647-427adeee70f0" providerId="AD" clId="Web-{A84986A6-99E4-C9E0-3D5D-F34C4C85E00D}" dt="2025-03-27T01:06:53.396" v="3835"/>
          <ac:spMkLst>
            <pc:docMk/>
            <pc:sldMk cId="3057289438" sldId="267"/>
            <ac:spMk id="2" creationId="{6614D454-E954-7711-CE00-7DE9F8A2D7FC}"/>
          </ac:spMkLst>
        </pc:spChg>
        <pc:spChg chg="del mod">
          <ac:chgData name="Bethany Sexton (2300108)" userId="S::2300108@student.uwtsd.ac.uk::067c3eed-c2f7-4d36-8647-427adeee70f0" providerId="AD" clId="Web-{A84986A6-99E4-C9E0-3D5D-F34C4C85E00D}" dt="2025-03-26T20:37:58.131" v="1828"/>
          <ac:spMkLst>
            <pc:docMk/>
            <pc:sldMk cId="3057289438" sldId="267"/>
            <ac:spMk id="3" creationId="{C9171DBC-B034-17BC-BBE6-EB9A1BDFAEBF}"/>
          </ac:spMkLst>
        </pc:spChg>
        <pc:spChg chg="add mod">
          <ac:chgData name="Bethany Sexton (2300108)" userId="S::2300108@student.uwtsd.ac.uk::067c3eed-c2f7-4d36-8647-427adeee70f0" providerId="AD" clId="Web-{A84986A6-99E4-C9E0-3D5D-F34C4C85E00D}" dt="2025-03-27T01:35:58.169" v="4046" actId="20577"/>
          <ac:spMkLst>
            <pc:docMk/>
            <pc:sldMk cId="3057289438" sldId="267"/>
            <ac:spMk id="5" creationId="{17F6C8DA-D964-086D-9066-7EDE8D6CCF55}"/>
          </ac:spMkLst>
        </pc:spChg>
        <pc:spChg chg="add">
          <ac:chgData name="Bethany Sexton (2300108)" userId="S::2300108@student.uwtsd.ac.uk::067c3eed-c2f7-4d36-8647-427adeee70f0" providerId="AD" clId="Web-{A84986A6-99E4-C9E0-3D5D-F34C4C85E00D}" dt="2025-03-27T01:05:33.878" v="3811"/>
          <ac:spMkLst>
            <pc:docMk/>
            <pc:sldMk cId="3057289438" sldId="267"/>
            <ac:spMk id="10" creationId="{18873D23-2DCF-4B31-A009-95721C06E8E1}"/>
          </ac:spMkLst>
        </pc:spChg>
        <pc:spChg chg="add">
          <ac:chgData name="Bethany Sexton (2300108)" userId="S::2300108@student.uwtsd.ac.uk::067c3eed-c2f7-4d36-8647-427adeee70f0" providerId="AD" clId="Web-{A84986A6-99E4-C9E0-3D5D-F34C4C85E00D}" dt="2025-03-27T01:05:33.878" v="3811"/>
          <ac:spMkLst>
            <pc:docMk/>
            <pc:sldMk cId="3057289438" sldId="267"/>
            <ac:spMk id="12" creationId="{C13EF075-D4EF-4929-ADBC-91B27DA19955}"/>
          </ac:spMkLst>
        </pc:spChg>
        <pc:grpChg chg="add">
          <ac:chgData name="Bethany Sexton (2300108)" userId="S::2300108@student.uwtsd.ac.uk::067c3eed-c2f7-4d36-8647-427adeee70f0" providerId="AD" clId="Web-{A84986A6-99E4-C9E0-3D5D-F34C4C85E00D}" dt="2025-03-27T01:05:33.878" v="3811"/>
          <ac:grpSpMkLst>
            <pc:docMk/>
            <pc:sldMk cId="3057289438" sldId="267"/>
            <ac:grpSpMk id="14" creationId="{DAA26DFA-AAB2-4973-9C17-16D587C7B198}"/>
          </ac:grpSpMkLst>
        </pc:grpChg>
      </pc:sldChg>
      <pc:sldChg chg="addSp delSp modSp new mod setBg modNotes">
        <pc:chgData name="Bethany Sexton (2300108)" userId="S::2300108@student.uwtsd.ac.uk::067c3eed-c2f7-4d36-8647-427adeee70f0" providerId="AD" clId="Web-{A84986A6-99E4-C9E0-3D5D-F34C4C85E00D}" dt="2025-03-26T23:31:34.655" v="2829"/>
        <pc:sldMkLst>
          <pc:docMk/>
          <pc:sldMk cId="3038993826" sldId="268"/>
        </pc:sldMkLst>
        <pc:spChg chg="del">
          <ac:chgData name="Bethany Sexton (2300108)" userId="S::2300108@student.uwtsd.ac.uk::067c3eed-c2f7-4d36-8647-427adeee70f0" providerId="AD" clId="Web-{A84986A6-99E4-C9E0-3D5D-F34C4C85E00D}" dt="2025-03-25T18:30:26.338" v="26"/>
          <ac:spMkLst>
            <pc:docMk/>
            <pc:sldMk cId="3038993826" sldId="268"/>
            <ac:spMk id="2" creationId="{8555F724-1689-7DA7-07CA-B13EABD8B4D0}"/>
          </ac:spMkLst>
        </pc:spChg>
        <pc:spChg chg="mod ord">
          <ac:chgData name="Bethany Sexton (2300108)" userId="S::2300108@student.uwtsd.ac.uk::067c3eed-c2f7-4d36-8647-427adeee70f0" providerId="AD" clId="Web-{A84986A6-99E4-C9E0-3D5D-F34C4C85E00D}" dt="2025-03-26T23:08:44.623" v="2637" actId="20577"/>
          <ac:spMkLst>
            <pc:docMk/>
            <pc:sldMk cId="3038993826" sldId="268"/>
            <ac:spMk id="3" creationId="{F0793850-D20E-231A-AF85-29568696B5CD}"/>
          </ac:spMkLst>
        </pc:spChg>
        <pc:spChg chg="add mod">
          <ac:chgData name="Bethany Sexton (2300108)" userId="S::2300108@student.uwtsd.ac.uk::067c3eed-c2f7-4d36-8647-427adeee70f0" providerId="AD" clId="Web-{A84986A6-99E4-C9E0-3D5D-F34C4C85E00D}" dt="2025-03-26T19:46:16.611" v="1147" actId="1076"/>
          <ac:spMkLst>
            <pc:docMk/>
            <pc:sldMk cId="3038993826" sldId="268"/>
            <ac:spMk id="5" creationId="{C732745F-F473-D3BA-F490-B928A81FD0B2}"/>
          </ac:spMkLst>
        </pc:spChg>
        <pc:spChg chg="add">
          <ac:chgData name="Bethany Sexton (2300108)" userId="S::2300108@student.uwtsd.ac.uk::067c3eed-c2f7-4d36-8647-427adeee70f0" providerId="AD" clId="Web-{A84986A6-99E4-C9E0-3D5D-F34C4C85E00D}" dt="2025-03-26T01:30:45.836" v="543"/>
          <ac:spMkLst>
            <pc:docMk/>
            <pc:sldMk cId="3038993826" sldId="268"/>
            <ac:spMk id="10" creationId="{1EADCAF8-8823-4E89-8612-21029831A4B2}"/>
          </ac:spMkLst>
        </pc:spChg>
        <pc:spChg chg="add">
          <ac:chgData name="Bethany Sexton (2300108)" userId="S::2300108@student.uwtsd.ac.uk::067c3eed-c2f7-4d36-8647-427adeee70f0" providerId="AD" clId="Web-{A84986A6-99E4-C9E0-3D5D-F34C4C85E00D}" dt="2025-03-26T01:30:45.836" v="543"/>
          <ac:spMkLst>
            <pc:docMk/>
            <pc:sldMk cId="3038993826" sldId="268"/>
            <ac:spMk id="12" creationId="{28CA07B2-0819-4B62-9425-7A52BBDD7070}"/>
          </ac:spMkLst>
        </pc:spChg>
        <pc:grpChg chg="add">
          <ac:chgData name="Bethany Sexton (2300108)" userId="S::2300108@student.uwtsd.ac.uk::067c3eed-c2f7-4d36-8647-427adeee70f0" providerId="AD" clId="Web-{A84986A6-99E4-C9E0-3D5D-F34C4C85E00D}" dt="2025-03-26T01:30:45.836" v="543"/>
          <ac:grpSpMkLst>
            <pc:docMk/>
            <pc:sldMk cId="3038993826" sldId="268"/>
            <ac:grpSpMk id="14" creationId="{DA02BEE4-A5D4-40AF-882D-49D34B086FFF}"/>
          </ac:grpSpMkLst>
        </pc:grpChg>
      </pc:sldChg>
      <pc:sldChg chg="addSp delSp new del">
        <pc:chgData name="Bethany Sexton (2300108)" userId="S::2300108@student.uwtsd.ac.uk::067c3eed-c2f7-4d36-8647-427adeee70f0" providerId="AD" clId="Web-{A84986A6-99E4-C9E0-3D5D-F34C4C85E00D}" dt="2025-03-25T18:30:18.181" v="24"/>
        <pc:sldMkLst>
          <pc:docMk/>
          <pc:sldMk cId="3293660334" sldId="268"/>
        </pc:sldMkLst>
        <pc:spChg chg="del">
          <ac:chgData name="Bethany Sexton (2300108)" userId="S::2300108@student.uwtsd.ac.uk::067c3eed-c2f7-4d36-8647-427adeee70f0" providerId="AD" clId="Web-{A84986A6-99E4-C9E0-3D5D-F34C4C85E00D}" dt="2025-03-25T18:30:13.462" v="23"/>
          <ac:spMkLst>
            <pc:docMk/>
            <pc:sldMk cId="3293660334" sldId="268"/>
            <ac:spMk id="2" creationId="{7CE9705E-EB3E-0805-6A45-E7A8FE33C0AE}"/>
          </ac:spMkLst>
        </pc:spChg>
        <pc:spChg chg="del">
          <ac:chgData name="Bethany Sexton (2300108)" userId="S::2300108@student.uwtsd.ac.uk::067c3eed-c2f7-4d36-8647-427adeee70f0" providerId="AD" clId="Web-{A84986A6-99E4-C9E0-3D5D-F34C4C85E00D}" dt="2025-03-25T18:30:13.462" v="22"/>
          <ac:spMkLst>
            <pc:docMk/>
            <pc:sldMk cId="3293660334" sldId="268"/>
            <ac:spMk id="3" creationId="{C594DFF5-898D-8211-E42E-39EAD849A21C}"/>
          </ac:spMkLst>
        </pc:spChg>
        <pc:spChg chg="add del">
          <ac:chgData name="Bethany Sexton (2300108)" userId="S::2300108@student.uwtsd.ac.uk::067c3eed-c2f7-4d36-8647-427adeee70f0" providerId="AD" clId="Web-{A84986A6-99E4-C9E0-3D5D-F34C4C85E00D}" dt="2025-03-25T18:30:13.447" v="21"/>
          <ac:spMkLst>
            <pc:docMk/>
            <pc:sldMk cId="3293660334" sldId="268"/>
            <ac:spMk id="5" creationId="{EB385E91-4B44-FA19-4BEE-6B13EFB300C7}"/>
          </ac:spMkLst>
        </pc:spChg>
      </pc:sldChg>
      <pc:sldChg chg="addSp delSp modSp new mod setBg modNotes">
        <pc:chgData name="Bethany Sexton (2300108)" userId="S::2300108@student.uwtsd.ac.uk::067c3eed-c2f7-4d36-8647-427adeee70f0" providerId="AD" clId="Web-{A84986A6-99E4-C9E0-3D5D-F34C4C85E00D}" dt="2025-03-26T23:32:05.203" v="2836"/>
        <pc:sldMkLst>
          <pc:docMk/>
          <pc:sldMk cId="3343757645" sldId="269"/>
        </pc:sldMkLst>
        <pc:spChg chg="del">
          <ac:chgData name="Bethany Sexton (2300108)" userId="S::2300108@student.uwtsd.ac.uk::067c3eed-c2f7-4d36-8647-427adeee70f0" providerId="AD" clId="Web-{A84986A6-99E4-C9E0-3D5D-F34C4C85E00D}" dt="2025-03-25T18:31:00.651" v="39"/>
          <ac:spMkLst>
            <pc:docMk/>
            <pc:sldMk cId="3343757645" sldId="269"/>
            <ac:spMk id="2" creationId="{BA11A899-01BC-FAB1-8AF0-825F97744293}"/>
          </ac:spMkLst>
        </pc:spChg>
        <pc:spChg chg="mod ord">
          <ac:chgData name="Bethany Sexton (2300108)" userId="S::2300108@student.uwtsd.ac.uk::067c3eed-c2f7-4d36-8647-427adeee70f0" providerId="AD" clId="Web-{A84986A6-99E4-C9E0-3D5D-F34C4C85E00D}" dt="2025-03-26T20:00:08.153" v="1213" actId="14100"/>
          <ac:spMkLst>
            <pc:docMk/>
            <pc:sldMk cId="3343757645" sldId="269"/>
            <ac:spMk id="3" creationId="{EAA59F6A-E179-EA50-4328-D444A5C06BF1}"/>
          </ac:spMkLst>
        </pc:spChg>
        <pc:spChg chg="add del">
          <ac:chgData name="Bethany Sexton (2300108)" userId="S::2300108@student.uwtsd.ac.uk::067c3eed-c2f7-4d36-8647-427adeee70f0" providerId="AD" clId="Web-{A84986A6-99E4-C9E0-3D5D-F34C4C85E00D}" dt="2025-03-25T18:30:57.511" v="38"/>
          <ac:spMkLst>
            <pc:docMk/>
            <pc:sldMk cId="3343757645" sldId="269"/>
            <ac:spMk id="5" creationId="{E2561BA2-73A3-8E30-5F18-F9E4F0B249EE}"/>
          </ac:spMkLst>
        </pc:spChg>
        <pc:spChg chg="add mod">
          <ac:chgData name="Bethany Sexton (2300108)" userId="S::2300108@student.uwtsd.ac.uk::067c3eed-c2f7-4d36-8647-427adeee70f0" providerId="AD" clId="Web-{A84986A6-99E4-C9E0-3D5D-F34C4C85E00D}" dt="2025-03-26T19:47:42.880" v="1168" actId="1076"/>
          <ac:spMkLst>
            <pc:docMk/>
            <pc:sldMk cId="3343757645" sldId="269"/>
            <ac:spMk id="7" creationId="{21D8C9B6-CB22-2F1D-14E6-8A1246D4FA2F}"/>
          </ac:spMkLst>
        </pc:spChg>
        <pc:spChg chg="add">
          <ac:chgData name="Bethany Sexton (2300108)" userId="S::2300108@student.uwtsd.ac.uk::067c3eed-c2f7-4d36-8647-427adeee70f0" providerId="AD" clId="Web-{A84986A6-99E4-C9E0-3D5D-F34C4C85E00D}" dt="2025-03-26T01:31:07.103" v="545"/>
          <ac:spMkLst>
            <pc:docMk/>
            <pc:sldMk cId="3343757645" sldId="269"/>
            <ac:spMk id="12" creationId="{1EADCAF8-8823-4E89-8612-21029831A4B2}"/>
          </ac:spMkLst>
        </pc:spChg>
        <pc:spChg chg="add">
          <ac:chgData name="Bethany Sexton (2300108)" userId="S::2300108@student.uwtsd.ac.uk::067c3eed-c2f7-4d36-8647-427adeee70f0" providerId="AD" clId="Web-{A84986A6-99E4-C9E0-3D5D-F34C4C85E00D}" dt="2025-03-26T01:31:07.103" v="545"/>
          <ac:spMkLst>
            <pc:docMk/>
            <pc:sldMk cId="3343757645" sldId="269"/>
            <ac:spMk id="14" creationId="{28CA07B2-0819-4B62-9425-7A52BBDD7070}"/>
          </ac:spMkLst>
        </pc:spChg>
        <pc:grpChg chg="add">
          <ac:chgData name="Bethany Sexton (2300108)" userId="S::2300108@student.uwtsd.ac.uk::067c3eed-c2f7-4d36-8647-427adeee70f0" providerId="AD" clId="Web-{A84986A6-99E4-C9E0-3D5D-F34C4C85E00D}" dt="2025-03-26T01:31:07.103" v="545"/>
          <ac:grpSpMkLst>
            <pc:docMk/>
            <pc:sldMk cId="3343757645" sldId="269"/>
            <ac:grpSpMk id="16" creationId="{DA02BEE4-A5D4-40AF-882D-49D34B086FFF}"/>
          </ac:grpSpMkLst>
        </pc:grpChg>
      </pc:sldChg>
      <pc:sldChg chg="addSp delSp modSp new mod setBg modNotes">
        <pc:chgData name="Bethany Sexton (2300108)" userId="S::2300108@student.uwtsd.ac.uk::067c3eed-c2f7-4d36-8647-427adeee70f0" providerId="AD" clId="Web-{A84986A6-99E4-C9E0-3D5D-F34C4C85E00D}" dt="2025-03-26T23:32:41.172" v="2843"/>
        <pc:sldMkLst>
          <pc:docMk/>
          <pc:sldMk cId="1079006282" sldId="270"/>
        </pc:sldMkLst>
        <pc:spChg chg="del">
          <ac:chgData name="Bethany Sexton (2300108)" userId="S::2300108@student.uwtsd.ac.uk::067c3eed-c2f7-4d36-8647-427adeee70f0" providerId="AD" clId="Web-{A84986A6-99E4-C9E0-3D5D-F34C4C85E00D}" dt="2025-03-25T18:31:15.792" v="46"/>
          <ac:spMkLst>
            <pc:docMk/>
            <pc:sldMk cId="1079006282" sldId="270"/>
            <ac:spMk id="2" creationId="{B654CCB1-C8EE-7033-3790-C2EDACAC6172}"/>
          </ac:spMkLst>
        </pc:spChg>
        <pc:spChg chg="mod ord">
          <ac:chgData name="Bethany Sexton (2300108)" userId="S::2300108@student.uwtsd.ac.uk::067c3eed-c2f7-4d36-8647-427adeee70f0" providerId="AD" clId="Web-{A84986A6-99E4-C9E0-3D5D-F34C4C85E00D}" dt="2025-03-26T19:58:38.322" v="1202" actId="1076"/>
          <ac:spMkLst>
            <pc:docMk/>
            <pc:sldMk cId="1079006282" sldId="270"/>
            <ac:spMk id="3" creationId="{3C79F210-254E-5DFE-EE31-00EE003E1A78}"/>
          </ac:spMkLst>
        </pc:spChg>
        <pc:spChg chg="add mod">
          <ac:chgData name="Bethany Sexton (2300108)" userId="S::2300108@student.uwtsd.ac.uk::067c3eed-c2f7-4d36-8647-427adeee70f0" providerId="AD" clId="Web-{A84986A6-99E4-C9E0-3D5D-F34C4C85E00D}" dt="2025-03-26T19:57:53.113" v="1192" actId="1076"/>
          <ac:spMkLst>
            <pc:docMk/>
            <pc:sldMk cId="1079006282" sldId="270"/>
            <ac:spMk id="5" creationId="{00A7567F-8F92-1162-9ABB-5B7D02F61673}"/>
          </ac:spMkLst>
        </pc:spChg>
        <pc:spChg chg="add">
          <ac:chgData name="Bethany Sexton (2300108)" userId="S::2300108@student.uwtsd.ac.uk::067c3eed-c2f7-4d36-8647-427adeee70f0" providerId="AD" clId="Web-{A84986A6-99E4-C9E0-3D5D-F34C4C85E00D}" dt="2025-03-26T01:31:40.917" v="546"/>
          <ac:spMkLst>
            <pc:docMk/>
            <pc:sldMk cId="1079006282" sldId="270"/>
            <ac:spMk id="10" creationId="{1EADCAF8-8823-4E89-8612-21029831A4B2}"/>
          </ac:spMkLst>
        </pc:spChg>
        <pc:spChg chg="add">
          <ac:chgData name="Bethany Sexton (2300108)" userId="S::2300108@student.uwtsd.ac.uk::067c3eed-c2f7-4d36-8647-427adeee70f0" providerId="AD" clId="Web-{A84986A6-99E4-C9E0-3D5D-F34C4C85E00D}" dt="2025-03-26T01:31:40.917" v="546"/>
          <ac:spMkLst>
            <pc:docMk/>
            <pc:sldMk cId="1079006282" sldId="270"/>
            <ac:spMk id="12" creationId="{28CA07B2-0819-4B62-9425-7A52BBDD7070}"/>
          </ac:spMkLst>
        </pc:spChg>
        <pc:grpChg chg="add">
          <ac:chgData name="Bethany Sexton (2300108)" userId="S::2300108@student.uwtsd.ac.uk::067c3eed-c2f7-4d36-8647-427adeee70f0" providerId="AD" clId="Web-{A84986A6-99E4-C9E0-3D5D-F34C4C85E00D}" dt="2025-03-26T01:31:40.917" v="546"/>
          <ac:grpSpMkLst>
            <pc:docMk/>
            <pc:sldMk cId="1079006282" sldId="270"/>
            <ac:grpSpMk id="14" creationId="{DA02BEE4-A5D4-40AF-882D-49D34B086FFF}"/>
          </ac:grpSpMkLst>
        </pc:grpChg>
      </pc:sldChg>
      <pc:sldChg chg="addSp delSp modSp new mod setBg modNotes">
        <pc:chgData name="Bethany Sexton (2300108)" userId="S::2300108@student.uwtsd.ac.uk::067c3eed-c2f7-4d36-8647-427adeee70f0" providerId="AD" clId="Web-{A84986A6-99E4-C9E0-3D5D-F34C4C85E00D}" dt="2025-03-26T23:33:14.470" v="2856"/>
        <pc:sldMkLst>
          <pc:docMk/>
          <pc:sldMk cId="1077577819" sldId="271"/>
        </pc:sldMkLst>
        <pc:spChg chg="del">
          <ac:chgData name="Bethany Sexton (2300108)" userId="S::2300108@student.uwtsd.ac.uk::067c3eed-c2f7-4d36-8647-427adeee70f0" providerId="AD" clId="Web-{A84986A6-99E4-C9E0-3D5D-F34C4C85E00D}" dt="2025-03-25T18:31:32.371" v="52"/>
          <ac:spMkLst>
            <pc:docMk/>
            <pc:sldMk cId="1077577819" sldId="271"/>
            <ac:spMk id="2" creationId="{0321D261-E0AC-D199-F996-1ECDF20A54FB}"/>
          </ac:spMkLst>
        </pc:spChg>
        <pc:spChg chg="mod ord">
          <ac:chgData name="Bethany Sexton (2300108)" userId="S::2300108@student.uwtsd.ac.uk::067c3eed-c2f7-4d36-8647-427adeee70f0" providerId="AD" clId="Web-{A84986A6-99E4-C9E0-3D5D-F34C4C85E00D}" dt="2025-03-26T20:02:10.909" v="1234" actId="1076"/>
          <ac:spMkLst>
            <pc:docMk/>
            <pc:sldMk cId="1077577819" sldId="271"/>
            <ac:spMk id="3" creationId="{6F2BE1D9-95B1-EA8F-F514-8B9BBA43579A}"/>
          </ac:spMkLst>
        </pc:spChg>
        <pc:spChg chg="add mod">
          <ac:chgData name="Bethany Sexton (2300108)" userId="S::2300108@student.uwtsd.ac.uk::067c3eed-c2f7-4d36-8647-427adeee70f0" providerId="AD" clId="Web-{A84986A6-99E4-C9E0-3D5D-F34C4C85E00D}" dt="2025-03-26T20:01:34.658" v="1224" actId="1076"/>
          <ac:spMkLst>
            <pc:docMk/>
            <pc:sldMk cId="1077577819" sldId="271"/>
            <ac:spMk id="5" creationId="{91755344-92E4-96B2-7A6B-67697F203C57}"/>
          </ac:spMkLst>
        </pc:spChg>
        <pc:spChg chg="add">
          <ac:chgData name="Bethany Sexton (2300108)" userId="S::2300108@student.uwtsd.ac.uk::067c3eed-c2f7-4d36-8647-427adeee70f0" providerId="AD" clId="Web-{A84986A6-99E4-C9E0-3D5D-F34C4C85E00D}" dt="2025-03-26T01:31:48.918" v="547"/>
          <ac:spMkLst>
            <pc:docMk/>
            <pc:sldMk cId="1077577819" sldId="271"/>
            <ac:spMk id="10" creationId="{1EADCAF8-8823-4E89-8612-21029831A4B2}"/>
          </ac:spMkLst>
        </pc:spChg>
        <pc:spChg chg="add">
          <ac:chgData name="Bethany Sexton (2300108)" userId="S::2300108@student.uwtsd.ac.uk::067c3eed-c2f7-4d36-8647-427adeee70f0" providerId="AD" clId="Web-{A84986A6-99E4-C9E0-3D5D-F34C4C85E00D}" dt="2025-03-26T01:31:48.918" v="547"/>
          <ac:spMkLst>
            <pc:docMk/>
            <pc:sldMk cId="1077577819" sldId="271"/>
            <ac:spMk id="12" creationId="{28CA07B2-0819-4B62-9425-7A52BBDD7070}"/>
          </ac:spMkLst>
        </pc:spChg>
        <pc:grpChg chg="add">
          <ac:chgData name="Bethany Sexton (2300108)" userId="S::2300108@student.uwtsd.ac.uk::067c3eed-c2f7-4d36-8647-427adeee70f0" providerId="AD" clId="Web-{A84986A6-99E4-C9E0-3D5D-F34C4C85E00D}" dt="2025-03-26T01:31:48.918" v="547"/>
          <ac:grpSpMkLst>
            <pc:docMk/>
            <pc:sldMk cId="1077577819" sldId="271"/>
            <ac:grpSpMk id="14" creationId="{DA02BEE4-A5D4-40AF-882D-49D34B086FFF}"/>
          </ac:grpSpMkLst>
        </pc:grpChg>
      </pc:sldChg>
      <pc:sldChg chg="new del">
        <pc:chgData name="Bethany Sexton (2300108)" userId="S::2300108@student.uwtsd.ac.uk::067c3eed-c2f7-4d36-8647-427adeee70f0" providerId="AD" clId="Web-{A84986A6-99E4-C9E0-3D5D-F34C4C85E00D}" dt="2025-03-26T01:06:19.649" v="134"/>
        <pc:sldMkLst>
          <pc:docMk/>
          <pc:sldMk cId="3601106962" sldId="272"/>
        </pc:sldMkLst>
      </pc:sldChg>
      <pc:sldChg chg="addSp delSp modSp new del mod setBg">
        <pc:chgData name="Bethany Sexton (2300108)" userId="S::2300108@student.uwtsd.ac.uk::067c3eed-c2f7-4d36-8647-427adeee70f0" providerId="AD" clId="Web-{A84986A6-99E4-C9E0-3D5D-F34C4C85E00D}" dt="2025-03-26T01:35:23.588" v="563"/>
        <pc:sldMkLst>
          <pc:docMk/>
          <pc:sldMk cId="3759732158" sldId="272"/>
        </pc:sldMkLst>
        <pc:spChg chg="add del mod">
          <ac:chgData name="Bethany Sexton (2300108)" userId="S::2300108@student.uwtsd.ac.uk::067c3eed-c2f7-4d36-8647-427adeee70f0" providerId="AD" clId="Web-{A84986A6-99E4-C9E0-3D5D-F34C4C85E00D}" dt="2025-03-26T01:06:53.198" v="149"/>
          <ac:spMkLst>
            <pc:docMk/>
            <pc:sldMk cId="3759732158" sldId="272"/>
            <ac:spMk id="2" creationId="{45260551-8DFE-B710-CBB4-C268FA8E38A0}"/>
          </ac:spMkLst>
        </pc:spChg>
        <pc:spChg chg="add mod ord">
          <ac:chgData name="Bethany Sexton (2300108)" userId="S::2300108@student.uwtsd.ac.uk::067c3eed-c2f7-4d36-8647-427adeee70f0" providerId="AD" clId="Web-{A84986A6-99E4-C9E0-3D5D-F34C4C85E00D}" dt="2025-03-26T01:35:09.805" v="560" actId="20577"/>
          <ac:spMkLst>
            <pc:docMk/>
            <pc:sldMk cId="3759732158" sldId="272"/>
            <ac:spMk id="3" creationId="{386E6E05-FA23-0C03-7AB9-9C90D2D51FF7}"/>
          </ac:spMkLst>
        </pc:spChg>
        <pc:spChg chg="add mod">
          <ac:chgData name="Bethany Sexton (2300108)" userId="S::2300108@student.uwtsd.ac.uk::067c3eed-c2f7-4d36-8647-427adeee70f0" providerId="AD" clId="Web-{A84986A6-99E4-C9E0-3D5D-F34C4C85E00D}" dt="2025-03-26T01:34:01.504" v="555"/>
          <ac:spMkLst>
            <pc:docMk/>
            <pc:sldMk cId="3759732158" sldId="272"/>
            <ac:spMk id="4" creationId="{D89990B0-81FF-4F3F-A83D-05DD21A9C05B}"/>
          </ac:spMkLst>
        </pc:spChg>
        <pc:spChg chg="add del">
          <ac:chgData name="Bethany Sexton (2300108)" userId="S::2300108@student.uwtsd.ac.uk::067c3eed-c2f7-4d36-8647-427adeee70f0" providerId="AD" clId="Web-{A84986A6-99E4-C9E0-3D5D-F34C4C85E00D}" dt="2025-03-26T01:34:01.504" v="555"/>
          <ac:spMkLst>
            <pc:docMk/>
            <pc:sldMk cId="3759732158" sldId="272"/>
            <ac:spMk id="9" creationId="{4BC99CB9-DDAD-44A2-8A1C-E3AF4E72DF5C}"/>
          </ac:spMkLst>
        </pc:spChg>
        <pc:spChg chg="add del">
          <ac:chgData name="Bethany Sexton (2300108)" userId="S::2300108@student.uwtsd.ac.uk::067c3eed-c2f7-4d36-8647-427adeee70f0" providerId="AD" clId="Web-{A84986A6-99E4-C9E0-3D5D-F34C4C85E00D}" dt="2025-03-26T01:34:01.504" v="555"/>
          <ac:spMkLst>
            <pc:docMk/>
            <pc:sldMk cId="3759732158" sldId="272"/>
            <ac:spMk id="21" creationId="{D038248A-211C-4EEC-8401-C761B929FB52}"/>
          </ac:spMkLst>
        </pc:spChg>
        <pc:spChg chg="add del">
          <ac:chgData name="Bethany Sexton (2300108)" userId="S::2300108@student.uwtsd.ac.uk::067c3eed-c2f7-4d36-8647-427adeee70f0" providerId="AD" clId="Web-{A84986A6-99E4-C9E0-3D5D-F34C4C85E00D}" dt="2025-03-26T01:34:01.504" v="555"/>
          <ac:spMkLst>
            <pc:docMk/>
            <pc:sldMk cId="3759732158" sldId="272"/>
            <ac:spMk id="23" creationId="{C30A849F-66D9-40C8-BEC8-35AFF8F4568F}"/>
          </ac:spMkLst>
        </pc:spChg>
        <pc:spChg chg="add del">
          <ac:chgData name="Bethany Sexton (2300108)" userId="S::2300108@student.uwtsd.ac.uk::067c3eed-c2f7-4d36-8647-427adeee70f0" providerId="AD" clId="Web-{A84986A6-99E4-C9E0-3D5D-F34C4C85E00D}" dt="2025-03-26T01:33:57.520" v="553"/>
          <ac:spMkLst>
            <pc:docMk/>
            <pc:sldMk cId="3759732158" sldId="272"/>
            <ac:spMk id="40" creationId="{D038248A-211C-4EEC-8401-C761B929FB52}"/>
          </ac:spMkLst>
        </pc:spChg>
        <pc:spChg chg="add del">
          <ac:chgData name="Bethany Sexton (2300108)" userId="S::2300108@student.uwtsd.ac.uk::067c3eed-c2f7-4d36-8647-427adeee70f0" providerId="AD" clId="Web-{A84986A6-99E4-C9E0-3D5D-F34C4C85E00D}" dt="2025-03-26T01:33:57.520" v="553"/>
          <ac:spMkLst>
            <pc:docMk/>
            <pc:sldMk cId="3759732158" sldId="272"/>
            <ac:spMk id="42" creationId="{C30A849F-66D9-40C8-BEC8-35AFF8F4568F}"/>
          </ac:spMkLst>
        </pc:spChg>
        <pc:grpChg chg="add del">
          <ac:chgData name="Bethany Sexton (2300108)" userId="S::2300108@student.uwtsd.ac.uk::067c3eed-c2f7-4d36-8647-427adeee70f0" providerId="AD" clId="Web-{A84986A6-99E4-C9E0-3D5D-F34C4C85E00D}" dt="2025-03-26T01:34:01.504" v="555"/>
          <ac:grpSpMkLst>
            <pc:docMk/>
            <pc:sldMk cId="3759732158" sldId="272"/>
            <ac:grpSpMk id="11" creationId="{5C3921CD-DDE5-4B57-8FDF-B37ADE4EDAC7}"/>
          </ac:grpSpMkLst>
        </pc:grpChg>
        <pc:grpChg chg="add del">
          <ac:chgData name="Bethany Sexton (2300108)" userId="S::2300108@student.uwtsd.ac.uk::067c3eed-c2f7-4d36-8647-427adeee70f0" providerId="AD" clId="Web-{A84986A6-99E4-C9E0-3D5D-F34C4C85E00D}" dt="2025-03-26T01:34:01.504" v="555"/>
          <ac:grpSpMkLst>
            <pc:docMk/>
            <pc:sldMk cId="3759732158" sldId="272"/>
            <ac:grpSpMk id="25" creationId="{04542298-A2B1-480F-A11C-A40EDD19B857}"/>
          </ac:grpSpMkLst>
        </pc:grpChg>
        <pc:grpChg chg="add del">
          <ac:chgData name="Bethany Sexton (2300108)" userId="S::2300108@student.uwtsd.ac.uk::067c3eed-c2f7-4d36-8647-427adeee70f0" providerId="AD" clId="Web-{A84986A6-99E4-C9E0-3D5D-F34C4C85E00D}" dt="2025-03-26T01:34:01.504" v="555"/>
          <ac:grpSpMkLst>
            <pc:docMk/>
            <pc:sldMk cId="3759732158" sldId="272"/>
            <ac:grpSpMk id="31" creationId="{2A5C9C35-2375-49EB-B99C-17C87D42FE7C}"/>
          </ac:grpSpMkLst>
        </pc:grpChg>
        <pc:grpChg chg="add del">
          <ac:chgData name="Bethany Sexton (2300108)" userId="S::2300108@student.uwtsd.ac.uk::067c3eed-c2f7-4d36-8647-427adeee70f0" providerId="AD" clId="Web-{A84986A6-99E4-C9E0-3D5D-F34C4C85E00D}" dt="2025-03-26T01:33:57.520" v="553"/>
          <ac:grpSpMkLst>
            <pc:docMk/>
            <pc:sldMk cId="3759732158" sldId="272"/>
            <ac:grpSpMk id="44" creationId="{04542298-A2B1-480F-A11C-A40EDD19B857}"/>
          </ac:grpSpMkLst>
        </pc:grpChg>
        <pc:grpChg chg="add del">
          <ac:chgData name="Bethany Sexton (2300108)" userId="S::2300108@student.uwtsd.ac.uk::067c3eed-c2f7-4d36-8647-427adeee70f0" providerId="AD" clId="Web-{A84986A6-99E4-C9E0-3D5D-F34C4C85E00D}" dt="2025-03-26T01:33:57.520" v="553"/>
          <ac:grpSpMkLst>
            <pc:docMk/>
            <pc:sldMk cId="3759732158" sldId="272"/>
            <ac:grpSpMk id="50" creationId="{2A5C9C35-2375-49EB-B99C-17C87D42FE7C}"/>
          </ac:grpSpMkLst>
        </pc:grpChg>
      </pc:sldChg>
      <pc:sldChg chg="addSp delSp modSp new del mod setBg">
        <pc:chgData name="Bethany Sexton (2300108)" userId="S::2300108@student.uwtsd.ac.uk::067c3eed-c2f7-4d36-8647-427adeee70f0" providerId="AD" clId="Web-{A84986A6-99E4-C9E0-3D5D-F34C4C85E00D}" dt="2025-03-26T01:35:26.103" v="564"/>
        <pc:sldMkLst>
          <pc:docMk/>
          <pc:sldMk cId="1564815334" sldId="273"/>
        </pc:sldMkLst>
        <pc:spChg chg="add del">
          <ac:chgData name="Bethany Sexton (2300108)" userId="S::2300108@student.uwtsd.ac.uk::067c3eed-c2f7-4d36-8647-427adeee70f0" providerId="AD" clId="Web-{A84986A6-99E4-C9E0-3D5D-F34C4C85E00D}" dt="2025-03-26T01:11:23.403" v="250"/>
          <ac:spMkLst>
            <pc:docMk/>
            <pc:sldMk cId="1564815334" sldId="273"/>
            <ac:spMk id="2" creationId="{DA249108-B261-C1F6-69A4-819FBCF93EF8}"/>
          </ac:spMkLst>
        </pc:spChg>
        <pc:spChg chg="add mod ord">
          <ac:chgData name="Bethany Sexton (2300108)" userId="S::2300108@student.uwtsd.ac.uk::067c3eed-c2f7-4d36-8647-427adeee70f0" providerId="AD" clId="Web-{A84986A6-99E4-C9E0-3D5D-F34C4C85E00D}" dt="2025-03-26T01:33:58.738" v="554"/>
          <ac:spMkLst>
            <pc:docMk/>
            <pc:sldMk cId="1564815334" sldId="273"/>
            <ac:spMk id="3" creationId="{1CA3E300-C548-2FDD-7387-B4B72E47012F}"/>
          </ac:spMkLst>
        </pc:spChg>
        <pc:spChg chg="add mod">
          <ac:chgData name="Bethany Sexton (2300108)" userId="S::2300108@student.uwtsd.ac.uk::067c3eed-c2f7-4d36-8647-427adeee70f0" providerId="AD" clId="Web-{A84986A6-99E4-C9E0-3D5D-F34C4C85E00D}" dt="2025-03-26T01:33:58.738" v="554"/>
          <ac:spMkLst>
            <pc:docMk/>
            <pc:sldMk cId="1564815334" sldId="273"/>
            <ac:spMk id="5" creationId="{2D5AFAAA-7CED-C8EA-A8E3-A732C06EFF76}"/>
          </ac:spMkLst>
        </pc:spChg>
        <pc:spChg chg="add del">
          <ac:chgData name="Bethany Sexton (2300108)" userId="S::2300108@student.uwtsd.ac.uk::067c3eed-c2f7-4d36-8647-427adeee70f0" providerId="AD" clId="Web-{A84986A6-99E4-C9E0-3D5D-F34C4C85E00D}" dt="2025-03-26T01:33:58.738" v="554"/>
          <ac:spMkLst>
            <pc:docMk/>
            <pc:sldMk cId="1564815334" sldId="273"/>
            <ac:spMk id="10" creationId="{4BC99CB9-DDAD-44A2-8A1C-E3AF4E72DF5C}"/>
          </ac:spMkLst>
        </pc:spChg>
        <pc:spChg chg="add del">
          <ac:chgData name="Bethany Sexton (2300108)" userId="S::2300108@student.uwtsd.ac.uk::067c3eed-c2f7-4d36-8647-427adeee70f0" providerId="AD" clId="Web-{A84986A6-99E4-C9E0-3D5D-F34C4C85E00D}" dt="2025-03-26T01:33:58.738" v="554"/>
          <ac:spMkLst>
            <pc:docMk/>
            <pc:sldMk cId="1564815334" sldId="273"/>
            <ac:spMk id="22" creationId="{D038248A-211C-4EEC-8401-C761B929FB52}"/>
          </ac:spMkLst>
        </pc:spChg>
        <pc:spChg chg="add del">
          <ac:chgData name="Bethany Sexton (2300108)" userId="S::2300108@student.uwtsd.ac.uk::067c3eed-c2f7-4d36-8647-427adeee70f0" providerId="AD" clId="Web-{A84986A6-99E4-C9E0-3D5D-F34C4C85E00D}" dt="2025-03-26T01:33:58.738" v="554"/>
          <ac:spMkLst>
            <pc:docMk/>
            <pc:sldMk cId="1564815334" sldId="273"/>
            <ac:spMk id="24" creationId="{C30A849F-66D9-40C8-BEC8-35AFF8F4568F}"/>
          </ac:spMkLst>
        </pc:spChg>
        <pc:grpChg chg="add del">
          <ac:chgData name="Bethany Sexton (2300108)" userId="S::2300108@student.uwtsd.ac.uk::067c3eed-c2f7-4d36-8647-427adeee70f0" providerId="AD" clId="Web-{A84986A6-99E4-C9E0-3D5D-F34C4C85E00D}" dt="2025-03-26T01:33:58.738" v="554"/>
          <ac:grpSpMkLst>
            <pc:docMk/>
            <pc:sldMk cId="1564815334" sldId="273"/>
            <ac:grpSpMk id="12" creationId="{5C3921CD-DDE5-4B57-8FDF-B37ADE4EDAC7}"/>
          </ac:grpSpMkLst>
        </pc:grpChg>
        <pc:grpChg chg="add del">
          <ac:chgData name="Bethany Sexton (2300108)" userId="S::2300108@student.uwtsd.ac.uk::067c3eed-c2f7-4d36-8647-427adeee70f0" providerId="AD" clId="Web-{A84986A6-99E4-C9E0-3D5D-F34C4C85E00D}" dt="2025-03-26T01:33:58.738" v="554"/>
          <ac:grpSpMkLst>
            <pc:docMk/>
            <pc:sldMk cId="1564815334" sldId="273"/>
            <ac:grpSpMk id="26" creationId="{04542298-A2B1-480F-A11C-A40EDD19B857}"/>
          </ac:grpSpMkLst>
        </pc:grpChg>
        <pc:grpChg chg="add del">
          <ac:chgData name="Bethany Sexton (2300108)" userId="S::2300108@student.uwtsd.ac.uk::067c3eed-c2f7-4d36-8647-427adeee70f0" providerId="AD" clId="Web-{A84986A6-99E4-C9E0-3D5D-F34C4C85E00D}" dt="2025-03-26T01:33:58.738" v="554"/>
          <ac:grpSpMkLst>
            <pc:docMk/>
            <pc:sldMk cId="1564815334" sldId="273"/>
            <ac:grpSpMk id="32" creationId="{2A5C9C35-2375-49EB-B99C-17C87D42FE7C}"/>
          </ac:grpSpMkLst>
        </pc:grpChg>
      </pc:sldChg>
      <pc:sldChg chg="addSp modSp new mod setBg modNotes">
        <pc:chgData name="Bethany Sexton (2300108)" userId="S::2300108@student.uwtsd.ac.uk::067c3eed-c2f7-4d36-8647-427adeee70f0" providerId="AD" clId="Web-{A84986A6-99E4-C9E0-3D5D-F34C4C85E00D}" dt="2025-03-26T23:32:24.109" v="2837"/>
        <pc:sldMkLst>
          <pc:docMk/>
          <pc:sldMk cId="3160346876" sldId="274"/>
        </pc:sldMkLst>
        <pc:spChg chg="add mod">
          <ac:chgData name="Bethany Sexton (2300108)" userId="S::2300108@student.uwtsd.ac.uk::067c3eed-c2f7-4d36-8647-427adeee70f0" providerId="AD" clId="Web-{A84986A6-99E4-C9E0-3D5D-F34C4C85E00D}" dt="2025-03-26T23:11:36.064" v="2667" actId="20577"/>
          <ac:spMkLst>
            <pc:docMk/>
            <pc:sldMk cId="3160346876" sldId="274"/>
            <ac:spMk id="2" creationId="{56F67C08-519E-1162-24C0-85B5F548BAF1}"/>
          </ac:spMkLst>
        </pc:spChg>
        <pc:spChg chg="add mod">
          <ac:chgData name="Bethany Sexton (2300108)" userId="S::2300108@student.uwtsd.ac.uk::067c3eed-c2f7-4d36-8647-427adeee70f0" providerId="AD" clId="Web-{A84986A6-99E4-C9E0-3D5D-F34C4C85E00D}" dt="2025-03-26T22:42:30.573" v="2491" actId="20577"/>
          <ac:spMkLst>
            <pc:docMk/>
            <pc:sldMk cId="3160346876" sldId="274"/>
            <ac:spMk id="4" creationId="{29067489-864B-F5E4-2B94-43C67632808A}"/>
          </ac:spMkLst>
        </pc:spChg>
      </pc:sldChg>
      <pc:sldChg chg="addSp modSp new mod setBg modNotes">
        <pc:chgData name="Bethany Sexton (2300108)" userId="S::2300108@student.uwtsd.ac.uk::067c3eed-c2f7-4d36-8647-427adeee70f0" providerId="AD" clId="Web-{A84986A6-99E4-C9E0-3D5D-F34C4C85E00D}" dt="2025-03-26T23:32:57.594" v="2844"/>
        <pc:sldMkLst>
          <pc:docMk/>
          <pc:sldMk cId="980212252" sldId="275"/>
        </pc:sldMkLst>
        <pc:spChg chg="add mod">
          <ac:chgData name="Bethany Sexton (2300108)" userId="S::2300108@student.uwtsd.ac.uk::067c3eed-c2f7-4d36-8647-427adeee70f0" providerId="AD" clId="Web-{A84986A6-99E4-C9E0-3D5D-F34C4C85E00D}" dt="2025-03-26T20:00:54.750" v="1217" actId="1076"/>
          <ac:spMkLst>
            <pc:docMk/>
            <pc:sldMk cId="980212252" sldId="275"/>
            <ac:spMk id="2" creationId="{4FFD27C8-745B-2A2B-DCD1-303AF9182E49}"/>
          </ac:spMkLst>
        </pc:spChg>
        <pc:spChg chg="add mod">
          <ac:chgData name="Bethany Sexton (2300108)" userId="S::2300108@student.uwtsd.ac.uk::067c3eed-c2f7-4d36-8647-427adeee70f0" providerId="AD" clId="Web-{A84986A6-99E4-C9E0-3D5D-F34C4C85E00D}" dt="2025-03-26T22:42:41.636" v="2492" actId="20577"/>
          <ac:spMkLst>
            <pc:docMk/>
            <pc:sldMk cId="980212252" sldId="275"/>
            <ac:spMk id="4" creationId="{1D2665CF-DB78-71D2-C99C-8EF34AC830BA}"/>
          </ac:spMkLst>
        </pc:spChg>
      </pc:sldChg>
      <pc:sldChg chg="addSp modSp new mod setBg modNotes">
        <pc:chgData name="Bethany Sexton (2300108)" userId="S::2300108@student.uwtsd.ac.uk::067c3eed-c2f7-4d36-8647-427adeee70f0" providerId="AD" clId="Web-{A84986A6-99E4-C9E0-3D5D-F34C4C85E00D}" dt="2025-03-26T23:33:38.345" v="2857"/>
        <pc:sldMkLst>
          <pc:docMk/>
          <pc:sldMk cId="245657785" sldId="276"/>
        </pc:sldMkLst>
        <pc:spChg chg="add mod">
          <ac:chgData name="Bethany Sexton (2300108)" userId="S::2300108@student.uwtsd.ac.uk::067c3eed-c2f7-4d36-8647-427adeee70f0" providerId="AD" clId="Web-{A84986A6-99E4-C9E0-3D5D-F34C4C85E00D}" dt="2025-03-26T20:02:37.300" v="1237" actId="1076"/>
          <ac:spMkLst>
            <pc:docMk/>
            <pc:sldMk cId="245657785" sldId="276"/>
            <ac:spMk id="2" creationId="{4E14302D-550A-5B21-C579-B95F373BF6BE}"/>
          </ac:spMkLst>
        </pc:spChg>
        <pc:spChg chg="add mod">
          <ac:chgData name="Bethany Sexton (2300108)" userId="S::2300108@student.uwtsd.ac.uk::067c3eed-c2f7-4d36-8647-427adeee70f0" providerId="AD" clId="Web-{A84986A6-99E4-C9E0-3D5D-F34C4C85E00D}" dt="2025-03-26T22:42:50.871" v="2493" actId="20577"/>
          <ac:spMkLst>
            <pc:docMk/>
            <pc:sldMk cId="245657785" sldId="276"/>
            <ac:spMk id="4" creationId="{D005453A-6957-9CEA-D2D3-5B2B04BD20A8}"/>
          </ac:spMkLst>
        </pc:spChg>
      </pc:sldChg>
      <pc:sldChg chg="addSp modSp new mod setBg modNotes">
        <pc:chgData name="Bethany Sexton (2300108)" userId="S::2300108@student.uwtsd.ac.uk::067c3eed-c2f7-4d36-8647-427adeee70f0" providerId="AD" clId="Web-{A84986A6-99E4-C9E0-3D5D-F34C4C85E00D}" dt="2025-03-26T23:33:53.049" v="2867"/>
        <pc:sldMkLst>
          <pc:docMk/>
          <pc:sldMk cId="134372743" sldId="277"/>
        </pc:sldMkLst>
        <pc:spChg chg="mod">
          <ac:chgData name="Bethany Sexton (2300108)" userId="S::2300108@student.uwtsd.ac.uk::067c3eed-c2f7-4d36-8647-427adeee70f0" providerId="AD" clId="Web-{A84986A6-99E4-C9E0-3D5D-F34C4C85E00D}" dt="2025-03-26T20:03:09.662" v="1242" actId="1076"/>
          <ac:spMkLst>
            <pc:docMk/>
            <pc:sldMk cId="134372743" sldId="277"/>
            <ac:spMk id="2" creationId="{F5430ADE-5F0F-28D8-A916-9E9E8B5D4CDF}"/>
          </ac:spMkLst>
        </pc:spChg>
        <pc:spChg chg="mod">
          <ac:chgData name="Bethany Sexton (2300108)" userId="S::2300108@student.uwtsd.ac.uk::067c3eed-c2f7-4d36-8647-427adeee70f0" providerId="AD" clId="Web-{A84986A6-99E4-C9E0-3D5D-F34C4C85E00D}" dt="2025-03-26T20:03:52.820" v="1252" actId="1076"/>
          <ac:spMkLst>
            <pc:docMk/>
            <pc:sldMk cId="134372743" sldId="277"/>
            <ac:spMk id="3" creationId="{D78F4E96-274B-C776-1D04-7724BCBF5896}"/>
          </ac:spMkLst>
        </pc:spChg>
        <pc:spChg chg="add">
          <ac:chgData name="Bethany Sexton (2300108)" userId="S::2300108@student.uwtsd.ac.uk::067c3eed-c2f7-4d36-8647-427adeee70f0" providerId="AD" clId="Web-{A84986A6-99E4-C9E0-3D5D-F34C4C85E00D}" dt="2025-03-26T01:31:57.496" v="548"/>
          <ac:spMkLst>
            <pc:docMk/>
            <pc:sldMk cId="134372743" sldId="277"/>
            <ac:spMk id="8" creationId="{1EADCAF8-8823-4E89-8612-21029831A4B2}"/>
          </ac:spMkLst>
        </pc:spChg>
        <pc:spChg chg="add">
          <ac:chgData name="Bethany Sexton (2300108)" userId="S::2300108@student.uwtsd.ac.uk::067c3eed-c2f7-4d36-8647-427adeee70f0" providerId="AD" clId="Web-{A84986A6-99E4-C9E0-3D5D-F34C4C85E00D}" dt="2025-03-26T01:31:57.496" v="548"/>
          <ac:spMkLst>
            <pc:docMk/>
            <pc:sldMk cId="134372743" sldId="277"/>
            <ac:spMk id="10" creationId="{28CA07B2-0819-4B62-9425-7A52BBDD7070}"/>
          </ac:spMkLst>
        </pc:spChg>
        <pc:grpChg chg="add">
          <ac:chgData name="Bethany Sexton (2300108)" userId="S::2300108@student.uwtsd.ac.uk::067c3eed-c2f7-4d36-8647-427adeee70f0" providerId="AD" clId="Web-{A84986A6-99E4-C9E0-3D5D-F34C4C85E00D}" dt="2025-03-26T01:31:57.496" v="548"/>
          <ac:grpSpMkLst>
            <pc:docMk/>
            <pc:sldMk cId="134372743" sldId="277"/>
            <ac:grpSpMk id="12" creationId="{DA02BEE4-A5D4-40AF-882D-49D34B086FFF}"/>
          </ac:grpSpMkLst>
        </pc:grpChg>
      </pc:sldChg>
      <pc:sldChg chg="addSp modSp new mod setBg modNotes">
        <pc:chgData name="Bethany Sexton (2300108)" userId="S::2300108@student.uwtsd.ac.uk::067c3eed-c2f7-4d36-8647-427adeee70f0" providerId="AD" clId="Web-{A84986A6-99E4-C9E0-3D5D-F34C4C85E00D}" dt="2025-03-26T23:34:08.897" v="2868"/>
        <pc:sldMkLst>
          <pc:docMk/>
          <pc:sldMk cId="1788100721" sldId="278"/>
        </pc:sldMkLst>
        <pc:spChg chg="add mod">
          <ac:chgData name="Bethany Sexton (2300108)" userId="S::2300108@student.uwtsd.ac.uk::067c3eed-c2f7-4d36-8647-427adeee70f0" providerId="AD" clId="Web-{A84986A6-99E4-C9E0-3D5D-F34C4C85E00D}" dt="2025-03-26T20:04:11.242" v="1254" actId="20577"/>
          <ac:spMkLst>
            <pc:docMk/>
            <pc:sldMk cId="1788100721" sldId="278"/>
            <ac:spMk id="2" creationId="{0CF33B1E-71F2-88E8-53EB-D621F49B8A11}"/>
          </ac:spMkLst>
        </pc:spChg>
        <pc:spChg chg="add mod">
          <ac:chgData name="Bethany Sexton (2300108)" userId="S::2300108@student.uwtsd.ac.uk::067c3eed-c2f7-4d36-8647-427adeee70f0" providerId="AD" clId="Web-{A84986A6-99E4-C9E0-3D5D-F34C4C85E00D}" dt="2025-03-26T22:42:59.433" v="2494" actId="20577"/>
          <ac:spMkLst>
            <pc:docMk/>
            <pc:sldMk cId="1788100721" sldId="278"/>
            <ac:spMk id="4" creationId="{1CC3EF3C-C368-2A19-3D11-73E2177E45E2}"/>
          </ac:spMkLst>
        </pc:spChg>
      </pc:sldChg>
      <pc:sldChg chg="addSp delSp modSp new mod setBg modNotes">
        <pc:chgData name="Bethany Sexton (2300108)" userId="S::2300108@student.uwtsd.ac.uk::067c3eed-c2f7-4d36-8647-427adeee70f0" providerId="AD" clId="Web-{A84986A6-99E4-C9E0-3D5D-F34C4C85E00D}" dt="2025-03-26T23:41:08.094" v="2920"/>
        <pc:sldMkLst>
          <pc:docMk/>
          <pc:sldMk cId="3130947187" sldId="279"/>
        </pc:sldMkLst>
        <pc:spChg chg="del">
          <ac:chgData name="Bethany Sexton (2300108)" userId="S::2300108@student.uwtsd.ac.uk::067c3eed-c2f7-4d36-8647-427adeee70f0" providerId="AD" clId="Web-{A84986A6-99E4-C9E0-3D5D-F34C4C85E00D}" dt="2025-03-26T01:21:49.505" v="421"/>
          <ac:spMkLst>
            <pc:docMk/>
            <pc:sldMk cId="3130947187" sldId="279"/>
            <ac:spMk id="2" creationId="{0BDA335F-C060-CB55-0311-E8BE9B6C0372}"/>
          </ac:spMkLst>
        </pc:spChg>
        <pc:spChg chg="mod ord">
          <ac:chgData name="Bethany Sexton (2300108)" userId="S::2300108@student.uwtsd.ac.uk::067c3eed-c2f7-4d36-8647-427adeee70f0" providerId="AD" clId="Web-{A84986A6-99E4-C9E0-3D5D-F34C4C85E00D}" dt="2025-03-26T20:06:51.719" v="1281" actId="1076"/>
          <ac:spMkLst>
            <pc:docMk/>
            <pc:sldMk cId="3130947187" sldId="279"/>
            <ac:spMk id="3" creationId="{39DB9F33-1CC4-A6F5-2932-A08761F50FA4}"/>
          </ac:spMkLst>
        </pc:spChg>
        <pc:spChg chg="add mod">
          <ac:chgData name="Bethany Sexton (2300108)" userId="S::2300108@student.uwtsd.ac.uk::067c3eed-c2f7-4d36-8647-427adeee70f0" providerId="AD" clId="Web-{A84986A6-99E4-C9E0-3D5D-F34C4C85E00D}" dt="2025-03-26T20:06:18.780" v="1272" actId="1076"/>
          <ac:spMkLst>
            <pc:docMk/>
            <pc:sldMk cId="3130947187" sldId="279"/>
            <ac:spMk id="5" creationId="{EADDD662-56B1-3F13-5315-202714A75A57}"/>
          </ac:spMkLst>
        </pc:spChg>
        <pc:spChg chg="add">
          <ac:chgData name="Bethany Sexton (2300108)" userId="S::2300108@student.uwtsd.ac.uk::067c3eed-c2f7-4d36-8647-427adeee70f0" providerId="AD" clId="Web-{A84986A6-99E4-C9E0-3D5D-F34C4C85E00D}" dt="2025-03-26T01:32:08.294" v="549"/>
          <ac:spMkLst>
            <pc:docMk/>
            <pc:sldMk cId="3130947187" sldId="279"/>
            <ac:spMk id="10" creationId="{1EADCAF8-8823-4E89-8612-21029831A4B2}"/>
          </ac:spMkLst>
        </pc:spChg>
        <pc:spChg chg="add">
          <ac:chgData name="Bethany Sexton (2300108)" userId="S::2300108@student.uwtsd.ac.uk::067c3eed-c2f7-4d36-8647-427adeee70f0" providerId="AD" clId="Web-{A84986A6-99E4-C9E0-3D5D-F34C4C85E00D}" dt="2025-03-26T01:32:08.294" v="549"/>
          <ac:spMkLst>
            <pc:docMk/>
            <pc:sldMk cId="3130947187" sldId="279"/>
            <ac:spMk id="12" creationId="{28CA07B2-0819-4B62-9425-7A52BBDD7070}"/>
          </ac:spMkLst>
        </pc:spChg>
        <pc:grpChg chg="add">
          <ac:chgData name="Bethany Sexton (2300108)" userId="S::2300108@student.uwtsd.ac.uk::067c3eed-c2f7-4d36-8647-427adeee70f0" providerId="AD" clId="Web-{A84986A6-99E4-C9E0-3D5D-F34C4C85E00D}" dt="2025-03-26T01:32:08.294" v="549"/>
          <ac:grpSpMkLst>
            <pc:docMk/>
            <pc:sldMk cId="3130947187" sldId="279"/>
            <ac:grpSpMk id="14" creationId="{DA02BEE4-A5D4-40AF-882D-49D34B086FFF}"/>
          </ac:grpSpMkLst>
        </pc:grpChg>
      </pc:sldChg>
      <pc:sldChg chg="addSp modSp new mod setBg modNotes">
        <pc:chgData name="Bethany Sexton (2300108)" userId="S::2300108@student.uwtsd.ac.uk::067c3eed-c2f7-4d36-8647-427adeee70f0" providerId="AD" clId="Web-{A84986A6-99E4-C9E0-3D5D-F34C4C85E00D}" dt="2025-03-26T23:41:20.438" v="2922"/>
        <pc:sldMkLst>
          <pc:docMk/>
          <pc:sldMk cId="2196330777" sldId="280"/>
        </pc:sldMkLst>
        <pc:spChg chg="add mod">
          <ac:chgData name="Bethany Sexton (2300108)" userId="S::2300108@student.uwtsd.ac.uk::067c3eed-c2f7-4d36-8647-427adeee70f0" providerId="AD" clId="Web-{A84986A6-99E4-C9E0-3D5D-F34C4C85E00D}" dt="2025-03-26T20:07:25.767" v="1287" actId="14100"/>
          <ac:spMkLst>
            <pc:docMk/>
            <pc:sldMk cId="2196330777" sldId="280"/>
            <ac:spMk id="2" creationId="{3A5E9613-ADA4-021F-5290-1C56C00FB5AB}"/>
          </ac:spMkLst>
        </pc:spChg>
        <pc:spChg chg="add mod">
          <ac:chgData name="Bethany Sexton (2300108)" userId="S::2300108@student.uwtsd.ac.uk::067c3eed-c2f7-4d36-8647-427adeee70f0" providerId="AD" clId="Web-{A84986A6-99E4-C9E0-3D5D-F34C4C85E00D}" dt="2025-03-26T22:43:08.121" v="2495" actId="20577"/>
          <ac:spMkLst>
            <pc:docMk/>
            <pc:sldMk cId="2196330777" sldId="280"/>
            <ac:spMk id="4" creationId="{7FE51238-33D0-F39F-9762-3176C9A248F6}"/>
          </ac:spMkLst>
        </pc:spChg>
      </pc:sldChg>
      <pc:sldChg chg="addSp modSp new mod setBg modNotes">
        <pc:chgData name="Bethany Sexton (2300108)" userId="S::2300108@student.uwtsd.ac.uk::067c3eed-c2f7-4d36-8647-427adeee70f0" providerId="AD" clId="Web-{A84986A6-99E4-C9E0-3D5D-F34C4C85E00D}" dt="2025-03-26T23:31:51.046" v="2830"/>
        <pc:sldMkLst>
          <pc:docMk/>
          <pc:sldMk cId="646088655" sldId="281"/>
        </pc:sldMkLst>
        <pc:spChg chg="add mod">
          <ac:chgData name="Bethany Sexton (2300108)" userId="S::2300108@student.uwtsd.ac.uk::067c3eed-c2f7-4d36-8647-427adeee70f0" providerId="AD" clId="Web-{A84986A6-99E4-C9E0-3D5D-F34C4C85E00D}" dt="2025-03-26T23:09:21.718" v="2660" actId="20577"/>
          <ac:spMkLst>
            <pc:docMk/>
            <pc:sldMk cId="646088655" sldId="281"/>
            <ac:spMk id="3" creationId="{02695783-58D9-3E40-40F6-4E9B78B9FBF4}"/>
          </ac:spMkLst>
        </pc:spChg>
        <pc:spChg chg="add mod">
          <ac:chgData name="Bethany Sexton (2300108)" userId="S::2300108@student.uwtsd.ac.uk::067c3eed-c2f7-4d36-8647-427adeee70f0" providerId="AD" clId="Web-{A84986A6-99E4-C9E0-3D5D-F34C4C85E00D}" dt="2025-03-26T22:42:19.948" v="2490" actId="20577"/>
          <ac:spMkLst>
            <pc:docMk/>
            <pc:sldMk cId="646088655" sldId="281"/>
            <ac:spMk id="5" creationId="{984218E1-668F-DA3B-6881-CC4BD6B274BD}"/>
          </ac:spMkLst>
        </pc:spChg>
      </pc:sldChg>
      <pc:sldChg chg="addSp modSp new mod setBg modNotes">
        <pc:chgData name="Bethany Sexton (2300108)" userId="S::2300108@student.uwtsd.ac.uk::067c3eed-c2f7-4d36-8647-427adeee70f0" providerId="AD" clId="Web-{A84986A6-99E4-C9E0-3D5D-F34C4C85E00D}" dt="2025-03-26T23:31:18.295" v="2811"/>
        <pc:sldMkLst>
          <pc:docMk/>
          <pc:sldMk cId="2441141645" sldId="282"/>
        </pc:sldMkLst>
        <pc:spChg chg="add mod">
          <ac:chgData name="Bethany Sexton (2300108)" userId="S::2300108@student.uwtsd.ac.uk::067c3eed-c2f7-4d36-8647-427adeee70f0" providerId="AD" clId="Web-{A84986A6-99E4-C9E0-3D5D-F34C4C85E00D}" dt="2025-03-26T19:47:02.566" v="1159" actId="20577"/>
          <ac:spMkLst>
            <pc:docMk/>
            <pc:sldMk cId="2441141645" sldId="282"/>
            <ac:spMk id="3" creationId="{BB42E4CF-BE81-D11E-821F-CC425A66A944}"/>
          </ac:spMkLst>
        </pc:spChg>
        <pc:spChg chg="add mod">
          <ac:chgData name="Bethany Sexton (2300108)" userId="S::2300108@student.uwtsd.ac.uk::067c3eed-c2f7-4d36-8647-427adeee70f0" providerId="AD" clId="Web-{A84986A6-99E4-C9E0-3D5D-F34C4C85E00D}" dt="2025-03-26T22:42:07.385" v="2489" actId="20577"/>
          <ac:spMkLst>
            <pc:docMk/>
            <pc:sldMk cId="2441141645" sldId="282"/>
            <ac:spMk id="5" creationId="{0965173B-C0AC-560F-2D46-FBB135877BD7}"/>
          </ac:spMkLst>
        </pc:spChg>
      </pc:sldChg>
      <pc:sldChg chg="addSp delSp modSp new mod setBg modNotes">
        <pc:chgData name="Bethany Sexton (2300108)" userId="S::2300108@student.uwtsd.ac.uk::067c3eed-c2f7-4d36-8647-427adeee70f0" providerId="AD" clId="Web-{A84986A6-99E4-C9E0-3D5D-F34C4C85E00D}" dt="2025-03-26T23:59:11.948" v="3348"/>
        <pc:sldMkLst>
          <pc:docMk/>
          <pc:sldMk cId="1212273036" sldId="283"/>
        </pc:sldMkLst>
        <pc:spChg chg="mod">
          <ac:chgData name="Bethany Sexton (2300108)" userId="S::2300108@student.uwtsd.ac.uk::067c3eed-c2f7-4d36-8647-427adeee70f0" providerId="AD" clId="Web-{A84986A6-99E4-C9E0-3D5D-F34C4C85E00D}" dt="2025-03-26T19:42:42.791" v="1129"/>
          <ac:spMkLst>
            <pc:docMk/>
            <pc:sldMk cId="1212273036" sldId="283"/>
            <ac:spMk id="2" creationId="{03831395-40E1-AD6B-9E84-088152138D72}"/>
          </ac:spMkLst>
        </pc:spChg>
        <pc:spChg chg="mod">
          <ac:chgData name="Bethany Sexton (2300108)" userId="S::2300108@student.uwtsd.ac.uk::067c3eed-c2f7-4d36-8647-427adeee70f0" providerId="AD" clId="Web-{A84986A6-99E4-C9E0-3D5D-F34C4C85E00D}" dt="2025-03-26T23:23:47.739" v="2673" actId="20577"/>
          <ac:spMkLst>
            <pc:docMk/>
            <pc:sldMk cId="1212273036" sldId="283"/>
            <ac:spMk id="3" creationId="{DD7BC0C1-DF7C-8DCB-C024-1A87F0CBD601}"/>
          </ac:spMkLst>
        </pc:spChg>
        <pc:spChg chg="add mod">
          <ac:chgData name="Bethany Sexton (2300108)" userId="S::2300108@student.uwtsd.ac.uk::067c3eed-c2f7-4d36-8647-427adeee70f0" providerId="AD" clId="Web-{A84986A6-99E4-C9E0-3D5D-F34C4C85E00D}" dt="2025-03-26T19:44:06.575" v="1132" actId="20577"/>
          <ac:spMkLst>
            <pc:docMk/>
            <pc:sldMk cId="1212273036" sldId="283"/>
            <ac:spMk id="4" creationId="{8C7044C3-C65C-E42A-183F-44334392E060}"/>
          </ac:spMkLst>
        </pc:spChg>
        <pc:spChg chg="add del">
          <ac:chgData name="Bethany Sexton (2300108)" userId="S::2300108@student.uwtsd.ac.uk::067c3eed-c2f7-4d36-8647-427adeee70f0" providerId="AD" clId="Web-{A84986A6-99E4-C9E0-3D5D-F34C4C85E00D}" dt="2025-03-26T19:42:42.791" v="1129"/>
          <ac:spMkLst>
            <pc:docMk/>
            <pc:sldMk cId="1212273036" sldId="283"/>
            <ac:spMk id="6" creationId="{21739CA5-F0F5-48E1-8E8C-F24B71827E46}"/>
          </ac:spMkLst>
        </pc:spChg>
        <pc:spChg chg="add del">
          <ac:chgData name="Bethany Sexton (2300108)" userId="S::2300108@student.uwtsd.ac.uk::067c3eed-c2f7-4d36-8647-427adeee70f0" providerId="AD" clId="Web-{A84986A6-99E4-C9E0-3D5D-F34C4C85E00D}" dt="2025-03-26T19:42:42.791" v="1129"/>
          <ac:spMkLst>
            <pc:docMk/>
            <pc:sldMk cId="1212273036" sldId="283"/>
            <ac:spMk id="7" creationId="{3EAD2937-F230-41D4-B9C5-975B129BFC20}"/>
          </ac:spMkLst>
        </pc:spChg>
        <pc:spChg chg="add del">
          <ac:chgData name="Bethany Sexton (2300108)" userId="S::2300108@student.uwtsd.ac.uk::067c3eed-c2f7-4d36-8647-427adeee70f0" providerId="AD" clId="Web-{A84986A6-99E4-C9E0-3D5D-F34C4C85E00D}" dt="2025-03-26T19:42:29.494" v="1126"/>
          <ac:spMkLst>
            <pc:docMk/>
            <pc:sldMk cId="1212273036" sldId="283"/>
            <ac:spMk id="9" creationId="{8CA06CD6-90CA-4C45-856C-6771339E1E22}"/>
          </ac:spMkLst>
        </pc:spChg>
        <pc:spChg chg="add del">
          <ac:chgData name="Bethany Sexton (2300108)" userId="S::2300108@student.uwtsd.ac.uk::067c3eed-c2f7-4d36-8647-427adeee70f0" providerId="AD" clId="Web-{A84986A6-99E4-C9E0-3D5D-F34C4C85E00D}" dt="2025-03-26T19:42:42.791" v="1129"/>
          <ac:spMkLst>
            <pc:docMk/>
            <pc:sldMk cId="1212273036" sldId="283"/>
            <ac:spMk id="13" creationId="{CCD444A3-C338-4886-B7F1-4BA2AF46EB64}"/>
          </ac:spMkLst>
        </pc:spChg>
        <pc:cxnChg chg="add del">
          <ac:chgData name="Bethany Sexton (2300108)" userId="S::2300108@student.uwtsd.ac.uk::067c3eed-c2f7-4d36-8647-427adeee70f0" providerId="AD" clId="Web-{A84986A6-99E4-C9E0-3D5D-F34C4C85E00D}" dt="2025-03-26T19:42:29.494" v="1126"/>
          <ac:cxnSpMkLst>
            <pc:docMk/>
            <pc:sldMk cId="1212273036" sldId="283"/>
            <ac:cxnSpMk id="11" creationId="{5021601D-2758-4B15-A31C-FDA184C51B3A}"/>
          </ac:cxnSpMkLst>
        </pc:cxnChg>
      </pc:sldChg>
      <pc:sldChg chg="addSp modSp new mod setBg modNotes">
        <pc:chgData name="Bethany Sexton (2300108)" userId="S::2300108@student.uwtsd.ac.uk::067c3eed-c2f7-4d36-8647-427adeee70f0" providerId="AD" clId="Web-{A84986A6-99E4-C9E0-3D5D-F34C4C85E00D}" dt="2025-03-27T00:05:45.339" v="3476"/>
        <pc:sldMkLst>
          <pc:docMk/>
          <pc:sldMk cId="176874784" sldId="284"/>
        </pc:sldMkLst>
        <pc:spChg chg="mod">
          <ac:chgData name="Bethany Sexton (2300108)" userId="S::2300108@student.uwtsd.ac.uk::067c3eed-c2f7-4d36-8647-427adeee70f0" providerId="AD" clId="Web-{A84986A6-99E4-C9E0-3D5D-F34C4C85E00D}" dt="2025-03-26T20:14:28.610" v="1402" actId="1076"/>
          <ac:spMkLst>
            <pc:docMk/>
            <pc:sldMk cId="176874784" sldId="284"/>
            <ac:spMk id="2" creationId="{1F02E891-209C-C82B-2275-C0ECDD8F5443}"/>
          </ac:spMkLst>
        </pc:spChg>
        <pc:spChg chg="mod">
          <ac:chgData name="Bethany Sexton (2300108)" userId="S::2300108@student.uwtsd.ac.uk::067c3eed-c2f7-4d36-8647-427adeee70f0" providerId="AD" clId="Web-{A84986A6-99E4-C9E0-3D5D-F34C4C85E00D}" dt="2025-03-26T20:16:53.929" v="1476" actId="1076"/>
          <ac:spMkLst>
            <pc:docMk/>
            <pc:sldMk cId="176874784" sldId="284"/>
            <ac:spMk id="3" creationId="{5016B76D-6430-D756-39F8-E23FE4B42853}"/>
          </ac:spMkLst>
        </pc:spChg>
        <pc:spChg chg="add mod">
          <ac:chgData name="Bethany Sexton (2300108)" userId="S::2300108@student.uwtsd.ac.uk::067c3eed-c2f7-4d36-8647-427adeee70f0" providerId="AD" clId="Web-{A84986A6-99E4-C9E0-3D5D-F34C4C85E00D}" dt="2025-03-26T20:17:03.117" v="1477"/>
          <ac:spMkLst>
            <pc:docMk/>
            <pc:sldMk cId="176874784" sldId="284"/>
            <ac:spMk id="4" creationId="{15C74C24-B9C5-B917-A771-9747FC9A071C}"/>
          </ac:spMkLst>
        </pc:spChg>
        <pc:spChg chg="add">
          <ac:chgData name="Bethany Sexton (2300108)" userId="S::2300108@student.uwtsd.ac.uk::067c3eed-c2f7-4d36-8647-427adeee70f0" providerId="AD" clId="Web-{A84986A6-99E4-C9E0-3D5D-F34C4C85E00D}" dt="2025-03-26T20:13:49.859" v="1393"/>
          <ac:spMkLst>
            <pc:docMk/>
            <pc:sldMk cId="176874784" sldId="284"/>
            <ac:spMk id="8" creationId="{18873D23-2DCF-4B31-A009-95721C06E8E1}"/>
          </ac:spMkLst>
        </pc:spChg>
        <pc:spChg chg="add">
          <ac:chgData name="Bethany Sexton (2300108)" userId="S::2300108@student.uwtsd.ac.uk::067c3eed-c2f7-4d36-8647-427adeee70f0" providerId="AD" clId="Web-{A84986A6-99E4-C9E0-3D5D-F34C4C85E00D}" dt="2025-03-26T20:13:49.859" v="1393"/>
          <ac:spMkLst>
            <pc:docMk/>
            <pc:sldMk cId="176874784" sldId="284"/>
            <ac:spMk id="10" creationId="{C13EF075-D4EF-4929-ADBC-91B27DA19955}"/>
          </ac:spMkLst>
        </pc:spChg>
        <pc:grpChg chg="add">
          <ac:chgData name="Bethany Sexton (2300108)" userId="S::2300108@student.uwtsd.ac.uk::067c3eed-c2f7-4d36-8647-427adeee70f0" providerId="AD" clId="Web-{A84986A6-99E4-C9E0-3D5D-F34C4C85E00D}" dt="2025-03-26T20:13:49.859" v="1393"/>
          <ac:grpSpMkLst>
            <pc:docMk/>
            <pc:sldMk cId="176874784" sldId="284"/>
            <ac:grpSpMk id="12" creationId="{DAA26DFA-AAB2-4973-9C17-16D587C7B198}"/>
          </ac:grpSpMkLst>
        </pc:grpChg>
      </pc:sldChg>
      <pc:sldChg chg="addSp delSp modSp new mod setBg modNotes">
        <pc:chgData name="Bethany Sexton (2300108)" userId="S::2300108@student.uwtsd.ac.uk::067c3eed-c2f7-4d36-8647-427adeee70f0" providerId="AD" clId="Web-{A84986A6-99E4-C9E0-3D5D-F34C4C85E00D}" dt="2025-03-26T23:29:57.450" v="2801"/>
        <pc:sldMkLst>
          <pc:docMk/>
          <pc:sldMk cId="1705925200" sldId="285"/>
        </pc:sldMkLst>
        <pc:spChg chg="add mod">
          <ac:chgData name="Bethany Sexton (2300108)" userId="S::2300108@student.uwtsd.ac.uk::067c3eed-c2f7-4d36-8647-427adeee70f0" providerId="AD" clId="Web-{A84986A6-99E4-C9E0-3D5D-F34C4C85E00D}" dt="2025-03-26T20:27:55.984" v="1595" actId="20577"/>
          <ac:spMkLst>
            <pc:docMk/>
            <pc:sldMk cId="1705925200" sldId="285"/>
            <ac:spMk id="2" creationId="{0F58B047-696F-156D-2A6D-382FD0BAD25D}"/>
          </ac:spMkLst>
        </pc:spChg>
        <pc:spChg chg="add mod">
          <ac:chgData name="Bethany Sexton (2300108)" userId="S::2300108@student.uwtsd.ac.uk::067c3eed-c2f7-4d36-8647-427adeee70f0" providerId="AD" clId="Web-{A84986A6-99E4-C9E0-3D5D-F34C4C85E00D}" dt="2025-03-26T20:24:20.789" v="1561" actId="14100"/>
          <ac:spMkLst>
            <pc:docMk/>
            <pc:sldMk cId="1705925200" sldId="285"/>
            <ac:spMk id="3" creationId="{44E40CAD-12AF-90F4-D590-6CE4D3EFADB4}"/>
          </ac:spMkLst>
        </pc:spChg>
        <pc:spChg chg="add mod">
          <ac:chgData name="Bethany Sexton (2300108)" userId="S::2300108@student.uwtsd.ac.uk::067c3eed-c2f7-4d36-8647-427adeee70f0" providerId="AD" clId="Web-{A84986A6-99E4-C9E0-3D5D-F34C4C85E00D}" dt="2025-03-26T20:28:11.844" v="1596" actId="14100"/>
          <ac:spMkLst>
            <pc:docMk/>
            <pc:sldMk cId="1705925200" sldId="285"/>
            <ac:spMk id="4" creationId="{CBAFDD57-7D7D-C180-4D3A-D128EA3DF2F1}"/>
          </ac:spMkLst>
        </pc:spChg>
        <pc:spChg chg="add del mod">
          <ac:chgData name="Bethany Sexton (2300108)" userId="S::2300108@student.uwtsd.ac.uk::067c3eed-c2f7-4d36-8647-427adeee70f0" providerId="AD" clId="Web-{A84986A6-99E4-C9E0-3D5D-F34C4C85E00D}" dt="2025-03-26T20:24:23.914" v="1562"/>
          <ac:spMkLst>
            <pc:docMk/>
            <pc:sldMk cId="1705925200" sldId="285"/>
            <ac:spMk id="5" creationId="{0B889083-0784-8533-AB8E-DC88CDDBDBEF}"/>
          </ac:spMkLst>
        </pc:spChg>
        <pc:spChg chg="add mod">
          <ac:chgData name="Bethany Sexton (2300108)" userId="S::2300108@student.uwtsd.ac.uk::067c3eed-c2f7-4d36-8647-427adeee70f0" providerId="AD" clId="Web-{A84986A6-99E4-C9E0-3D5D-F34C4C85E00D}" dt="2025-03-26T20:24:51.227" v="1566"/>
          <ac:spMkLst>
            <pc:docMk/>
            <pc:sldMk cId="1705925200" sldId="285"/>
            <ac:spMk id="6" creationId="{3D4554B2-28D4-D5CA-25B7-B425DCB4AE34}"/>
          </ac:spMkLst>
        </pc:spChg>
        <pc:spChg chg="add del">
          <ac:chgData name="Bethany Sexton (2300108)" userId="S::2300108@student.uwtsd.ac.uk::067c3eed-c2f7-4d36-8647-427adeee70f0" providerId="AD" clId="Web-{A84986A6-99E4-C9E0-3D5D-F34C4C85E00D}" dt="2025-03-26T20:26:56.310" v="1580"/>
          <ac:spMkLst>
            <pc:docMk/>
            <pc:sldMk cId="1705925200" sldId="285"/>
            <ac:spMk id="7" creationId="{E2155AB8-B975-32CC-DF1B-B95C2B637001}"/>
          </ac:spMkLst>
        </pc:spChg>
        <pc:spChg chg="add mod">
          <ac:chgData name="Bethany Sexton (2300108)" userId="S::2300108@student.uwtsd.ac.uk::067c3eed-c2f7-4d36-8647-427adeee70f0" providerId="AD" clId="Web-{A84986A6-99E4-C9E0-3D5D-F34C4C85E00D}" dt="2025-03-26T20:27:13.998" v="1583" actId="1076"/>
          <ac:spMkLst>
            <pc:docMk/>
            <pc:sldMk cId="1705925200" sldId="285"/>
            <ac:spMk id="8" creationId="{15AED7E0-078C-EE41-C349-393A4A5C0DFA}"/>
          </ac:spMkLst>
        </pc:spChg>
      </pc:sldChg>
      <pc:sldChg chg="add replId">
        <pc:chgData name="Bethany Sexton (2300108)" userId="S::2300108@student.uwtsd.ac.uk::067c3eed-c2f7-4d36-8647-427adeee70f0" providerId="AD" clId="Web-{A84986A6-99E4-C9E0-3D5D-F34C4C85E00D}" dt="2025-03-26T20:25:56.026" v="1572"/>
        <pc:sldMkLst>
          <pc:docMk/>
          <pc:sldMk cId="132798457" sldId="286"/>
        </pc:sldMkLst>
      </pc:sldChg>
      <pc:sldChg chg="add replId">
        <pc:chgData name="Bethany Sexton (2300108)" userId="S::2300108@student.uwtsd.ac.uk::067c3eed-c2f7-4d36-8647-427adeee70f0" providerId="AD" clId="Web-{A84986A6-99E4-C9E0-3D5D-F34C4C85E00D}" dt="2025-03-26T20:26:08.261" v="1573"/>
        <pc:sldMkLst>
          <pc:docMk/>
          <pc:sldMk cId="231366799" sldId="287"/>
        </pc:sldMkLst>
      </pc:sldChg>
      <pc:sldChg chg="add replId">
        <pc:chgData name="Bethany Sexton (2300108)" userId="S::2300108@student.uwtsd.ac.uk::067c3eed-c2f7-4d36-8647-427adeee70f0" providerId="AD" clId="Web-{A84986A6-99E4-C9E0-3D5D-F34C4C85E00D}" dt="2025-03-26T20:26:13.808" v="1574"/>
        <pc:sldMkLst>
          <pc:docMk/>
          <pc:sldMk cId="293653978" sldId="288"/>
        </pc:sldMkLst>
      </pc:sldChg>
      <pc:sldChg chg="add replId">
        <pc:chgData name="Bethany Sexton (2300108)" userId="S::2300108@student.uwtsd.ac.uk::067c3eed-c2f7-4d36-8647-427adeee70f0" providerId="AD" clId="Web-{A84986A6-99E4-C9E0-3D5D-F34C4C85E00D}" dt="2025-03-26T20:26:16.512" v="1575"/>
        <pc:sldMkLst>
          <pc:docMk/>
          <pc:sldMk cId="2333853483" sldId="289"/>
        </pc:sldMkLst>
      </pc:sldChg>
      <pc:sldChg chg="add replId">
        <pc:chgData name="Bethany Sexton (2300108)" userId="S::2300108@student.uwtsd.ac.uk::067c3eed-c2f7-4d36-8647-427adeee70f0" providerId="AD" clId="Web-{A84986A6-99E4-C9E0-3D5D-F34C4C85E00D}" dt="2025-03-26T20:26:19.121" v="1576"/>
        <pc:sldMkLst>
          <pc:docMk/>
          <pc:sldMk cId="1883208208" sldId="290"/>
        </pc:sldMkLst>
      </pc:sldChg>
      <pc:sldChg chg="add replId">
        <pc:chgData name="Bethany Sexton (2300108)" userId="S::2300108@student.uwtsd.ac.uk::067c3eed-c2f7-4d36-8647-427adeee70f0" providerId="AD" clId="Web-{A84986A6-99E4-C9E0-3D5D-F34C4C85E00D}" dt="2025-03-26T20:26:26.434" v="1577"/>
        <pc:sldMkLst>
          <pc:docMk/>
          <pc:sldMk cId="1892526809" sldId="291"/>
        </pc:sldMkLst>
      </pc:sldChg>
      <pc:sldChg chg="add replId">
        <pc:chgData name="Bethany Sexton (2300108)" userId="S::2300108@student.uwtsd.ac.uk::067c3eed-c2f7-4d36-8647-427adeee70f0" providerId="AD" clId="Web-{A84986A6-99E4-C9E0-3D5D-F34C4C85E00D}" dt="2025-03-26T20:26:33.762" v="1578"/>
        <pc:sldMkLst>
          <pc:docMk/>
          <pc:sldMk cId="3913809112" sldId="292"/>
        </pc:sldMkLst>
      </pc:sldChg>
      <pc:sldChg chg="addSp modSp new mod setBg modNotes">
        <pc:chgData name="Bethany Sexton (2300108)" userId="S::2300108@student.uwtsd.ac.uk::067c3eed-c2f7-4d36-8647-427adeee70f0" providerId="AD" clId="Web-{A84986A6-99E4-C9E0-3D5D-F34C4C85E00D}" dt="2025-03-27T00:07:03.653" v="3522"/>
        <pc:sldMkLst>
          <pc:docMk/>
          <pc:sldMk cId="1266402456" sldId="293"/>
        </pc:sldMkLst>
        <pc:spChg chg="add mod">
          <ac:chgData name="Bethany Sexton (2300108)" userId="S::2300108@student.uwtsd.ac.uk::067c3eed-c2f7-4d36-8647-427adeee70f0" providerId="AD" clId="Web-{A84986A6-99E4-C9E0-3D5D-F34C4C85E00D}" dt="2025-03-27T00:06:13.261" v="3478" actId="20577"/>
          <ac:spMkLst>
            <pc:docMk/>
            <pc:sldMk cId="1266402456" sldId="293"/>
            <ac:spMk id="3" creationId="{AD36C373-F572-DB43-52B7-3CA18B263BA4}"/>
          </ac:spMkLst>
        </pc:spChg>
        <pc:spChg chg="add mod">
          <ac:chgData name="Bethany Sexton (2300108)" userId="S::2300108@student.uwtsd.ac.uk::067c3eed-c2f7-4d36-8647-427adeee70f0" providerId="AD" clId="Web-{A84986A6-99E4-C9E0-3D5D-F34C4C85E00D}" dt="2025-03-26T20:41:17.075" v="1927" actId="1076"/>
          <ac:spMkLst>
            <pc:docMk/>
            <pc:sldMk cId="1266402456" sldId="293"/>
            <ac:spMk id="4" creationId="{973AA461-FD64-79D0-D37C-19277B2C7153}"/>
          </ac:spMkLst>
        </pc:spChg>
        <pc:spChg chg="add">
          <ac:chgData name="Bethany Sexton (2300108)" userId="S::2300108@student.uwtsd.ac.uk::067c3eed-c2f7-4d36-8647-427adeee70f0" providerId="AD" clId="Web-{A84986A6-99E4-C9E0-3D5D-F34C4C85E00D}" dt="2025-03-26T20:39:48.697" v="1867"/>
          <ac:spMkLst>
            <pc:docMk/>
            <pc:sldMk cId="1266402456" sldId="293"/>
            <ac:spMk id="8" creationId="{18873D23-2DCF-4B31-A009-95721C06E8E1}"/>
          </ac:spMkLst>
        </pc:spChg>
        <pc:spChg chg="add">
          <ac:chgData name="Bethany Sexton (2300108)" userId="S::2300108@student.uwtsd.ac.uk::067c3eed-c2f7-4d36-8647-427adeee70f0" providerId="AD" clId="Web-{A84986A6-99E4-C9E0-3D5D-F34C4C85E00D}" dt="2025-03-26T20:39:48.697" v="1867"/>
          <ac:spMkLst>
            <pc:docMk/>
            <pc:sldMk cId="1266402456" sldId="293"/>
            <ac:spMk id="10" creationId="{C13EF075-D4EF-4929-ADBC-91B27DA19955}"/>
          </ac:spMkLst>
        </pc:spChg>
        <pc:grpChg chg="add">
          <ac:chgData name="Bethany Sexton (2300108)" userId="S::2300108@student.uwtsd.ac.uk::067c3eed-c2f7-4d36-8647-427adeee70f0" providerId="AD" clId="Web-{A84986A6-99E4-C9E0-3D5D-F34C4C85E00D}" dt="2025-03-26T20:39:48.697" v="1867"/>
          <ac:grpSpMkLst>
            <pc:docMk/>
            <pc:sldMk cId="1266402456" sldId="293"/>
            <ac:grpSpMk id="12" creationId="{DAA26DFA-AAB2-4973-9C17-16D587C7B198}"/>
          </ac:grpSpMkLst>
        </pc:grpChg>
      </pc:sldChg>
      <pc:sldChg chg="addSp delSp modSp new mod ord setBg modNotes">
        <pc:chgData name="Bethany Sexton (2300108)" userId="S::2300108@student.uwtsd.ac.uk::067c3eed-c2f7-4d36-8647-427adeee70f0" providerId="AD" clId="Web-{A84986A6-99E4-C9E0-3D5D-F34C4C85E00D}" dt="2025-03-27T00:02:51.890" v="3349"/>
        <pc:sldMkLst>
          <pc:docMk/>
          <pc:sldMk cId="4021838693" sldId="294"/>
        </pc:sldMkLst>
        <pc:spChg chg="add mod">
          <ac:chgData name="Bethany Sexton (2300108)" userId="S::2300108@student.uwtsd.ac.uk::067c3eed-c2f7-4d36-8647-427adeee70f0" providerId="AD" clId="Web-{A84986A6-99E4-C9E0-3D5D-F34C4C85E00D}" dt="2025-03-26T22:18:29.948" v="2322" actId="20577"/>
          <ac:spMkLst>
            <pc:docMk/>
            <pc:sldMk cId="4021838693" sldId="294"/>
            <ac:spMk id="2" creationId="{2C229F91-4A72-1EE3-370A-75F55455F87B}"/>
          </ac:spMkLst>
        </pc:spChg>
        <pc:spChg chg="add del mod">
          <ac:chgData name="Bethany Sexton (2300108)" userId="S::2300108@student.uwtsd.ac.uk::067c3eed-c2f7-4d36-8647-427adeee70f0" providerId="AD" clId="Web-{A84986A6-99E4-C9E0-3D5D-F34C4C85E00D}" dt="2025-03-26T22:12:09.936" v="2115"/>
          <ac:spMkLst>
            <pc:docMk/>
            <pc:sldMk cId="4021838693" sldId="294"/>
            <ac:spMk id="3" creationId="{F06736D9-7741-C4CA-23CF-14A7E9A7A022}"/>
          </ac:spMkLst>
        </pc:spChg>
        <pc:spChg chg="add del">
          <ac:chgData name="Bethany Sexton (2300108)" userId="S::2300108@student.uwtsd.ac.uk::067c3eed-c2f7-4d36-8647-427adeee70f0" providerId="AD" clId="Web-{A84986A6-99E4-C9E0-3D5D-F34C4C85E00D}" dt="2025-03-26T22:13:20.422" v="2124"/>
          <ac:spMkLst>
            <pc:docMk/>
            <pc:sldMk cId="4021838693" sldId="294"/>
            <ac:spMk id="4" creationId="{7374FCD2-762F-D86E-FB0A-F3FF6A3EBEDF}"/>
          </ac:spMkLst>
        </pc:spChg>
        <pc:spChg chg="add del mod">
          <ac:chgData name="Bethany Sexton (2300108)" userId="S::2300108@student.uwtsd.ac.uk::067c3eed-c2f7-4d36-8647-427adeee70f0" providerId="AD" clId="Web-{A84986A6-99E4-C9E0-3D5D-F34C4C85E00D}" dt="2025-03-26T22:21:18.483" v="2376"/>
          <ac:spMkLst>
            <pc:docMk/>
            <pc:sldMk cId="4021838693" sldId="294"/>
            <ac:spMk id="5" creationId="{32661F51-FFE9-8804-1D6C-812C83A25CDC}"/>
          </ac:spMkLst>
        </pc:spChg>
        <pc:spChg chg="add mod">
          <ac:chgData name="Bethany Sexton (2300108)" userId="S::2300108@student.uwtsd.ac.uk::067c3eed-c2f7-4d36-8647-427adeee70f0" providerId="AD" clId="Web-{A84986A6-99E4-C9E0-3D5D-F34C4C85E00D}" dt="2025-03-26T22:52:35.493" v="2632" actId="20577"/>
          <ac:spMkLst>
            <pc:docMk/>
            <pc:sldMk cId="4021838693" sldId="294"/>
            <ac:spMk id="6" creationId="{4C8C2187-7361-10E6-B5F1-4505355289FD}"/>
          </ac:spMkLst>
        </pc:spChg>
        <pc:spChg chg="add del mod">
          <ac:chgData name="Bethany Sexton (2300108)" userId="S::2300108@student.uwtsd.ac.uk::067c3eed-c2f7-4d36-8647-427adeee70f0" providerId="AD" clId="Web-{A84986A6-99E4-C9E0-3D5D-F34C4C85E00D}" dt="2025-03-26T22:21:28.999" v="2380"/>
          <ac:spMkLst>
            <pc:docMk/>
            <pc:sldMk cId="4021838693" sldId="294"/>
            <ac:spMk id="7" creationId="{9FD1D430-A4B3-DA71-688E-A57B64A7533C}"/>
          </ac:spMkLst>
        </pc:spChg>
        <pc:spChg chg="add">
          <ac:chgData name="Bethany Sexton (2300108)" userId="S::2300108@student.uwtsd.ac.uk::067c3eed-c2f7-4d36-8647-427adeee70f0" providerId="AD" clId="Web-{A84986A6-99E4-C9E0-3D5D-F34C4C85E00D}" dt="2025-03-26T22:17:30.400" v="2286"/>
          <ac:spMkLst>
            <pc:docMk/>
            <pc:sldMk cId="4021838693" sldId="294"/>
            <ac:spMk id="10" creationId="{87BF42CA-AD55-48B4-8949-C4DCA60A6AEE}"/>
          </ac:spMkLst>
        </pc:spChg>
        <pc:spChg chg="add">
          <ac:chgData name="Bethany Sexton (2300108)" userId="S::2300108@student.uwtsd.ac.uk::067c3eed-c2f7-4d36-8647-427adeee70f0" providerId="AD" clId="Web-{A84986A6-99E4-C9E0-3D5D-F34C4C85E00D}" dt="2025-03-26T22:17:30.400" v="2286"/>
          <ac:spMkLst>
            <pc:docMk/>
            <pc:sldMk cId="4021838693" sldId="294"/>
            <ac:spMk id="12" creationId="{66AE1D3D-3106-4CB2-AA7C-0C1642AC0F2E}"/>
          </ac:spMkLst>
        </pc:spChg>
        <pc:grpChg chg="add">
          <ac:chgData name="Bethany Sexton (2300108)" userId="S::2300108@student.uwtsd.ac.uk::067c3eed-c2f7-4d36-8647-427adeee70f0" providerId="AD" clId="Web-{A84986A6-99E4-C9E0-3D5D-F34C4C85E00D}" dt="2025-03-26T22:17:30.400" v="2286"/>
          <ac:grpSpMkLst>
            <pc:docMk/>
            <pc:sldMk cId="4021838693" sldId="294"/>
            <ac:grpSpMk id="14" creationId="{0A31B6AF-B711-4CDB-8C2B-16E963DDC4C5}"/>
          </ac:grpSpMkLst>
        </pc:grpChg>
      </pc:sldChg>
      <pc:sldChg chg="new del">
        <pc:chgData name="Bethany Sexton (2300108)" userId="S::2300108@student.uwtsd.ac.uk::067c3eed-c2f7-4d36-8647-427adeee70f0" providerId="AD" clId="Web-{A84986A6-99E4-C9E0-3D5D-F34C4C85E00D}" dt="2025-03-26T22:12:59.187" v="2122"/>
        <pc:sldMkLst>
          <pc:docMk/>
          <pc:sldMk cId="1713695681" sldId="295"/>
        </pc:sldMkLst>
      </pc:sldChg>
      <pc:sldChg chg="addSp modSp new mod setBg modNotes">
        <pc:chgData name="Bethany Sexton (2300108)" userId="S::2300108@student.uwtsd.ac.uk::067c3eed-c2f7-4d36-8647-427adeee70f0" providerId="AD" clId="Web-{A84986A6-99E4-C9E0-3D5D-F34C4C85E00D}" dt="2025-03-27T01:18:17.004" v="3997"/>
        <pc:sldMkLst>
          <pc:docMk/>
          <pc:sldMk cId="3001589878" sldId="295"/>
        </pc:sldMkLst>
        <pc:spChg chg="add mod">
          <ac:chgData name="Bethany Sexton (2300108)" userId="S::2300108@student.uwtsd.ac.uk::067c3eed-c2f7-4d36-8647-427adeee70f0" providerId="AD" clId="Web-{A84986A6-99E4-C9E0-3D5D-F34C4C85E00D}" dt="2025-03-26T22:48:07.440" v="2580" actId="20577"/>
          <ac:spMkLst>
            <pc:docMk/>
            <pc:sldMk cId="3001589878" sldId="295"/>
            <ac:spMk id="2" creationId="{C3DD29F2-98EB-2850-8C15-D9AB1D2A831E}"/>
          </ac:spMkLst>
        </pc:spChg>
        <pc:spChg chg="add mod">
          <ac:chgData name="Bethany Sexton (2300108)" userId="S::2300108@student.uwtsd.ac.uk::067c3eed-c2f7-4d36-8647-427adeee70f0" providerId="AD" clId="Web-{A84986A6-99E4-C9E0-3D5D-F34C4C85E00D}" dt="2025-03-26T22:48:01.877" v="2578" actId="1076"/>
          <ac:spMkLst>
            <pc:docMk/>
            <pc:sldMk cId="3001589878" sldId="295"/>
            <ac:spMk id="3" creationId="{6C01E15E-CC85-E5AD-9EED-92DBEDF8C82B}"/>
          </ac:spMkLst>
        </pc:spChg>
        <pc:spChg chg="add">
          <ac:chgData name="Bethany Sexton (2300108)" userId="S::2300108@student.uwtsd.ac.uk::067c3eed-c2f7-4d36-8647-427adeee70f0" providerId="AD" clId="Web-{A84986A6-99E4-C9E0-3D5D-F34C4C85E00D}" dt="2025-03-26T22:45:57.687" v="2549"/>
          <ac:spMkLst>
            <pc:docMk/>
            <pc:sldMk cId="3001589878" sldId="295"/>
            <ac:spMk id="10" creationId="{A3363022-C969-41E9-8EB2-E4C94908C1FA}"/>
          </ac:spMkLst>
        </pc:spChg>
        <pc:spChg chg="add">
          <ac:chgData name="Bethany Sexton (2300108)" userId="S::2300108@student.uwtsd.ac.uk::067c3eed-c2f7-4d36-8647-427adeee70f0" providerId="AD" clId="Web-{A84986A6-99E4-C9E0-3D5D-F34C4C85E00D}" dt="2025-03-26T22:45:57.687" v="2549"/>
          <ac:spMkLst>
            <pc:docMk/>
            <pc:sldMk cId="3001589878" sldId="295"/>
            <ac:spMk id="12" creationId="{8D1AD6B3-BE88-4CEB-BA17-790657CC4729}"/>
          </ac:spMkLst>
        </pc:spChg>
        <pc:grpChg chg="add">
          <ac:chgData name="Bethany Sexton (2300108)" userId="S::2300108@student.uwtsd.ac.uk::067c3eed-c2f7-4d36-8647-427adeee70f0" providerId="AD" clId="Web-{A84986A6-99E4-C9E0-3D5D-F34C4C85E00D}" dt="2025-03-26T22:45:57.687" v="2549"/>
          <ac:grpSpMkLst>
            <pc:docMk/>
            <pc:sldMk cId="3001589878" sldId="295"/>
            <ac:grpSpMk id="14" creationId="{89D1390B-7E13-4B4F-9CB2-391063412E54}"/>
          </ac:grpSpMkLst>
        </pc:grpChg>
        <pc:picChg chg="add">
          <ac:chgData name="Bethany Sexton (2300108)" userId="S::2300108@student.uwtsd.ac.uk::067c3eed-c2f7-4d36-8647-427adeee70f0" providerId="AD" clId="Web-{A84986A6-99E4-C9E0-3D5D-F34C4C85E00D}" dt="2025-03-26T22:45:57.687" v="2549"/>
          <ac:picMkLst>
            <pc:docMk/>
            <pc:sldMk cId="3001589878" sldId="295"/>
            <ac:picMk id="7" creationId="{E414D529-4515-639C-A912-ABBBAD2492B9}"/>
          </ac:picMkLst>
        </pc:picChg>
      </pc:sldChg>
      <pc:sldChg chg="addSp delSp modSp new del">
        <pc:chgData name="Bethany Sexton (2300108)" userId="S::2300108@student.uwtsd.ac.uk::067c3eed-c2f7-4d36-8647-427adeee70f0" providerId="AD" clId="Web-{A84986A6-99E4-C9E0-3D5D-F34C4C85E00D}" dt="2025-03-26T22:21:14.170" v="2375"/>
        <pc:sldMkLst>
          <pc:docMk/>
          <pc:sldMk cId="3994709752" sldId="295"/>
        </pc:sldMkLst>
        <pc:spChg chg="add del mod">
          <ac:chgData name="Bethany Sexton (2300108)" userId="S::2300108@student.uwtsd.ac.uk::067c3eed-c2f7-4d36-8647-427adeee70f0" providerId="AD" clId="Web-{A84986A6-99E4-C9E0-3D5D-F34C4C85E00D}" dt="2025-03-26T22:21:11.873" v="2374"/>
          <ac:spMkLst>
            <pc:docMk/>
            <pc:sldMk cId="3994709752" sldId="295"/>
            <ac:spMk id="3" creationId="{4C8C2187-7361-10E6-B5F1-4505355289FD}"/>
          </ac:spMkLst>
        </pc:spChg>
        <pc:spChg chg="add del mod">
          <ac:chgData name="Bethany Sexton (2300108)" userId="S::2300108@student.uwtsd.ac.uk::067c3eed-c2f7-4d36-8647-427adeee70f0" providerId="AD" clId="Web-{A84986A6-99E4-C9E0-3D5D-F34C4C85E00D}" dt="2025-03-26T22:20:32.138" v="2353"/>
          <ac:spMkLst>
            <pc:docMk/>
            <pc:sldMk cId="3994709752" sldId="295"/>
            <ac:spMk id="5" creationId="{988377EF-4F33-6DC0-2D01-83318D4B7CA8}"/>
          </ac:spMkLst>
        </pc:spChg>
      </pc:sldChg>
      <pc:sldChg chg="addSp modSp new del">
        <pc:chgData name="Bethany Sexton (2300108)" userId="S::2300108@student.uwtsd.ac.uk::067c3eed-c2f7-4d36-8647-427adeee70f0" providerId="AD" clId="Web-{A84986A6-99E4-C9E0-3D5D-F34C4C85E00D}" dt="2025-03-26T22:49:11.754" v="2623"/>
        <pc:sldMkLst>
          <pc:docMk/>
          <pc:sldMk cId="2745010880" sldId="296"/>
        </pc:sldMkLst>
        <pc:spChg chg="add mod">
          <ac:chgData name="Bethany Sexton (2300108)" userId="S::2300108@student.uwtsd.ac.uk::067c3eed-c2f7-4d36-8647-427adeee70f0" providerId="AD" clId="Web-{A84986A6-99E4-C9E0-3D5D-F34C4C85E00D}" dt="2025-03-26T22:49:07.582" v="2622"/>
          <ac:spMkLst>
            <pc:docMk/>
            <pc:sldMk cId="2745010880" sldId="296"/>
            <ac:spMk id="2" creationId="{09F2654A-18AF-7ACF-0CE6-AD14E6E38B4D}"/>
          </ac:spMkLst>
        </pc:spChg>
      </pc:sldChg>
      <pc:sldChg chg="addSp modSp new mod setBg modNotes">
        <pc:chgData name="Bethany Sexton (2300108)" userId="S::2300108@student.uwtsd.ac.uk::067c3eed-c2f7-4d36-8647-427adeee70f0" providerId="AD" clId="Web-{A84986A6-99E4-C9E0-3D5D-F34C4C85E00D}" dt="2025-03-27T00:43:56.057" v="3684" actId="1076"/>
        <pc:sldMkLst>
          <pc:docMk/>
          <pc:sldMk cId="3877890022" sldId="296"/>
        </pc:sldMkLst>
        <pc:spChg chg="add mod">
          <ac:chgData name="Bethany Sexton (2300108)" userId="S::2300108@student.uwtsd.ac.uk::067c3eed-c2f7-4d36-8647-427adeee70f0" providerId="AD" clId="Web-{A84986A6-99E4-C9E0-3D5D-F34C4C85E00D}" dt="2025-03-27T00:43:56.057" v="3684" actId="1076"/>
          <ac:spMkLst>
            <pc:docMk/>
            <pc:sldMk cId="3877890022" sldId="296"/>
            <ac:spMk id="2" creationId="{0D72F5BD-DBF1-3872-6EC4-F0EEE28FB750}"/>
          </ac:spMkLst>
        </pc:spChg>
        <pc:spChg chg="add">
          <ac:chgData name="Bethany Sexton (2300108)" userId="S::2300108@student.uwtsd.ac.uk::067c3eed-c2f7-4d36-8647-427adeee70f0" providerId="AD" clId="Web-{A84986A6-99E4-C9E0-3D5D-F34C4C85E00D}" dt="2025-03-27T00:42:51.018" v="3659"/>
          <ac:spMkLst>
            <pc:docMk/>
            <pc:sldMk cId="3877890022" sldId="296"/>
            <ac:spMk id="9" creationId="{EDDBB197-D710-4A4F-A9CA-FD2177498BE8}"/>
          </ac:spMkLst>
        </pc:spChg>
        <pc:spChg chg="add">
          <ac:chgData name="Bethany Sexton (2300108)" userId="S::2300108@student.uwtsd.ac.uk::067c3eed-c2f7-4d36-8647-427adeee70f0" providerId="AD" clId="Web-{A84986A6-99E4-C9E0-3D5D-F34C4C85E00D}" dt="2025-03-27T00:42:51.018" v="3659"/>
          <ac:spMkLst>
            <pc:docMk/>
            <pc:sldMk cId="3877890022" sldId="296"/>
            <ac:spMk id="11" creationId="{975D1CFA-2CDB-4B64-BD9F-85744E8DA12F}"/>
          </ac:spMkLst>
        </pc:spChg>
        <pc:grpChg chg="add">
          <ac:chgData name="Bethany Sexton (2300108)" userId="S::2300108@student.uwtsd.ac.uk::067c3eed-c2f7-4d36-8647-427adeee70f0" providerId="AD" clId="Web-{A84986A6-99E4-C9E0-3D5D-F34C4C85E00D}" dt="2025-03-27T00:42:51.018" v="3659"/>
          <ac:grpSpMkLst>
            <pc:docMk/>
            <pc:sldMk cId="3877890022" sldId="296"/>
            <ac:grpSpMk id="13" creationId="{25EE5136-01F1-466C-962D-BA9B4C6757AA}"/>
          </ac:grpSpMkLst>
        </pc:grpChg>
        <pc:picChg chg="add">
          <ac:chgData name="Bethany Sexton (2300108)" userId="S::2300108@student.uwtsd.ac.uk::067c3eed-c2f7-4d36-8647-427adeee70f0" providerId="AD" clId="Web-{A84986A6-99E4-C9E0-3D5D-F34C4C85E00D}" dt="2025-03-27T00:42:51.018" v="3659"/>
          <ac:picMkLst>
            <pc:docMk/>
            <pc:sldMk cId="3877890022" sldId="296"/>
            <ac:picMk id="6" creationId="{A69F675A-EC51-091A-33F1-2AD779826131}"/>
          </ac:picMkLst>
        </pc:picChg>
      </pc:sldChg>
      <pc:sldChg chg="addSp delSp modSp new mod setBg modNotes">
        <pc:chgData name="Bethany Sexton (2300108)" userId="S::2300108@student.uwtsd.ac.uk::067c3eed-c2f7-4d36-8647-427adeee70f0" providerId="AD" clId="Web-{A84986A6-99E4-C9E0-3D5D-F34C4C85E00D}" dt="2025-03-27T01:33:26.414" v="4032"/>
        <pc:sldMkLst>
          <pc:docMk/>
          <pc:sldMk cId="4041951464" sldId="297"/>
        </pc:sldMkLst>
        <pc:spChg chg="add mod">
          <ac:chgData name="Bethany Sexton (2300108)" userId="S::2300108@student.uwtsd.ac.uk::067c3eed-c2f7-4d36-8647-427adeee70f0" providerId="AD" clId="Web-{A84986A6-99E4-C9E0-3D5D-F34C4C85E00D}" dt="2025-03-27T01:31:39.613" v="4027"/>
          <ac:spMkLst>
            <pc:docMk/>
            <pc:sldMk cId="4041951464" sldId="297"/>
            <ac:spMk id="2" creationId="{0D221383-B404-9FBD-6702-C54868F890B1}"/>
          </ac:spMkLst>
        </pc:spChg>
        <pc:spChg chg="add mod">
          <ac:chgData name="Bethany Sexton (2300108)" userId="S::2300108@student.uwtsd.ac.uk::067c3eed-c2f7-4d36-8647-427adeee70f0" providerId="AD" clId="Web-{A84986A6-99E4-C9E0-3D5D-F34C4C85E00D}" dt="2025-03-27T01:33:26.382" v="4031" actId="14100"/>
          <ac:spMkLst>
            <pc:docMk/>
            <pc:sldMk cId="4041951464" sldId="297"/>
            <ac:spMk id="3" creationId="{DBE3B788-1594-D055-951B-0247A67D790A}"/>
          </ac:spMkLst>
        </pc:spChg>
        <pc:spChg chg="add del">
          <ac:chgData name="Bethany Sexton (2300108)" userId="S::2300108@student.uwtsd.ac.uk::067c3eed-c2f7-4d36-8647-427adeee70f0" providerId="AD" clId="Web-{A84986A6-99E4-C9E0-3D5D-F34C4C85E00D}" dt="2025-03-27T01:31:39.613" v="4027"/>
          <ac:spMkLst>
            <pc:docMk/>
            <pc:sldMk cId="4041951464" sldId="297"/>
            <ac:spMk id="8" creationId="{43C823D3-D619-407C-89E0-C6F6B1E7A42A}"/>
          </ac:spMkLst>
        </pc:spChg>
        <pc:spChg chg="add del">
          <ac:chgData name="Bethany Sexton (2300108)" userId="S::2300108@student.uwtsd.ac.uk::067c3eed-c2f7-4d36-8647-427adeee70f0" providerId="AD" clId="Web-{A84986A6-99E4-C9E0-3D5D-F34C4C85E00D}" dt="2025-03-27T01:31:39.613" v="4027"/>
          <ac:spMkLst>
            <pc:docMk/>
            <pc:sldMk cId="4041951464" sldId="297"/>
            <ac:spMk id="10" creationId="{047F8E3E-2FFA-4A0F-B3C7-E57ADDCFB415}"/>
          </ac:spMkLst>
        </pc:spChg>
        <pc:grpChg chg="add del">
          <ac:chgData name="Bethany Sexton (2300108)" userId="S::2300108@student.uwtsd.ac.uk::067c3eed-c2f7-4d36-8647-427adeee70f0" providerId="AD" clId="Web-{A84986A6-99E4-C9E0-3D5D-F34C4C85E00D}" dt="2025-03-27T01:31:39.613" v="4027"/>
          <ac:grpSpMkLst>
            <pc:docMk/>
            <pc:sldMk cId="4041951464" sldId="297"/>
            <ac:grpSpMk id="12" creationId="{33D939F1-7ABE-4D0E-946A-43F37F556AFD}"/>
          </ac:grpSpMkLst>
        </pc:grpChg>
        <pc:grpChg chg="add del">
          <ac:chgData name="Bethany Sexton (2300108)" userId="S::2300108@student.uwtsd.ac.uk::067c3eed-c2f7-4d36-8647-427adeee70f0" providerId="AD" clId="Web-{A84986A6-99E4-C9E0-3D5D-F34C4C85E00D}" dt="2025-03-27T01:31:39.613" v="4027"/>
          <ac:grpSpMkLst>
            <pc:docMk/>
            <pc:sldMk cId="4041951464" sldId="297"/>
            <ac:grpSpMk id="18" creationId="{9DB3963A-4187-4A72-9DA4-CA6BADE22931}"/>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42EAC6-2696-4893-9FAF-080DA40860D5}" type="datetimeFigureOut">
              <a:t>3/26/2025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ED344D-7B03-4EBF-87B6-4751420B36E6}" type="slidenum">
              <a:t>‹#›</a:t>
            </a:fld>
            <a:endParaRPr lang="en-US"/>
          </a:p>
        </p:txBody>
      </p:sp>
    </p:spTree>
    <p:extLst>
      <p:ext uri="{BB962C8B-B14F-4D97-AF65-F5344CB8AC3E}">
        <p14:creationId xmlns:p14="http://schemas.microsoft.com/office/powerpoint/2010/main" val="22124548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uowtsd-my.sharepoint.com/:w:/g/personal/2300108_student_uwtsd_ac_uk/EQ-gcpGnMi5PlTxpnnXgfO4B03iYN6QQ_CueLu6VgpaGAg?e=G4EuU5"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Bethany and I am going to be running a session on Air Pollution and Clean Air. </a:t>
            </a:r>
          </a:p>
        </p:txBody>
      </p:sp>
      <p:sp>
        <p:nvSpPr>
          <p:cNvPr id="4" name="Slide Number Placeholder 3"/>
          <p:cNvSpPr>
            <a:spLocks noGrp="1"/>
          </p:cNvSpPr>
          <p:nvPr>
            <p:ph type="sldNum" sz="quarter" idx="5"/>
          </p:nvPr>
        </p:nvSpPr>
        <p:spPr/>
        <p:txBody>
          <a:bodyPr/>
          <a:lstStyle/>
          <a:p>
            <a:fld id="{5CED344D-7B03-4EBF-87B6-4751420B36E6}" type="slidenum">
              <a:rPr lang="en-US"/>
              <a:t>1</a:t>
            </a:fld>
            <a:endParaRPr lang="en-US"/>
          </a:p>
        </p:txBody>
      </p:sp>
    </p:spTree>
    <p:extLst>
      <p:ext uri="{BB962C8B-B14F-4D97-AF65-F5344CB8AC3E}">
        <p14:creationId xmlns:p14="http://schemas.microsoft.com/office/powerpoint/2010/main" val="2523470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begin with, this is the plan for today. </a:t>
            </a:r>
          </a:p>
          <a:p>
            <a:pPr marL="285750" indent="-285750">
              <a:buFont typeface="Arial"/>
              <a:buChar char="•"/>
            </a:pPr>
            <a:r>
              <a:rPr lang="en-US" dirty="0"/>
              <a:t>Introduction to Today’s topic </a:t>
            </a:r>
            <a:endParaRPr lang="en-US" dirty="0">
              <a:ea typeface="Calibri"/>
              <a:cs typeface="Calibri"/>
            </a:endParaRPr>
          </a:p>
          <a:p>
            <a:pPr marL="285750" indent="-285750">
              <a:buFont typeface="Arial"/>
              <a:buChar char="•"/>
            </a:pPr>
            <a:r>
              <a:rPr lang="en-US" dirty="0"/>
              <a:t>Game of True or False </a:t>
            </a:r>
            <a:endParaRPr lang="en-US" dirty="0">
              <a:ea typeface="Calibri"/>
              <a:cs typeface="Calibri"/>
            </a:endParaRPr>
          </a:p>
          <a:p>
            <a:pPr marL="285750" indent="-285750">
              <a:buFont typeface="Arial"/>
              <a:buChar char="•"/>
            </a:pPr>
            <a:r>
              <a:rPr lang="en-US" dirty="0"/>
              <a:t>Card based activity about countries across the world </a:t>
            </a:r>
            <a:endParaRPr lang="en-US" dirty="0">
              <a:ea typeface="Calibri"/>
              <a:cs typeface="Calibri"/>
            </a:endParaRPr>
          </a:p>
          <a:p>
            <a:pPr marL="285750" indent="-285750">
              <a:buFont typeface="Arial"/>
              <a:buChar char="•"/>
            </a:pPr>
            <a:r>
              <a:rPr lang="en-US" dirty="0"/>
              <a:t>Causes of Air pollution </a:t>
            </a:r>
            <a:endParaRPr lang="en-US" dirty="0">
              <a:ea typeface="Calibri"/>
              <a:cs typeface="Calibri"/>
            </a:endParaRPr>
          </a:p>
          <a:p>
            <a:pPr marL="285750" indent="-285750">
              <a:buFont typeface="Arial"/>
              <a:buChar char="•"/>
            </a:pPr>
            <a:r>
              <a:rPr lang="en-US" dirty="0"/>
              <a:t>Empowering Young People </a:t>
            </a:r>
            <a:endParaRPr lang="en-US" dirty="0">
              <a:ea typeface="Calibri"/>
              <a:cs typeface="Calibri"/>
            </a:endParaRPr>
          </a:p>
          <a:p>
            <a:pPr marL="285750" indent="-285750">
              <a:buFont typeface="Arial"/>
              <a:buChar char="•"/>
            </a:pPr>
            <a:r>
              <a:rPr lang="en-US" dirty="0"/>
              <a:t>Discussion activity – solutions to air pollution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CED344D-7B03-4EBF-87B6-4751420B36E6}" type="slidenum">
              <a:rPr lang="en-US"/>
              <a:t>2</a:t>
            </a:fld>
            <a:endParaRPr lang="en-US"/>
          </a:p>
        </p:txBody>
      </p:sp>
    </p:spTree>
    <p:extLst>
      <p:ext uri="{BB962C8B-B14F-4D97-AF65-F5344CB8AC3E}">
        <p14:creationId xmlns:p14="http://schemas.microsoft.com/office/powerpoint/2010/main" val="1501879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Firstly, Today’s topic is Air Pollution and Clean Air. </a:t>
            </a:r>
          </a:p>
          <a:p>
            <a:r>
              <a:rPr lang="en-US" dirty="0"/>
              <a:t>We are exploring this topic because it affects our health as individuals and as members of our communities. </a:t>
            </a:r>
            <a:endParaRPr lang="en-US" dirty="0">
              <a:ea typeface="Calibri"/>
              <a:cs typeface="Calibri"/>
            </a:endParaRPr>
          </a:p>
          <a:p>
            <a:r>
              <a:rPr lang="en-US" dirty="0"/>
              <a:t>It also affects the health and wellbeing of everyone locally and globally. </a:t>
            </a:r>
            <a:endParaRPr lang="en-US" dirty="0">
              <a:ea typeface="Calibri"/>
              <a:cs typeface="Calibri"/>
            </a:endParaRPr>
          </a:p>
          <a:p>
            <a:r>
              <a:rPr lang="en-US" dirty="0"/>
              <a:t>Therefore, it is important to have understanding, knowledge and awareness of the issues of air pollution and what action we can take – as individuals and as members of our communities and local areas. </a:t>
            </a:r>
          </a:p>
        </p:txBody>
      </p:sp>
      <p:sp>
        <p:nvSpPr>
          <p:cNvPr id="4" name="Slide Number Placeholder 3"/>
          <p:cNvSpPr>
            <a:spLocks noGrp="1"/>
          </p:cNvSpPr>
          <p:nvPr>
            <p:ph type="sldNum" sz="quarter" idx="5"/>
          </p:nvPr>
        </p:nvSpPr>
        <p:spPr/>
        <p:txBody>
          <a:bodyPr/>
          <a:lstStyle/>
          <a:p>
            <a:fld id="{5CED344D-7B03-4EBF-87B6-4751420B36E6}" type="slidenum">
              <a:rPr lang="en-US"/>
              <a:t>3</a:t>
            </a:fld>
            <a:endParaRPr lang="en-US"/>
          </a:p>
        </p:txBody>
      </p:sp>
    </p:spTree>
    <p:extLst>
      <p:ext uri="{BB962C8B-B14F-4D97-AF65-F5344CB8AC3E}">
        <p14:creationId xmlns:p14="http://schemas.microsoft.com/office/powerpoint/2010/main" val="3615888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session was created to; </a:t>
            </a:r>
          </a:p>
          <a:p>
            <a:r>
              <a:rPr lang="en-US" dirty="0"/>
              <a:t>Create an awareness of air pollution and lack of clean air, locally and globally. </a:t>
            </a:r>
            <a:endParaRPr lang="en-US" dirty="0">
              <a:ea typeface="Calibri"/>
              <a:cs typeface="Calibri"/>
            </a:endParaRPr>
          </a:p>
          <a:p>
            <a:r>
              <a:rPr lang="en-US" dirty="0"/>
              <a:t>Create an awareness of our own contributions to air pollution and information about air pollution worldwide. </a:t>
            </a:r>
            <a:endParaRPr lang="en-US" dirty="0">
              <a:ea typeface="Calibri"/>
              <a:cs typeface="Calibri"/>
            </a:endParaRPr>
          </a:p>
          <a:p>
            <a:r>
              <a:rPr lang="en-US" dirty="0"/>
              <a:t>Improve our understanding and knowledge of air pollution and clean air, using facts, activities and discussion. </a:t>
            </a:r>
          </a:p>
        </p:txBody>
      </p:sp>
      <p:sp>
        <p:nvSpPr>
          <p:cNvPr id="4" name="Slide Number Placeholder 3"/>
          <p:cNvSpPr>
            <a:spLocks noGrp="1"/>
          </p:cNvSpPr>
          <p:nvPr>
            <p:ph type="sldNum" sz="quarter" idx="5"/>
          </p:nvPr>
        </p:nvSpPr>
        <p:spPr/>
        <p:txBody>
          <a:bodyPr/>
          <a:lstStyle/>
          <a:p>
            <a:fld id="{5CED344D-7B03-4EBF-87B6-4751420B36E6}" type="slidenum">
              <a:rPr lang="en-US"/>
              <a:t>4</a:t>
            </a:fld>
            <a:endParaRPr lang="en-US"/>
          </a:p>
        </p:txBody>
      </p:sp>
    </p:spTree>
    <p:extLst>
      <p:ext uri="{BB962C8B-B14F-4D97-AF65-F5344CB8AC3E}">
        <p14:creationId xmlns:p14="http://schemas.microsoft.com/office/powerpoint/2010/main" val="2156619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our first activity which is a game of true or false. The arrows are here to remind you which way is which. If everyone could stand up, so that when I read out a question, you will all move to which side you think is right. True is to the left and False is to the right. </a:t>
            </a:r>
          </a:p>
        </p:txBody>
      </p:sp>
      <p:sp>
        <p:nvSpPr>
          <p:cNvPr id="4" name="Slide Number Placeholder 3"/>
          <p:cNvSpPr>
            <a:spLocks noGrp="1"/>
          </p:cNvSpPr>
          <p:nvPr>
            <p:ph type="sldNum" sz="quarter" idx="5"/>
          </p:nvPr>
        </p:nvSpPr>
        <p:spPr/>
        <p:txBody>
          <a:bodyPr/>
          <a:lstStyle/>
          <a:p>
            <a:fld id="{5CED344D-7B03-4EBF-87B6-4751420B36E6}" type="slidenum">
              <a:rPr lang="en-US"/>
              <a:t>5</a:t>
            </a:fld>
            <a:endParaRPr lang="en-US"/>
          </a:p>
        </p:txBody>
      </p:sp>
    </p:spTree>
    <p:extLst>
      <p:ext uri="{BB962C8B-B14F-4D97-AF65-F5344CB8AC3E}">
        <p14:creationId xmlns:p14="http://schemas.microsoft.com/office/powerpoint/2010/main" val="18530033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True or False - </a:t>
            </a:r>
            <a:r>
              <a:rPr lang="en-US" dirty="0"/>
              <a:t>Globally, air pollution causes over 8 million premature deaths a year.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CED344D-7B03-4EBF-87B6-4751420B36E6}" type="slidenum">
              <a:rPr lang="en-US"/>
              <a:t>6</a:t>
            </a:fld>
            <a:endParaRPr lang="en-US"/>
          </a:p>
        </p:txBody>
      </p:sp>
    </p:spTree>
    <p:extLst>
      <p:ext uri="{BB962C8B-B14F-4D97-AF65-F5344CB8AC3E}">
        <p14:creationId xmlns:p14="http://schemas.microsoft.com/office/powerpoint/2010/main" val="1637500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true. Globally, air pollution causes 8.1 million premature deaths every year. This is more than tobacco. </a:t>
            </a:r>
          </a:p>
        </p:txBody>
      </p:sp>
      <p:sp>
        <p:nvSpPr>
          <p:cNvPr id="4" name="Slide Number Placeholder 3"/>
          <p:cNvSpPr>
            <a:spLocks noGrp="1"/>
          </p:cNvSpPr>
          <p:nvPr>
            <p:ph type="sldNum" sz="quarter" idx="5"/>
          </p:nvPr>
        </p:nvSpPr>
        <p:spPr/>
        <p:txBody>
          <a:bodyPr/>
          <a:lstStyle/>
          <a:p>
            <a:fld id="{5CED344D-7B03-4EBF-87B6-4751420B36E6}" type="slidenum">
              <a:rPr lang="en-US"/>
              <a:t>8</a:t>
            </a:fld>
            <a:endParaRPr lang="en-US"/>
          </a:p>
        </p:txBody>
      </p:sp>
    </p:spTree>
    <p:extLst>
      <p:ext uri="{BB962C8B-B14F-4D97-AF65-F5344CB8AC3E}">
        <p14:creationId xmlns:p14="http://schemas.microsoft.com/office/powerpoint/2010/main" val="2919940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True or False - </a:t>
            </a:r>
            <a:r>
              <a:rPr lang="en-US" dirty="0"/>
              <a:t>200,000 children die from air pollution worldwide every year.</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CED344D-7B03-4EBF-87B6-4751420B36E6}" type="slidenum">
              <a:rPr lang="en-US"/>
              <a:t>9</a:t>
            </a:fld>
            <a:endParaRPr lang="en-US"/>
          </a:p>
        </p:txBody>
      </p:sp>
    </p:spTree>
    <p:extLst>
      <p:ext uri="{BB962C8B-B14F-4D97-AF65-F5344CB8AC3E}">
        <p14:creationId xmlns:p14="http://schemas.microsoft.com/office/powerpoint/2010/main" val="1631050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false. 2,000 children die every day from air pollution worldwide. This is approximately 730,000 children every year. To put this into perspective, this is more than one child every minute. </a:t>
            </a:r>
          </a:p>
        </p:txBody>
      </p:sp>
      <p:sp>
        <p:nvSpPr>
          <p:cNvPr id="4" name="Slide Number Placeholder 3"/>
          <p:cNvSpPr>
            <a:spLocks noGrp="1"/>
          </p:cNvSpPr>
          <p:nvPr>
            <p:ph type="sldNum" sz="quarter" idx="5"/>
          </p:nvPr>
        </p:nvSpPr>
        <p:spPr/>
        <p:txBody>
          <a:bodyPr/>
          <a:lstStyle/>
          <a:p>
            <a:fld id="{5CED344D-7B03-4EBF-87B6-4751420B36E6}" type="slidenum">
              <a:rPr lang="en-US"/>
              <a:t>11</a:t>
            </a:fld>
            <a:endParaRPr lang="en-US"/>
          </a:p>
        </p:txBody>
      </p:sp>
    </p:spTree>
    <p:extLst>
      <p:ext uri="{BB962C8B-B14F-4D97-AF65-F5344CB8AC3E}">
        <p14:creationId xmlns:p14="http://schemas.microsoft.com/office/powerpoint/2010/main" val="10543637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True or False - </a:t>
            </a:r>
            <a:r>
              <a:rPr lang="en-US" dirty="0"/>
              <a:t>Only 200 out of 252 countries and territories across the world have clean air policies.</a:t>
            </a:r>
          </a:p>
        </p:txBody>
      </p:sp>
      <p:sp>
        <p:nvSpPr>
          <p:cNvPr id="4" name="Slide Number Placeholder 3"/>
          <p:cNvSpPr>
            <a:spLocks noGrp="1"/>
          </p:cNvSpPr>
          <p:nvPr>
            <p:ph type="sldNum" sz="quarter" idx="5"/>
          </p:nvPr>
        </p:nvSpPr>
        <p:spPr/>
        <p:txBody>
          <a:bodyPr/>
          <a:lstStyle/>
          <a:p>
            <a:fld id="{5CED344D-7B03-4EBF-87B6-4751420B36E6}" type="slidenum">
              <a:rPr lang="en-US"/>
              <a:t>12</a:t>
            </a:fld>
            <a:endParaRPr lang="en-US"/>
          </a:p>
        </p:txBody>
      </p:sp>
    </p:spTree>
    <p:extLst>
      <p:ext uri="{BB962C8B-B14F-4D97-AF65-F5344CB8AC3E}">
        <p14:creationId xmlns:p14="http://schemas.microsoft.com/office/powerpoint/2010/main" val="8744103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false. Only 158 out of 252 countries and territories across the world have clean air policies. There are 197 countries worldwide, meaning that there are at least 39 countries who do not have a clean air policy. </a:t>
            </a:r>
          </a:p>
        </p:txBody>
      </p:sp>
      <p:sp>
        <p:nvSpPr>
          <p:cNvPr id="4" name="Slide Number Placeholder 3"/>
          <p:cNvSpPr>
            <a:spLocks noGrp="1"/>
          </p:cNvSpPr>
          <p:nvPr>
            <p:ph type="sldNum" sz="quarter" idx="5"/>
          </p:nvPr>
        </p:nvSpPr>
        <p:spPr/>
        <p:txBody>
          <a:bodyPr/>
          <a:lstStyle/>
          <a:p>
            <a:fld id="{5CED344D-7B03-4EBF-87B6-4751420B36E6}" type="slidenum">
              <a:rPr lang="en-US"/>
              <a:t>14</a:t>
            </a:fld>
            <a:endParaRPr lang="en-US"/>
          </a:p>
        </p:txBody>
      </p:sp>
    </p:spTree>
    <p:extLst>
      <p:ext uri="{BB962C8B-B14F-4D97-AF65-F5344CB8AC3E}">
        <p14:creationId xmlns:p14="http://schemas.microsoft.com/office/powerpoint/2010/main" val="7316837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True or False - </a:t>
            </a:r>
            <a:r>
              <a:rPr lang="en-US" dirty="0"/>
              <a:t>Air pollution shortens life expectancy by over two years worldwide.</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5CED344D-7B03-4EBF-87B6-4751420B36E6}" type="slidenum">
              <a:rPr lang="en-US"/>
              <a:t>15</a:t>
            </a:fld>
            <a:endParaRPr lang="en-US"/>
          </a:p>
        </p:txBody>
      </p:sp>
    </p:spTree>
    <p:extLst>
      <p:ext uri="{BB962C8B-B14F-4D97-AF65-F5344CB8AC3E}">
        <p14:creationId xmlns:p14="http://schemas.microsoft.com/office/powerpoint/2010/main" val="28731811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true. Air pollution shortens life expectancy by 2.2 years, on average, worldwide. </a:t>
            </a:r>
          </a:p>
        </p:txBody>
      </p:sp>
      <p:sp>
        <p:nvSpPr>
          <p:cNvPr id="4" name="Slide Number Placeholder 3"/>
          <p:cNvSpPr>
            <a:spLocks noGrp="1"/>
          </p:cNvSpPr>
          <p:nvPr>
            <p:ph type="sldNum" sz="quarter" idx="5"/>
          </p:nvPr>
        </p:nvSpPr>
        <p:spPr/>
        <p:txBody>
          <a:bodyPr/>
          <a:lstStyle/>
          <a:p>
            <a:fld id="{5CED344D-7B03-4EBF-87B6-4751420B36E6}" type="slidenum">
              <a:rPr lang="en-US"/>
              <a:t>17</a:t>
            </a:fld>
            <a:endParaRPr lang="en-US"/>
          </a:p>
        </p:txBody>
      </p:sp>
    </p:spTree>
    <p:extLst>
      <p:ext uri="{BB962C8B-B14F-4D97-AF65-F5344CB8AC3E}">
        <p14:creationId xmlns:p14="http://schemas.microsoft.com/office/powerpoint/2010/main" val="37306579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True or False - </a:t>
            </a:r>
            <a:r>
              <a:rPr lang="en-US" dirty="0"/>
              <a:t>10% of International Development funding goes to clean air projects.</a:t>
            </a:r>
          </a:p>
        </p:txBody>
      </p:sp>
      <p:sp>
        <p:nvSpPr>
          <p:cNvPr id="4" name="Slide Number Placeholder 3"/>
          <p:cNvSpPr>
            <a:spLocks noGrp="1"/>
          </p:cNvSpPr>
          <p:nvPr>
            <p:ph type="sldNum" sz="quarter" idx="5"/>
          </p:nvPr>
        </p:nvSpPr>
        <p:spPr/>
        <p:txBody>
          <a:bodyPr/>
          <a:lstStyle/>
          <a:p>
            <a:fld id="{5CED344D-7B03-4EBF-87B6-4751420B36E6}" type="slidenum">
              <a:rPr lang="en-US"/>
              <a:t>18</a:t>
            </a:fld>
            <a:endParaRPr lang="en-US"/>
          </a:p>
        </p:txBody>
      </p:sp>
    </p:spTree>
    <p:extLst>
      <p:ext uri="{BB962C8B-B14F-4D97-AF65-F5344CB8AC3E}">
        <p14:creationId xmlns:p14="http://schemas.microsoft.com/office/powerpoint/2010/main" val="2556885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false. Only 1% of International Development funding goes to clean air projects. </a:t>
            </a:r>
          </a:p>
        </p:txBody>
      </p:sp>
      <p:sp>
        <p:nvSpPr>
          <p:cNvPr id="4" name="Slide Number Placeholder 3"/>
          <p:cNvSpPr>
            <a:spLocks noGrp="1"/>
          </p:cNvSpPr>
          <p:nvPr>
            <p:ph type="sldNum" sz="quarter" idx="5"/>
          </p:nvPr>
        </p:nvSpPr>
        <p:spPr/>
        <p:txBody>
          <a:bodyPr/>
          <a:lstStyle/>
          <a:p>
            <a:fld id="{5CED344D-7B03-4EBF-87B6-4751420B36E6}" type="slidenum">
              <a:rPr lang="en-US"/>
              <a:t>20</a:t>
            </a:fld>
            <a:endParaRPr lang="en-US"/>
          </a:p>
        </p:txBody>
      </p:sp>
    </p:spTree>
    <p:extLst>
      <p:ext uri="{BB962C8B-B14F-4D97-AF65-F5344CB8AC3E}">
        <p14:creationId xmlns:p14="http://schemas.microsoft.com/office/powerpoint/2010/main" val="21187033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True or False - </a:t>
            </a:r>
            <a:r>
              <a:rPr lang="en-US" dirty="0"/>
              <a:t>Only 3% of International Public Climate finance goes to clean air projects.</a:t>
            </a:r>
          </a:p>
        </p:txBody>
      </p:sp>
      <p:sp>
        <p:nvSpPr>
          <p:cNvPr id="4" name="Slide Number Placeholder 3"/>
          <p:cNvSpPr>
            <a:spLocks noGrp="1"/>
          </p:cNvSpPr>
          <p:nvPr>
            <p:ph type="sldNum" sz="quarter" idx="5"/>
          </p:nvPr>
        </p:nvSpPr>
        <p:spPr/>
        <p:txBody>
          <a:bodyPr/>
          <a:lstStyle/>
          <a:p>
            <a:fld id="{5CED344D-7B03-4EBF-87B6-4751420B36E6}" type="slidenum">
              <a:rPr lang="en-US"/>
              <a:t>21</a:t>
            </a:fld>
            <a:endParaRPr lang="en-US"/>
          </a:p>
        </p:txBody>
      </p:sp>
    </p:spTree>
    <p:extLst>
      <p:ext uri="{BB962C8B-B14F-4D97-AF65-F5344CB8AC3E}">
        <p14:creationId xmlns:p14="http://schemas.microsoft.com/office/powerpoint/2010/main" val="41770762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true. Only 3% of International Public Climate finance goes to clean air projects.</a:t>
            </a:r>
          </a:p>
        </p:txBody>
      </p:sp>
      <p:sp>
        <p:nvSpPr>
          <p:cNvPr id="4" name="Slide Number Placeholder 3"/>
          <p:cNvSpPr>
            <a:spLocks noGrp="1"/>
          </p:cNvSpPr>
          <p:nvPr>
            <p:ph type="sldNum" sz="quarter" idx="5"/>
          </p:nvPr>
        </p:nvSpPr>
        <p:spPr/>
        <p:txBody>
          <a:bodyPr/>
          <a:lstStyle/>
          <a:p>
            <a:fld id="{5CED344D-7B03-4EBF-87B6-4751420B36E6}" type="slidenum">
              <a:rPr lang="en-US"/>
              <a:t>23</a:t>
            </a:fld>
            <a:endParaRPr lang="en-US"/>
          </a:p>
        </p:txBody>
      </p:sp>
    </p:spTree>
    <p:extLst>
      <p:ext uri="{BB962C8B-B14F-4D97-AF65-F5344CB8AC3E}">
        <p14:creationId xmlns:p14="http://schemas.microsoft.com/office/powerpoint/2010/main" val="34587158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Just to remind you of what we have learned so far; </a:t>
            </a:r>
          </a:p>
          <a:p>
            <a:pPr marL="171450" indent="-171450">
              <a:lnSpc>
                <a:spcPct val="90000"/>
              </a:lnSpc>
              <a:spcBef>
                <a:spcPts val="1000"/>
              </a:spcBef>
              <a:buFont typeface="Arial"/>
              <a:buChar char="•"/>
            </a:pPr>
            <a:r>
              <a:rPr lang="en-US" dirty="0"/>
              <a:t>Globally, air pollution causes approximately 8.1 million premature deaths a year - this is more than tobacco. </a:t>
            </a:r>
            <a:endParaRPr lang="en-US" dirty="0">
              <a:ea typeface="Calibri"/>
              <a:cs typeface="Calibri"/>
            </a:endParaRPr>
          </a:p>
          <a:p>
            <a:pPr marL="171450" indent="-171450">
              <a:lnSpc>
                <a:spcPct val="90000"/>
              </a:lnSpc>
              <a:spcBef>
                <a:spcPts val="1000"/>
              </a:spcBef>
              <a:buFont typeface="Arial"/>
              <a:buChar char="•"/>
            </a:pPr>
            <a:r>
              <a:rPr lang="en-US" dirty="0"/>
              <a:t>2,000 children die every day due to air pollution worldwide – this is more than a child per minute. </a:t>
            </a:r>
            <a:endParaRPr lang="en-US" dirty="0">
              <a:ea typeface="Calibri"/>
              <a:cs typeface="Calibri"/>
            </a:endParaRPr>
          </a:p>
          <a:p>
            <a:pPr marL="171450" indent="-171450">
              <a:lnSpc>
                <a:spcPct val="90000"/>
              </a:lnSpc>
              <a:spcBef>
                <a:spcPts val="1000"/>
              </a:spcBef>
              <a:buFont typeface="Arial"/>
              <a:buChar char="•"/>
            </a:pPr>
            <a:r>
              <a:rPr lang="en-US" dirty="0"/>
              <a:t>Only 158 out of 252 countries and territories have clean air policies. </a:t>
            </a:r>
            <a:endParaRPr lang="en-US" dirty="0">
              <a:ea typeface="Calibri"/>
              <a:cs typeface="Calibri"/>
            </a:endParaRPr>
          </a:p>
          <a:p>
            <a:pPr marL="171450" indent="-171450">
              <a:lnSpc>
                <a:spcPct val="90000"/>
              </a:lnSpc>
              <a:spcBef>
                <a:spcPts val="1000"/>
              </a:spcBef>
              <a:buFont typeface="Arial"/>
              <a:buChar char="•"/>
            </a:pPr>
            <a:r>
              <a:rPr lang="en-US" dirty="0"/>
              <a:t>Air pollution shortens life expectancy by 2.2 years, worldwide - As well as shortening life expectancy, air pollution can also increase our risk of asthma, heart disease, cancer and stroke. </a:t>
            </a:r>
            <a:endParaRPr lang="en-US" dirty="0">
              <a:ea typeface="Calibri"/>
              <a:cs typeface="Calibri"/>
            </a:endParaRPr>
          </a:p>
          <a:p>
            <a:pPr marL="171450" indent="-171450">
              <a:lnSpc>
                <a:spcPct val="90000"/>
              </a:lnSpc>
              <a:spcBef>
                <a:spcPts val="1000"/>
              </a:spcBef>
              <a:buFont typeface="Arial"/>
              <a:buChar char="•"/>
            </a:pPr>
            <a:r>
              <a:rPr lang="en-US" dirty="0"/>
              <a:t>Only 1% of International Development funding goes to clean air projects. </a:t>
            </a:r>
            <a:endParaRPr lang="en-US" dirty="0">
              <a:ea typeface="Calibri"/>
              <a:cs typeface="Calibri"/>
            </a:endParaRPr>
          </a:p>
          <a:p>
            <a:pPr marL="171450" indent="-171450">
              <a:lnSpc>
                <a:spcPct val="90000"/>
              </a:lnSpc>
              <a:spcBef>
                <a:spcPts val="1000"/>
              </a:spcBef>
              <a:buFont typeface="Arial"/>
              <a:buChar char="•"/>
            </a:pPr>
            <a:r>
              <a:rPr lang="en-US" dirty="0"/>
              <a:t>Only 3% of International Public Climate finance goes to clean air projects.</a:t>
            </a:r>
          </a:p>
        </p:txBody>
      </p:sp>
      <p:sp>
        <p:nvSpPr>
          <p:cNvPr id="4" name="Slide Number Placeholder 3"/>
          <p:cNvSpPr>
            <a:spLocks noGrp="1"/>
          </p:cNvSpPr>
          <p:nvPr>
            <p:ph type="sldNum" sz="quarter" idx="5"/>
          </p:nvPr>
        </p:nvSpPr>
        <p:spPr/>
        <p:txBody>
          <a:bodyPr/>
          <a:lstStyle/>
          <a:p>
            <a:fld id="{5CED344D-7B03-4EBF-87B6-4751420B36E6}" type="slidenum">
              <a:t>24</a:t>
            </a:fld>
            <a:endParaRPr lang="en-US"/>
          </a:p>
        </p:txBody>
      </p:sp>
    </p:spTree>
    <p:extLst>
      <p:ext uri="{BB962C8B-B14F-4D97-AF65-F5344CB8AC3E}">
        <p14:creationId xmlns:p14="http://schemas.microsoft.com/office/powerpoint/2010/main" val="14415720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Moving on, is it true or false that only seven countries worldwide align with the World Health </a:t>
            </a:r>
            <a:r>
              <a:rPr lang="en-US" dirty="0" err="1"/>
              <a:t>Organisation’s</a:t>
            </a:r>
            <a:r>
              <a:rPr lang="en-US" dirty="0"/>
              <a:t> Clean Air Guidelines. </a:t>
            </a:r>
          </a:p>
        </p:txBody>
      </p:sp>
      <p:sp>
        <p:nvSpPr>
          <p:cNvPr id="4" name="Slide Number Placeholder 3"/>
          <p:cNvSpPr>
            <a:spLocks noGrp="1"/>
          </p:cNvSpPr>
          <p:nvPr>
            <p:ph type="sldNum" sz="quarter" idx="5"/>
          </p:nvPr>
        </p:nvSpPr>
        <p:spPr/>
        <p:txBody>
          <a:bodyPr/>
          <a:lstStyle/>
          <a:p>
            <a:fld id="{5CED344D-7B03-4EBF-87B6-4751420B36E6}" type="slidenum">
              <a:rPr lang="en-US"/>
              <a:t>25</a:t>
            </a:fld>
            <a:endParaRPr lang="en-US"/>
          </a:p>
        </p:txBody>
      </p:sp>
    </p:spTree>
    <p:extLst>
      <p:ext uri="{BB962C8B-B14F-4D97-AF65-F5344CB8AC3E}">
        <p14:creationId xmlns:p14="http://schemas.microsoft.com/office/powerpoint/2010/main" val="17321013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true. There are only seven countries in the world that align with the World Health </a:t>
            </a:r>
            <a:r>
              <a:rPr lang="en-US" dirty="0" err="1"/>
              <a:t>Organisation’s</a:t>
            </a:r>
            <a:r>
              <a:rPr lang="en-US" dirty="0"/>
              <a:t> Clean Air guidelines. This means that there are only seven countries in the world that the World Health </a:t>
            </a:r>
            <a:r>
              <a:rPr lang="en-US" dirty="0" err="1"/>
              <a:t>Organisation</a:t>
            </a:r>
            <a:r>
              <a:rPr lang="en-US" dirty="0"/>
              <a:t> deems to have clean air that is completely safe to breathe in. </a:t>
            </a:r>
          </a:p>
        </p:txBody>
      </p:sp>
      <p:sp>
        <p:nvSpPr>
          <p:cNvPr id="4" name="Slide Number Placeholder 3"/>
          <p:cNvSpPr>
            <a:spLocks noGrp="1"/>
          </p:cNvSpPr>
          <p:nvPr>
            <p:ph type="sldNum" sz="quarter" idx="5"/>
          </p:nvPr>
        </p:nvSpPr>
        <p:spPr/>
        <p:txBody>
          <a:bodyPr/>
          <a:lstStyle/>
          <a:p>
            <a:fld id="{5CED344D-7B03-4EBF-87B6-4751420B36E6}" type="slidenum">
              <a:rPr lang="en-US"/>
              <a:t>27</a:t>
            </a:fld>
            <a:endParaRPr lang="en-US"/>
          </a:p>
        </p:txBody>
      </p:sp>
    </p:spTree>
    <p:extLst>
      <p:ext uri="{BB962C8B-B14F-4D97-AF65-F5344CB8AC3E}">
        <p14:creationId xmlns:p14="http://schemas.microsoft.com/office/powerpoint/2010/main" val="8958720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the second activity. As you can see here, there is a list of 28 countries. I will give a pack of cards and after getting into teams, I would like you to try and work out the seven countries with the most polluted air and the seven countries with the cleanest air. Let me know when your team is done. You have five minutes. </a:t>
            </a:r>
          </a:p>
        </p:txBody>
      </p:sp>
      <p:sp>
        <p:nvSpPr>
          <p:cNvPr id="4" name="Slide Number Placeholder 3"/>
          <p:cNvSpPr>
            <a:spLocks noGrp="1"/>
          </p:cNvSpPr>
          <p:nvPr>
            <p:ph type="sldNum" sz="quarter" idx="5"/>
          </p:nvPr>
        </p:nvSpPr>
        <p:spPr/>
        <p:txBody>
          <a:bodyPr/>
          <a:lstStyle/>
          <a:p>
            <a:fld id="{5CED344D-7B03-4EBF-87B6-4751420B36E6}" type="slidenum">
              <a:rPr lang="en-US"/>
              <a:t>28</a:t>
            </a:fld>
            <a:endParaRPr lang="en-US"/>
          </a:p>
        </p:txBody>
      </p:sp>
    </p:spTree>
    <p:extLst>
      <p:ext uri="{BB962C8B-B14F-4D97-AF65-F5344CB8AC3E}">
        <p14:creationId xmlns:p14="http://schemas.microsoft.com/office/powerpoint/2010/main" val="25365843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 starting with the countries with the most polluted air. What have you chosen? The seven countries with the most polluted air are; Seven is the United Arab Emirates, six is Iraq, five is Burkina Faso, four is Tajikistan, three is India, second is Pakistan, and the worst is Bangladesh. Eighth on the list was Egypt. </a:t>
            </a:r>
          </a:p>
        </p:txBody>
      </p:sp>
      <p:sp>
        <p:nvSpPr>
          <p:cNvPr id="4" name="Slide Number Placeholder 3"/>
          <p:cNvSpPr>
            <a:spLocks noGrp="1"/>
          </p:cNvSpPr>
          <p:nvPr>
            <p:ph type="sldNum" sz="quarter" idx="5"/>
          </p:nvPr>
        </p:nvSpPr>
        <p:spPr/>
        <p:txBody>
          <a:bodyPr/>
          <a:lstStyle/>
          <a:p>
            <a:fld id="{5CED344D-7B03-4EBF-87B6-4751420B36E6}" type="slidenum">
              <a:rPr lang="en-US"/>
              <a:t>29</a:t>
            </a:fld>
            <a:endParaRPr lang="en-US"/>
          </a:p>
        </p:txBody>
      </p:sp>
    </p:spTree>
    <p:extLst>
      <p:ext uri="{BB962C8B-B14F-4D97-AF65-F5344CB8AC3E}">
        <p14:creationId xmlns:p14="http://schemas.microsoft.com/office/powerpoint/2010/main" val="23274312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Then, the seven countries with the cleanest air. What have you chosen? These are the seven countries that the World Health </a:t>
            </a:r>
            <a:r>
              <a:rPr lang="en-US" dirty="0" err="1">
                <a:ea typeface="Calibri"/>
                <a:cs typeface="Calibri"/>
              </a:rPr>
              <a:t>Organisation</a:t>
            </a:r>
            <a:r>
              <a:rPr lang="en-US" dirty="0">
                <a:ea typeface="Calibri"/>
                <a:cs typeface="Calibri"/>
              </a:rPr>
              <a:t> says have clean air; seven is Estonia, six is Australia, five is New Zealand, four is Iceland, three is  Grenada, second is Barbados, and the country with the cleanest air is The Bahamas. </a:t>
            </a:r>
          </a:p>
        </p:txBody>
      </p:sp>
      <p:sp>
        <p:nvSpPr>
          <p:cNvPr id="4" name="Slide Number Placeholder 3"/>
          <p:cNvSpPr>
            <a:spLocks noGrp="1"/>
          </p:cNvSpPr>
          <p:nvPr>
            <p:ph type="sldNum" sz="quarter" idx="5"/>
          </p:nvPr>
        </p:nvSpPr>
        <p:spPr/>
        <p:txBody>
          <a:bodyPr/>
          <a:lstStyle/>
          <a:p>
            <a:fld id="{5CED344D-7B03-4EBF-87B6-4751420B36E6}" type="slidenum">
              <a:rPr lang="en-US"/>
              <a:t>30</a:t>
            </a:fld>
            <a:endParaRPr lang="en-US"/>
          </a:p>
        </p:txBody>
      </p:sp>
    </p:spTree>
    <p:extLst>
      <p:ext uri="{BB962C8B-B14F-4D97-AF65-F5344CB8AC3E}">
        <p14:creationId xmlns:p14="http://schemas.microsoft.com/office/powerpoint/2010/main" val="13244014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causes air pollution? </a:t>
            </a:r>
            <a:endParaRPr lang="en-US" dirty="0"/>
          </a:p>
          <a:p>
            <a:r>
              <a:rPr lang="en-US" dirty="0"/>
              <a:t>In the UK, there are five main sources of air pollution. </a:t>
            </a:r>
            <a:endParaRPr lang="en-US" dirty="0">
              <a:ea typeface="Calibri" panose="020F0502020204030204"/>
              <a:cs typeface="Calibri" panose="020F0502020204030204"/>
            </a:endParaRPr>
          </a:p>
          <a:p>
            <a:r>
              <a:rPr lang="en-US" dirty="0"/>
              <a:t>They are; </a:t>
            </a:r>
            <a:endParaRPr lang="en-US" dirty="0">
              <a:ea typeface="Calibri"/>
              <a:cs typeface="Calibri"/>
            </a:endParaRPr>
          </a:p>
          <a:p>
            <a:pPr marL="285750" indent="-285750">
              <a:buFont typeface="Aptos"/>
              <a:buChar char="•"/>
            </a:pPr>
            <a:r>
              <a:rPr lang="en-US" dirty="0"/>
              <a:t>Particulate Matter </a:t>
            </a:r>
            <a:endParaRPr lang="en-US" dirty="0">
              <a:ea typeface="Calibri"/>
              <a:cs typeface="Calibri"/>
            </a:endParaRPr>
          </a:p>
          <a:p>
            <a:pPr marL="285750" indent="-285750">
              <a:buFont typeface="Aptos"/>
              <a:buChar char="•"/>
            </a:pPr>
            <a:r>
              <a:rPr lang="en-US" dirty="0"/>
              <a:t>Ammonia </a:t>
            </a:r>
            <a:endParaRPr lang="en-US" dirty="0">
              <a:ea typeface="Calibri"/>
              <a:cs typeface="Calibri"/>
            </a:endParaRPr>
          </a:p>
          <a:p>
            <a:pPr marL="285750" indent="-285750">
              <a:buFont typeface="Aptos"/>
              <a:buChar char="•"/>
            </a:pPr>
            <a:r>
              <a:rPr lang="en-US" dirty="0"/>
              <a:t>Nitrogen Oxide </a:t>
            </a:r>
            <a:endParaRPr lang="en-US" dirty="0">
              <a:ea typeface="Calibri"/>
              <a:cs typeface="Calibri"/>
            </a:endParaRPr>
          </a:p>
          <a:p>
            <a:pPr marL="285750" indent="-285750">
              <a:buFont typeface="Aptos"/>
              <a:buChar char="•"/>
            </a:pPr>
            <a:r>
              <a:rPr lang="en-US" dirty="0"/>
              <a:t>Sulphur Dioxide </a:t>
            </a:r>
            <a:endParaRPr lang="en-US" dirty="0">
              <a:ea typeface="Calibri"/>
              <a:cs typeface="Calibri"/>
            </a:endParaRPr>
          </a:p>
          <a:p>
            <a:pPr marL="285750" indent="-285750">
              <a:buFont typeface="Aptos"/>
              <a:buChar char="•"/>
            </a:pPr>
            <a:r>
              <a:rPr lang="en-US" dirty="0"/>
              <a:t>NMVOC – which stands for Non-methane volatile organic compounds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CED344D-7B03-4EBF-87B6-4751420B36E6}" type="slidenum">
              <a:rPr lang="en-US"/>
              <a:t>31</a:t>
            </a:fld>
            <a:endParaRPr lang="en-US"/>
          </a:p>
        </p:txBody>
      </p:sp>
    </p:spTree>
    <p:extLst>
      <p:ext uri="{BB962C8B-B14F-4D97-AF65-F5344CB8AC3E}">
        <p14:creationId xmlns:p14="http://schemas.microsoft.com/office/powerpoint/2010/main" val="650964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summary, these emissions are caused by; </a:t>
            </a:r>
          </a:p>
          <a:p>
            <a:pPr marL="285750" indent="-285750">
              <a:buFont typeface="Aptos"/>
              <a:buChar char="•"/>
            </a:pPr>
            <a:r>
              <a:rPr lang="en-US"/>
              <a:t>Burning wood and coal in open domestic fires and fuel stoves. </a:t>
            </a:r>
          </a:p>
          <a:p>
            <a:pPr marL="285750" indent="-285750">
              <a:buFont typeface="Aptos"/>
              <a:buChar char="•"/>
            </a:pPr>
            <a:r>
              <a:rPr lang="en-US"/>
              <a:t>Road transport and other forms of transport such as rail and shipping. </a:t>
            </a:r>
          </a:p>
          <a:p>
            <a:pPr marL="285750" indent="-285750">
              <a:buFont typeface="Aptos"/>
              <a:buChar char="•"/>
            </a:pPr>
            <a:r>
              <a:rPr lang="en-US" dirty="0"/>
              <a:t>Solvent use and other industrial processes </a:t>
            </a:r>
            <a:endParaRPr lang="en-US" dirty="0">
              <a:ea typeface="Calibri"/>
              <a:cs typeface="Calibri"/>
            </a:endParaRPr>
          </a:p>
          <a:p>
            <a:pPr marL="285750" indent="-285750">
              <a:buFont typeface="Aptos"/>
              <a:buChar char="•"/>
            </a:pPr>
            <a:r>
              <a:rPr lang="en-US" dirty="0"/>
              <a:t>Industrial burning </a:t>
            </a:r>
            <a:endParaRPr lang="en-US" dirty="0">
              <a:ea typeface="Calibri"/>
              <a:cs typeface="Calibri"/>
            </a:endParaRPr>
          </a:p>
          <a:p>
            <a:pPr marL="285750" indent="-285750">
              <a:buFont typeface="Aptos"/>
              <a:buChar char="•"/>
            </a:pPr>
            <a:r>
              <a:rPr lang="en-US" dirty="0"/>
              <a:t>Farming practices, that include </a:t>
            </a:r>
            <a:r>
              <a:rPr lang="en-US" dirty="0" err="1"/>
              <a:t>fertilisers</a:t>
            </a:r>
            <a:r>
              <a:rPr lang="en-US" dirty="0"/>
              <a:t> and manure. </a:t>
            </a:r>
            <a:endParaRPr lang="en-US" dirty="0">
              <a:ea typeface="Calibri"/>
              <a:cs typeface="Calibri"/>
            </a:endParaRPr>
          </a:p>
          <a:p>
            <a:pPr marL="285750" indent="-285750">
              <a:buFont typeface="Aptos"/>
              <a:buChar char="•"/>
            </a:pPr>
            <a:r>
              <a:rPr lang="en-US" dirty="0"/>
              <a:t>The waste sector, including human waste. </a:t>
            </a:r>
            <a:endParaRPr lang="en-US" dirty="0">
              <a:ea typeface="Calibri"/>
              <a:cs typeface="Calibri"/>
            </a:endParaRPr>
          </a:p>
          <a:p>
            <a:pPr marL="285750" indent="-285750">
              <a:buFont typeface="Aptos"/>
              <a:buChar char="•"/>
            </a:pPr>
            <a:r>
              <a:rPr lang="en-US" dirty="0"/>
              <a:t>Energy generation</a:t>
            </a:r>
            <a:endParaRPr lang="en-US" dirty="0">
              <a:ea typeface="Calibri"/>
              <a:cs typeface="Calibri"/>
            </a:endParaRPr>
          </a:p>
          <a:p>
            <a:pPr marL="285750" indent="-285750">
              <a:buFont typeface="Aptos"/>
              <a:buChar char="•"/>
            </a:pPr>
            <a:r>
              <a:rPr lang="en-US" dirty="0"/>
              <a:t>Industrial and agricultural emissions. </a:t>
            </a:r>
          </a:p>
        </p:txBody>
      </p:sp>
      <p:sp>
        <p:nvSpPr>
          <p:cNvPr id="4" name="Slide Number Placeholder 3"/>
          <p:cNvSpPr>
            <a:spLocks noGrp="1"/>
          </p:cNvSpPr>
          <p:nvPr>
            <p:ph type="sldNum" sz="quarter" idx="5"/>
          </p:nvPr>
        </p:nvSpPr>
        <p:spPr/>
        <p:txBody>
          <a:bodyPr/>
          <a:lstStyle/>
          <a:p>
            <a:fld id="{5CED344D-7B03-4EBF-87B6-4751420B36E6}" type="slidenum">
              <a:rPr lang="en-US"/>
              <a:t>32</a:t>
            </a:fld>
            <a:endParaRPr lang="en-US"/>
          </a:p>
        </p:txBody>
      </p:sp>
    </p:spTree>
    <p:extLst>
      <p:ext uri="{BB962C8B-B14F-4D97-AF65-F5344CB8AC3E}">
        <p14:creationId xmlns:p14="http://schemas.microsoft.com/office/powerpoint/2010/main" val="25375144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bring together everything we have already looked at today, we are going to split back up into pairs to discuss what we think would be some ideas for solutions to air pollution. Firstly, in your local area, and secondly, looking at globally. Take five minutes to discuss and then we will feedback a couple of ideas from each group. </a:t>
            </a:r>
          </a:p>
        </p:txBody>
      </p:sp>
      <p:sp>
        <p:nvSpPr>
          <p:cNvPr id="4" name="Slide Number Placeholder 3"/>
          <p:cNvSpPr>
            <a:spLocks noGrp="1"/>
          </p:cNvSpPr>
          <p:nvPr>
            <p:ph type="sldNum" sz="quarter" idx="5"/>
          </p:nvPr>
        </p:nvSpPr>
        <p:spPr/>
        <p:txBody>
          <a:bodyPr/>
          <a:lstStyle/>
          <a:p>
            <a:fld id="{5CED344D-7B03-4EBF-87B6-4751420B36E6}" type="slidenum">
              <a:rPr lang="en-US"/>
              <a:t>33</a:t>
            </a:fld>
            <a:endParaRPr lang="en-US"/>
          </a:p>
        </p:txBody>
      </p:sp>
    </p:spTree>
    <p:extLst>
      <p:ext uri="{BB962C8B-B14F-4D97-AF65-F5344CB8AC3E}">
        <p14:creationId xmlns:p14="http://schemas.microsoft.com/office/powerpoint/2010/main" val="2630211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UK and Wales Solutions to air pollution: </a:t>
            </a:r>
          </a:p>
          <a:p>
            <a:pPr marL="171450" indent="-171450">
              <a:buFont typeface="Symbol"/>
              <a:buChar char="•"/>
            </a:pPr>
            <a:r>
              <a:rPr lang="en-US" dirty="0"/>
              <a:t>In 2019, the UK created and implemented the Clean Air Strategy 2019 to improve and maintain air quality levels. </a:t>
            </a:r>
            <a:endParaRPr lang="en-US" dirty="0">
              <a:ea typeface="Calibri"/>
              <a:cs typeface="Calibri"/>
            </a:endParaRPr>
          </a:p>
          <a:p>
            <a:pPr marL="171450" indent="-171450">
              <a:buFont typeface="Symbol"/>
              <a:buChar char="•"/>
            </a:pPr>
            <a:r>
              <a:rPr lang="en-US" dirty="0"/>
              <a:t>In Wales, public bodies have to carry out air quality and noise management, because of the five ways of working in The Well-being of Future Generations Act (Wales) 2015.  </a:t>
            </a:r>
            <a:endParaRPr lang="en-US" dirty="0">
              <a:ea typeface="Calibri"/>
              <a:cs typeface="Calibri"/>
            </a:endParaRPr>
          </a:p>
          <a:p>
            <a:pPr marL="171450" indent="-171450">
              <a:buFont typeface="Symbol"/>
              <a:buChar char="•"/>
            </a:pPr>
            <a:r>
              <a:rPr lang="en-US" dirty="0"/>
              <a:t>The Welsh public sector is driving air quality improvements through local air quality management, including; </a:t>
            </a:r>
            <a:endParaRPr lang="en-US" dirty="0">
              <a:ea typeface="Calibri"/>
              <a:cs typeface="Calibri"/>
            </a:endParaRPr>
          </a:p>
          <a:p>
            <a:pPr marL="171450" indent="-171450">
              <a:buFont typeface="Aptos"/>
              <a:buChar char="•"/>
            </a:pPr>
            <a:r>
              <a:rPr lang="en-US" dirty="0"/>
              <a:t>Land use </a:t>
            </a:r>
            <a:endParaRPr lang="en-US" dirty="0">
              <a:ea typeface="Calibri"/>
              <a:cs typeface="Calibri"/>
            </a:endParaRPr>
          </a:p>
          <a:p>
            <a:pPr marL="171450" indent="-171450">
              <a:buFont typeface="Aptos"/>
              <a:buChar char="•"/>
            </a:pPr>
            <a:r>
              <a:rPr lang="en-US" dirty="0"/>
              <a:t>Transport planning </a:t>
            </a:r>
            <a:endParaRPr lang="en-US" dirty="0">
              <a:ea typeface="Calibri"/>
              <a:cs typeface="Calibri"/>
            </a:endParaRPr>
          </a:p>
          <a:p>
            <a:pPr marL="171450" indent="-171450">
              <a:buFont typeface="Aptos"/>
              <a:buChar char="•"/>
            </a:pPr>
            <a:r>
              <a:rPr lang="en-US" dirty="0"/>
              <a:t>Environmental permitting </a:t>
            </a:r>
            <a:endParaRPr lang="en-US" dirty="0">
              <a:ea typeface="Calibri"/>
              <a:cs typeface="Calibri"/>
            </a:endParaRPr>
          </a:p>
          <a:p>
            <a:pPr marL="171450" indent="-171450">
              <a:buFont typeface="Aptos"/>
              <a:buChar char="•"/>
            </a:pPr>
            <a:r>
              <a:rPr lang="en-US" dirty="0"/>
              <a:t>Active travel </a:t>
            </a:r>
            <a:endParaRPr lang="en-US" dirty="0">
              <a:ea typeface="Calibri"/>
              <a:cs typeface="Calibri"/>
            </a:endParaRPr>
          </a:p>
          <a:p>
            <a:pPr marL="171450" indent="-171450">
              <a:buFont typeface="Aptos"/>
              <a:buChar char="•"/>
            </a:pPr>
            <a:r>
              <a:rPr lang="en-US" dirty="0"/>
              <a:t>Investment in cleaner technologies, education and raising awareness. </a:t>
            </a:r>
          </a:p>
          <a:p>
            <a:r>
              <a:rPr lang="en-US" dirty="0"/>
              <a:t>There are also the United Nations 17 Sustainable Development Goals that assist countries in developing a better climate and quality of life. </a:t>
            </a:r>
          </a:p>
        </p:txBody>
      </p:sp>
      <p:sp>
        <p:nvSpPr>
          <p:cNvPr id="4" name="Slide Number Placeholder 3"/>
          <p:cNvSpPr>
            <a:spLocks noGrp="1"/>
          </p:cNvSpPr>
          <p:nvPr>
            <p:ph type="sldNum" sz="quarter" idx="5"/>
          </p:nvPr>
        </p:nvSpPr>
        <p:spPr/>
        <p:txBody>
          <a:bodyPr/>
          <a:lstStyle/>
          <a:p>
            <a:fld id="{5CED344D-7B03-4EBF-87B6-4751420B36E6}" type="slidenum">
              <a:rPr lang="en-US"/>
              <a:t>34</a:t>
            </a:fld>
            <a:endParaRPr lang="en-US"/>
          </a:p>
        </p:txBody>
      </p:sp>
    </p:spTree>
    <p:extLst>
      <p:ext uri="{BB962C8B-B14F-4D97-AF65-F5344CB8AC3E}">
        <p14:creationId xmlns:p14="http://schemas.microsoft.com/office/powerpoint/2010/main" val="5711167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00050">
              <a:lnSpc>
                <a:spcPct val="90000"/>
              </a:lnSpc>
              <a:spcBef>
                <a:spcPts val="1000"/>
              </a:spcBef>
            </a:pPr>
            <a:r>
              <a:rPr lang="en-US" dirty="0">
                <a:ea typeface="Calibri" panose="020F0502020204030204"/>
                <a:cs typeface="Calibri" panose="020F0502020204030204"/>
              </a:rPr>
              <a:t>These are some solutions or differences in the seven countries who have clean air; </a:t>
            </a:r>
          </a:p>
          <a:p>
            <a:pPr marL="685800" indent="-285750">
              <a:lnSpc>
                <a:spcPct val="90000"/>
              </a:lnSpc>
              <a:spcBef>
                <a:spcPts val="1000"/>
              </a:spcBef>
              <a:buFont typeface="Arial"/>
              <a:buChar char="•"/>
            </a:pPr>
            <a:r>
              <a:rPr lang="en-US" dirty="0"/>
              <a:t>Low vehicle emissions (specific to islands). </a:t>
            </a:r>
            <a:endParaRPr lang="en-US" dirty="0">
              <a:ea typeface="Calibri"/>
              <a:cs typeface="Calibri"/>
            </a:endParaRPr>
          </a:p>
          <a:p>
            <a:pPr marL="685800" indent="-285750">
              <a:lnSpc>
                <a:spcPct val="90000"/>
              </a:lnSpc>
              <a:spcBef>
                <a:spcPts val="1000"/>
              </a:spcBef>
              <a:buFont typeface="Arial"/>
              <a:buChar char="•"/>
            </a:pPr>
            <a:r>
              <a:rPr lang="en-US"/>
              <a:t>Low industrial emissions (specific to islands). </a:t>
            </a:r>
            <a:endParaRPr lang="en-US" dirty="0"/>
          </a:p>
          <a:p>
            <a:pPr marL="685800" indent="-285750">
              <a:lnSpc>
                <a:spcPct val="90000"/>
              </a:lnSpc>
              <a:spcBef>
                <a:spcPts val="1000"/>
              </a:spcBef>
              <a:buFont typeface="Arial"/>
              <a:buChar char="•"/>
            </a:pPr>
            <a:r>
              <a:rPr lang="en-US"/>
              <a:t>Close to the ocean winds – this moves air pollution before it can settle (location specific). </a:t>
            </a:r>
            <a:endParaRPr lang="en-US" dirty="0"/>
          </a:p>
          <a:p>
            <a:pPr marL="685800" indent="-285750">
              <a:lnSpc>
                <a:spcPct val="90000"/>
              </a:lnSpc>
              <a:spcBef>
                <a:spcPts val="1000"/>
              </a:spcBef>
              <a:buFont typeface="Arial"/>
              <a:buChar char="•"/>
            </a:pPr>
            <a:r>
              <a:rPr lang="en-US"/>
              <a:t>Burning almost no fossil fuels for electricity or domestic heating (specific to Iceland). </a:t>
            </a:r>
            <a:endParaRPr lang="en-US" dirty="0"/>
          </a:p>
          <a:p>
            <a:pPr marL="685800" indent="-285750">
              <a:lnSpc>
                <a:spcPct val="90000"/>
              </a:lnSpc>
              <a:spcBef>
                <a:spcPts val="1000"/>
              </a:spcBef>
              <a:buFont typeface="Arial"/>
              <a:buChar char="•"/>
            </a:pPr>
            <a:r>
              <a:rPr lang="en-US"/>
              <a:t>Decline in burning coal and wood in homes/domestic settings (specific to New Zealand). </a:t>
            </a:r>
            <a:endParaRPr lang="en-US" dirty="0"/>
          </a:p>
          <a:p>
            <a:pPr marL="685800" indent="-285750">
              <a:lnSpc>
                <a:spcPct val="90000"/>
              </a:lnSpc>
              <a:spcBef>
                <a:spcPts val="1000"/>
              </a:spcBef>
              <a:buFont typeface="Arial"/>
              <a:buChar char="•"/>
            </a:pPr>
            <a:r>
              <a:rPr lang="en-US"/>
              <a:t>Strict air quality policies and regulations (specific to Australia)</a:t>
            </a:r>
            <a:endParaRPr lang="en-US" dirty="0"/>
          </a:p>
          <a:p>
            <a:pPr marL="685800" indent="-285750">
              <a:lnSpc>
                <a:spcPct val="90000"/>
              </a:lnSpc>
              <a:spcBef>
                <a:spcPts val="1000"/>
              </a:spcBef>
              <a:buFont typeface="Arial"/>
              <a:buChar char="•"/>
            </a:pPr>
            <a:r>
              <a:rPr lang="en-US"/>
              <a:t>Shift towards renewable energy and heat pumps (specific to Estonia). </a:t>
            </a:r>
            <a:endParaRPr lang="en-US" dirty="0"/>
          </a:p>
          <a:p>
            <a:pPr marL="685800" indent="-285750">
              <a:lnSpc>
                <a:spcPct val="90000"/>
              </a:lnSpc>
              <a:spcBef>
                <a:spcPts val="1000"/>
              </a:spcBef>
              <a:buFont typeface="Arial"/>
              <a:buChar char="•"/>
            </a:pPr>
            <a:endParaRPr lang="en-US" dirty="0"/>
          </a:p>
          <a:p>
            <a:pPr marL="457200">
              <a:lnSpc>
                <a:spcPct val="90000"/>
              </a:lnSpc>
              <a:spcBef>
                <a:spcPts val="1000"/>
              </a:spcBef>
            </a:pPr>
            <a:r>
              <a:rPr lang="en-US" dirty="0"/>
              <a:t>Most of these regulations, policies and solutions have been in place for a decade or more. </a:t>
            </a:r>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5CED344D-7B03-4EBF-87B6-4751420B36E6}" type="slidenum">
              <a:rPr lang="en-US"/>
              <a:t>35</a:t>
            </a:fld>
            <a:endParaRPr lang="en-US"/>
          </a:p>
        </p:txBody>
      </p:sp>
    </p:spTree>
    <p:extLst>
      <p:ext uri="{BB962C8B-B14F-4D97-AF65-F5344CB8AC3E}">
        <p14:creationId xmlns:p14="http://schemas.microsoft.com/office/powerpoint/2010/main" val="354435279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 what can we do as youth workers to empower young people to be aware and to take action? </a:t>
            </a:r>
          </a:p>
          <a:p>
            <a:r>
              <a:rPr lang="en-US"/>
              <a:t>As youth workers, there are policies that we must follow. These help us to plan and share relevant and up-to-date information with young people. </a:t>
            </a:r>
          </a:p>
          <a:p>
            <a:pPr marL="285750" indent="-285750">
              <a:buFont typeface="Aptos"/>
              <a:buChar char="•"/>
            </a:pPr>
            <a:r>
              <a:rPr lang="en-US"/>
              <a:t>Five Pillars of Youth Work; Educative, Expressive, Inclusive, Participative and Empowering. </a:t>
            </a:r>
          </a:p>
          <a:p>
            <a:pPr marL="285750" indent="-285750">
              <a:buFont typeface="Aptos"/>
              <a:buChar char="•"/>
            </a:pPr>
            <a:r>
              <a:rPr lang="en-US" dirty="0"/>
              <a:t>The National Occupational Standards for Youth Work – these help us as youth workers to give young people the best experience we can – this topic could come under the values of Personal, social and political development, Active participation, and Partnership with others. </a:t>
            </a:r>
            <a:endParaRPr lang="en-US" dirty="0">
              <a:ea typeface="Calibri"/>
              <a:cs typeface="Calibri"/>
            </a:endParaRPr>
          </a:p>
          <a:p>
            <a:pPr marL="285750" indent="-285750">
              <a:buFont typeface="Aptos"/>
              <a:buChar char="•"/>
            </a:pPr>
            <a:r>
              <a:rPr lang="en-US" dirty="0"/>
              <a:t>As previously mentioned, there is the Well-being for Future Generations Act (Wales) 2015, that helps us as youth workers and other professionals to know how to develop our practice to help the development of our world for the generations to come, such as our children and their children. </a:t>
            </a:r>
            <a:endParaRPr lang="en-US" dirty="0">
              <a:ea typeface="Calibri"/>
              <a:cs typeface="Calibri"/>
            </a:endParaRPr>
          </a:p>
          <a:p>
            <a:pPr marL="285750" indent="-285750">
              <a:buFont typeface="Aptos"/>
              <a:buChar char="•"/>
            </a:pPr>
            <a:r>
              <a:rPr lang="en-US" dirty="0"/>
              <a:t>There is also the UNCRC (United Nations Convention on the Rights of the Child) which helps professionals, like youth workers, teach young people their rights and for us to be able to advocate with them and for them. </a:t>
            </a:r>
            <a:endParaRPr lang="en-US" dirty="0">
              <a:ea typeface="Calibri"/>
              <a:cs typeface="Calibri"/>
            </a:endParaRPr>
          </a:p>
          <a:p>
            <a:r>
              <a:rPr lang="en-US" dirty="0"/>
              <a:t>By following these policies and others, as youth workers, we should be able to educate our young people about why they should take action and how they can do act safely. </a:t>
            </a:r>
          </a:p>
        </p:txBody>
      </p:sp>
      <p:sp>
        <p:nvSpPr>
          <p:cNvPr id="4" name="Slide Number Placeholder 3"/>
          <p:cNvSpPr>
            <a:spLocks noGrp="1"/>
          </p:cNvSpPr>
          <p:nvPr>
            <p:ph type="sldNum" sz="quarter" idx="5"/>
          </p:nvPr>
        </p:nvSpPr>
        <p:spPr/>
        <p:txBody>
          <a:bodyPr/>
          <a:lstStyle/>
          <a:p>
            <a:fld id="{5CED344D-7B03-4EBF-87B6-4751420B36E6}" type="slidenum">
              <a:rPr lang="en-US"/>
              <a:t>36</a:t>
            </a:fld>
            <a:endParaRPr lang="en-US"/>
          </a:p>
        </p:txBody>
      </p:sp>
    </p:spTree>
    <p:extLst>
      <p:ext uri="{BB962C8B-B14F-4D97-AF65-F5344CB8AC3E}">
        <p14:creationId xmlns:p14="http://schemas.microsoft.com/office/powerpoint/2010/main" val="10112127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we can improve our air quality locally and globally, we can improve our health, wellbeing and life expectancy. So, what can we do as individuals and as a community to improve our air quality? </a:t>
            </a:r>
          </a:p>
        </p:txBody>
      </p:sp>
      <p:sp>
        <p:nvSpPr>
          <p:cNvPr id="4" name="Slide Number Placeholder 3"/>
          <p:cNvSpPr>
            <a:spLocks noGrp="1"/>
          </p:cNvSpPr>
          <p:nvPr>
            <p:ph type="sldNum" sz="quarter" idx="5"/>
          </p:nvPr>
        </p:nvSpPr>
        <p:spPr/>
        <p:txBody>
          <a:bodyPr/>
          <a:lstStyle/>
          <a:p>
            <a:fld id="{5CED344D-7B03-4EBF-87B6-4751420B36E6}" type="slidenum">
              <a:rPr lang="en-US"/>
              <a:t>37</a:t>
            </a:fld>
            <a:endParaRPr lang="en-US"/>
          </a:p>
        </p:txBody>
      </p:sp>
    </p:spTree>
    <p:extLst>
      <p:ext uri="{BB962C8B-B14F-4D97-AF65-F5344CB8AC3E}">
        <p14:creationId xmlns:p14="http://schemas.microsoft.com/office/powerpoint/2010/main" val="32843750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all of your participation and feel free to ask any questions you have and I can try and answer them. Thank you for listening. </a:t>
            </a:r>
          </a:p>
        </p:txBody>
      </p:sp>
      <p:sp>
        <p:nvSpPr>
          <p:cNvPr id="4" name="Slide Number Placeholder 3"/>
          <p:cNvSpPr>
            <a:spLocks noGrp="1"/>
          </p:cNvSpPr>
          <p:nvPr>
            <p:ph type="sldNum" sz="quarter" idx="5"/>
          </p:nvPr>
        </p:nvSpPr>
        <p:spPr/>
        <p:txBody>
          <a:bodyPr/>
          <a:lstStyle/>
          <a:p>
            <a:fld id="{5CED344D-7B03-4EBF-87B6-4751420B36E6}" type="slidenum">
              <a:rPr lang="en-US"/>
              <a:t>38</a:t>
            </a:fld>
            <a:endParaRPr lang="en-US"/>
          </a:p>
        </p:txBody>
      </p:sp>
    </p:spTree>
    <p:extLst>
      <p:ext uri="{BB962C8B-B14F-4D97-AF65-F5344CB8AC3E}">
        <p14:creationId xmlns:p14="http://schemas.microsoft.com/office/powerpoint/2010/main" val="1224590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Speaker's Notes Linked Here: </a:t>
            </a:r>
            <a:r>
              <a:rPr lang="en-US" dirty="0">
                <a:hlinkClick r:id="rId3"/>
              </a:rPr>
              <a:t>ECYW5003 - No-one is too small to make a difference Notes</a:t>
            </a:r>
            <a:endParaRPr lang="en-US">
              <a:ea typeface="Calibri"/>
              <a:cs typeface="Calibri"/>
            </a:endParaRPr>
          </a:p>
        </p:txBody>
      </p:sp>
      <p:sp>
        <p:nvSpPr>
          <p:cNvPr id="4" name="Slide Number Placeholder 3"/>
          <p:cNvSpPr>
            <a:spLocks noGrp="1"/>
          </p:cNvSpPr>
          <p:nvPr>
            <p:ph type="sldNum" sz="quarter" idx="5"/>
          </p:nvPr>
        </p:nvSpPr>
        <p:spPr/>
        <p:txBody>
          <a:bodyPr/>
          <a:lstStyle/>
          <a:p>
            <a:fld id="{5CED344D-7B03-4EBF-87B6-4751420B36E6}" type="slidenum">
              <a:rPr lang="en-US"/>
              <a:t>39</a:t>
            </a:fld>
            <a:endParaRPr lang="en-US"/>
          </a:p>
        </p:txBody>
      </p:sp>
    </p:spTree>
    <p:extLst>
      <p:ext uri="{BB962C8B-B14F-4D97-AF65-F5344CB8AC3E}">
        <p14:creationId xmlns:p14="http://schemas.microsoft.com/office/powerpoint/2010/main" val="2481109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6.svg"/></Relationships>
</file>

<file path=ppt/slides/_rels/slide39.xml.rels><?xml version="1.0" encoding="UTF-8" standalone="yes"?>
<Relationships xmlns="http://schemas.openxmlformats.org/package/2006/relationships"><Relationship Id="rId3" Type="http://schemas.openxmlformats.org/officeDocument/2006/relationships/hyperlink" Target="https://www.airquality.gov.wales/about-air-quality/policy#:~:text=The%20Welsh%20public%20sector%20is,and%20education%20and%20awareness%2Draising." TargetMode="External"/><Relationship Id="rId7" Type="http://schemas.openxmlformats.org/officeDocument/2006/relationships/hyperlink" Target="https://worldpopulationreview.com/country-rankings/most-polluted-countries"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www.weforum.org/videos/7-countries-who-clean-air/" TargetMode="External"/><Relationship Id="rId5" Type="http://schemas.openxmlformats.org/officeDocument/2006/relationships/hyperlink" Target="https://www.gov.uk/government/publications/air-quality-explaining-air-pollution/air-quality-explaining-air-pollution-at-a-glance#sources-of-air-pollution" TargetMode="External"/><Relationship Id="rId4" Type="http://schemas.openxmlformats.org/officeDocument/2006/relationships/hyperlink" Target="https://www.cleanairfund.org/theme/facts-and-sta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90662" y="849129"/>
            <a:ext cx="4805996" cy="3581771"/>
          </a:xfrm>
        </p:spPr>
        <p:txBody>
          <a:bodyPr anchor="t">
            <a:noAutofit/>
          </a:bodyPr>
          <a:lstStyle/>
          <a:p>
            <a:pPr algn="l"/>
            <a:r>
              <a:rPr lang="en-US" sz="4000" dirty="0">
                <a:solidFill>
                  <a:schemeClr val="tx2"/>
                </a:solidFill>
                <a:latin typeface="Arial"/>
                <a:cs typeface="Arial"/>
              </a:rPr>
              <a:t>ECYW5003 – No-one is too small to make a difference: Working with young people to create a climate of change </a:t>
            </a:r>
          </a:p>
        </p:txBody>
      </p:sp>
      <p:sp>
        <p:nvSpPr>
          <p:cNvPr id="3" name="Subtitle 2"/>
          <p:cNvSpPr>
            <a:spLocks noGrp="1"/>
          </p:cNvSpPr>
          <p:nvPr>
            <p:ph type="subTitle" idx="1"/>
          </p:nvPr>
        </p:nvSpPr>
        <p:spPr>
          <a:xfrm>
            <a:off x="6590966" y="5148648"/>
            <a:ext cx="4805691" cy="838831"/>
          </a:xfrm>
        </p:spPr>
        <p:txBody>
          <a:bodyPr vert="horz" lIns="91440" tIns="45720" rIns="91440" bIns="45720" rtlCol="0" anchor="b">
            <a:normAutofit/>
          </a:bodyPr>
          <a:lstStyle/>
          <a:p>
            <a:pPr algn="l"/>
            <a:r>
              <a:rPr lang="en-US" dirty="0">
                <a:solidFill>
                  <a:schemeClr val="tx2"/>
                </a:solidFill>
                <a:latin typeface="Arial"/>
                <a:cs typeface="Arial"/>
              </a:rPr>
              <a:t>By Bethany Sexton (2300108)</a:t>
            </a:r>
          </a:p>
        </p:txBody>
      </p:sp>
      <p:pic>
        <p:nvPicPr>
          <p:cNvPr id="7" name="Graphic 6" descr="Earth Globe Americas">
            <a:extLst>
              <a:ext uri="{FF2B5EF4-FFF2-40B4-BE49-F238E27FC236}">
                <a16:creationId xmlns:a16="http://schemas.microsoft.com/office/drawing/2014/main" id="{E88AB54E-77A6-6FA6-5173-1BB640EB0B8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5" name="Freeform: Shape 14">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C229F91-4A72-1EE3-370A-75F55455F87B}"/>
              </a:ext>
            </a:extLst>
          </p:cNvPr>
          <p:cNvSpPr>
            <a:spLocks noGrp="1"/>
          </p:cNvSpPr>
          <p:nvPr/>
        </p:nvSpPr>
        <p:spPr>
          <a:xfrm>
            <a:off x="429194" y="2053641"/>
            <a:ext cx="4121943" cy="276009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8000" b="1" u="sng" dirty="0">
                <a:solidFill>
                  <a:schemeClr val="tx2"/>
                </a:solidFill>
                <a:latin typeface="Arial"/>
                <a:cs typeface="Arial"/>
              </a:rPr>
              <a:t>Plan</a:t>
            </a:r>
            <a:r>
              <a:rPr lang="en-US" sz="8000" b="1" u="sng" kern="1200" dirty="0">
                <a:solidFill>
                  <a:schemeClr val="tx2"/>
                </a:solidFill>
                <a:latin typeface="Arial"/>
                <a:cs typeface="Arial"/>
              </a:rPr>
              <a:t>:</a:t>
            </a:r>
            <a:endParaRPr lang="en-US" sz="8000" kern="1200" dirty="0">
              <a:solidFill>
                <a:schemeClr val="tx2"/>
              </a:solidFill>
              <a:latin typeface="Arial"/>
              <a:cs typeface="Arial"/>
            </a:endParaRPr>
          </a:p>
        </p:txBody>
      </p:sp>
      <p:sp>
        <p:nvSpPr>
          <p:cNvPr id="6" name="TextBox 2">
            <a:extLst>
              <a:ext uri="{FF2B5EF4-FFF2-40B4-BE49-F238E27FC236}">
                <a16:creationId xmlns:a16="http://schemas.microsoft.com/office/drawing/2014/main" id="{4C8C2187-7361-10E6-B5F1-4505355289FD}"/>
              </a:ext>
            </a:extLst>
          </p:cNvPr>
          <p:cNvSpPr txBox="1"/>
          <p:nvPr/>
        </p:nvSpPr>
        <p:spPr>
          <a:xfrm>
            <a:off x="4875792" y="349084"/>
            <a:ext cx="7315996" cy="6511676"/>
          </a:xfrm>
          <a:prstGeom prst="rect">
            <a:avLst/>
          </a:prstGeom>
          <a:noFill/>
          <a:ln>
            <a:noFill/>
          </a:ln>
        </p:spPr>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371600" indent="-742950">
              <a:spcAft>
                <a:spcPts val="600"/>
              </a:spcAft>
              <a:buAutoNum type="arabicPeriod"/>
            </a:pPr>
            <a:r>
              <a:rPr lang="en-US" sz="3600" dirty="0">
                <a:latin typeface="Arial"/>
                <a:cs typeface="Arial"/>
              </a:rPr>
              <a:t>Introduction to Today's topic</a:t>
            </a:r>
          </a:p>
          <a:p>
            <a:pPr marL="1371600" indent="-742950">
              <a:spcAft>
                <a:spcPts val="600"/>
              </a:spcAft>
              <a:buAutoNum type="arabicPeriod"/>
            </a:pPr>
            <a:r>
              <a:rPr lang="en-US" sz="3600" dirty="0">
                <a:latin typeface="Arial"/>
                <a:cs typeface="Arial"/>
              </a:rPr>
              <a:t>Game of True or False</a:t>
            </a:r>
          </a:p>
          <a:p>
            <a:pPr marL="1371600" indent="-742950">
              <a:spcAft>
                <a:spcPts val="600"/>
              </a:spcAft>
              <a:buAutoNum type="arabicPeriod"/>
            </a:pPr>
            <a:r>
              <a:rPr lang="en-US" sz="3600" dirty="0">
                <a:latin typeface="Arial"/>
                <a:cs typeface="Arial"/>
              </a:rPr>
              <a:t>Card based activity about countries across the world </a:t>
            </a:r>
          </a:p>
          <a:p>
            <a:pPr marL="1371600" indent="-742950">
              <a:spcAft>
                <a:spcPts val="600"/>
              </a:spcAft>
              <a:buAutoNum type="arabicPeriod"/>
            </a:pPr>
            <a:r>
              <a:rPr lang="en-US" sz="3600" dirty="0">
                <a:latin typeface="Arial"/>
                <a:cs typeface="Arial"/>
              </a:rPr>
              <a:t>Causes of air pollution </a:t>
            </a:r>
          </a:p>
          <a:p>
            <a:pPr marL="1371600" indent="-742950">
              <a:spcAft>
                <a:spcPts val="600"/>
              </a:spcAft>
              <a:buAutoNum type="arabicPeriod"/>
            </a:pPr>
            <a:r>
              <a:rPr lang="en-US" sz="3600" dirty="0">
                <a:latin typeface="Arial"/>
                <a:cs typeface="Arial"/>
              </a:rPr>
              <a:t>Empowering young people </a:t>
            </a:r>
          </a:p>
          <a:p>
            <a:pPr marL="1371600" indent="-742950">
              <a:spcAft>
                <a:spcPts val="600"/>
              </a:spcAft>
              <a:buAutoNum type="arabicPeriod"/>
            </a:pPr>
            <a:r>
              <a:rPr lang="en-US" sz="3600" dirty="0">
                <a:latin typeface="Arial"/>
                <a:cs typeface="Arial"/>
              </a:rPr>
              <a:t>Discussion activity – solutions to air pollution</a:t>
            </a:r>
            <a:r>
              <a:rPr lang="en-US" sz="3600" dirty="0">
                <a:solidFill>
                  <a:schemeClr val="tx2"/>
                </a:solidFill>
                <a:latin typeface="Arial"/>
                <a:cs typeface="Arial"/>
              </a:rPr>
              <a:t> </a:t>
            </a:r>
            <a:endParaRPr lang="en-US">
              <a:solidFill>
                <a:schemeClr val="tx2"/>
              </a:solidFill>
              <a:latin typeface="Aptos"/>
              <a:cs typeface="Arial"/>
            </a:endParaRPr>
          </a:p>
        </p:txBody>
      </p:sp>
    </p:spTree>
    <p:extLst>
      <p:ext uri="{BB962C8B-B14F-4D97-AF65-F5344CB8AC3E}">
        <p14:creationId xmlns:p14="http://schemas.microsoft.com/office/powerpoint/2010/main" val="4021838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31395-40E1-AD6B-9E84-088152138D72}"/>
              </a:ext>
            </a:extLst>
          </p:cNvPr>
          <p:cNvSpPr>
            <a:spLocks noGrp="1"/>
          </p:cNvSpPr>
          <p:nvPr>
            <p:ph type="title"/>
          </p:nvPr>
        </p:nvSpPr>
        <p:spPr>
          <a:xfrm>
            <a:off x="197679" y="690"/>
            <a:ext cx="10515600" cy="1325563"/>
          </a:xfrm>
        </p:spPr>
        <p:txBody>
          <a:bodyPr>
            <a:normAutofit/>
          </a:bodyPr>
          <a:lstStyle/>
          <a:p>
            <a:r>
              <a:rPr lang="en-US" sz="4800" b="1" u="sng" dirty="0">
                <a:latin typeface="Arial"/>
                <a:cs typeface="Arial"/>
              </a:rPr>
              <a:t>Today's topic is...</a:t>
            </a:r>
          </a:p>
        </p:txBody>
      </p:sp>
      <p:sp>
        <p:nvSpPr>
          <p:cNvPr id="3" name="Content Placeholder 2">
            <a:extLst>
              <a:ext uri="{FF2B5EF4-FFF2-40B4-BE49-F238E27FC236}">
                <a16:creationId xmlns:a16="http://schemas.microsoft.com/office/drawing/2014/main" id="{DD7BC0C1-DF7C-8DCB-C024-1A87F0CBD601}"/>
              </a:ext>
            </a:extLst>
          </p:cNvPr>
          <p:cNvSpPr>
            <a:spLocks noGrp="1"/>
          </p:cNvSpPr>
          <p:nvPr>
            <p:ph idx="1"/>
          </p:nvPr>
        </p:nvSpPr>
        <p:spPr>
          <a:xfrm>
            <a:off x="363330" y="2256321"/>
            <a:ext cx="11730382" cy="4605337"/>
          </a:xfrm>
        </p:spPr>
        <p:txBody>
          <a:bodyPr vert="horz" lIns="91440" tIns="45720" rIns="91440" bIns="45720" rtlCol="0" anchor="t">
            <a:normAutofit/>
          </a:bodyPr>
          <a:lstStyle/>
          <a:p>
            <a:pPr marL="457200" indent="-457200"/>
            <a:r>
              <a:rPr lang="en-US" sz="3200" dirty="0">
                <a:latin typeface="Arial"/>
                <a:cs typeface="Arial"/>
              </a:rPr>
              <a:t>We are exploring this topic because it affects our health as individuals and as members of our communities. </a:t>
            </a:r>
          </a:p>
          <a:p>
            <a:pPr marL="571500" indent="-571500"/>
            <a:r>
              <a:rPr lang="en-US" sz="3200" dirty="0">
                <a:latin typeface="Arial"/>
                <a:cs typeface="Arial"/>
              </a:rPr>
              <a:t>It also affects the health and wellbeing of everyone locally and globally. </a:t>
            </a:r>
          </a:p>
          <a:p>
            <a:pPr marL="0" indent="0">
              <a:buNone/>
            </a:pPr>
            <a:endParaRPr lang="en-US" sz="3200" dirty="0">
              <a:latin typeface="Arial"/>
              <a:cs typeface="Arial"/>
            </a:endParaRPr>
          </a:p>
          <a:p>
            <a:pPr marL="571500" indent="-571500"/>
            <a:r>
              <a:rPr lang="en-US" sz="3200" dirty="0">
                <a:latin typeface="Arial"/>
                <a:cs typeface="Arial"/>
              </a:rPr>
              <a:t>Therefore, it is important to have understanding, knowledge and awareness of the issues of air pollution and what action we can take – as individuals and as members of our communities and local areas. </a:t>
            </a:r>
          </a:p>
        </p:txBody>
      </p:sp>
      <p:sp>
        <p:nvSpPr>
          <p:cNvPr id="4" name="TextBox 3">
            <a:extLst>
              <a:ext uri="{FF2B5EF4-FFF2-40B4-BE49-F238E27FC236}">
                <a16:creationId xmlns:a16="http://schemas.microsoft.com/office/drawing/2014/main" id="{8C7044C3-C65C-E42A-183F-44334392E060}"/>
              </a:ext>
            </a:extLst>
          </p:cNvPr>
          <p:cNvSpPr txBox="1"/>
          <p:nvPr/>
        </p:nvSpPr>
        <p:spPr>
          <a:xfrm>
            <a:off x="1830022" y="1322159"/>
            <a:ext cx="821172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dirty="0">
                <a:solidFill>
                  <a:srgbClr val="08031F"/>
                </a:solidFill>
                <a:latin typeface="Arial"/>
                <a:cs typeface="Arial"/>
              </a:rPr>
              <a:t>Air Pollution and </a:t>
            </a:r>
            <a:r>
              <a:rPr lang="en-US" sz="4400" b="1" dirty="0">
                <a:solidFill>
                  <a:srgbClr val="100A2B"/>
                </a:solidFill>
                <a:latin typeface="Arial"/>
                <a:cs typeface="Arial"/>
              </a:rPr>
              <a:t>Clean</a:t>
            </a:r>
            <a:r>
              <a:rPr lang="en-US" sz="4400" b="1" dirty="0">
                <a:solidFill>
                  <a:srgbClr val="08031F"/>
                </a:solidFill>
                <a:latin typeface="Arial"/>
                <a:cs typeface="Arial"/>
              </a:rPr>
              <a:t> Air. </a:t>
            </a:r>
            <a:endParaRPr lang="en-US" dirty="0">
              <a:solidFill>
                <a:srgbClr val="08031F"/>
              </a:solidFill>
            </a:endParaRPr>
          </a:p>
        </p:txBody>
      </p:sp>
    </p:spTree>
    <p:extLst>
      <p:ext uri="{BB962C8B-B14F-4D97-AF65-F5344CB8AC3E}">
        <p14:creationId xmlns:p14="http://schemas.microsoft.com/office/powerpoint/2010/main" val="1212273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A993AA-DEEE-79DB-AC50-207D3D270047}"/>
              </a:ext>
            </a:extLst>
          </p:cNvPr>
          <p:cNvSpPr>
            <a:spLocks noGrp="1"/>
          </p:cNvSpPr>
          <p:nvPr>
            <p:ph idx="1"/>
          </p:nvPr>
        </p:nvSpPr>
        <p:spPr>
          <a:xfrm>
            <a:off x="252896" y="986321"/>
            <a:ext cx="11719338" cy="5886380"/>
          </a:xfrm>
        </p:spPr>
        <p:txBody>
          <a:bodyPr vert="horz" lIns="91440" tIns="45720" rIns="91440" bIns="45720" rtlCol="0" anchor="t">
            <a:noAutofit/>
          </a:bodyPr>
          <a:lstStyle/>
          <a:p>
            <a:pPr marL="571500" indent="-571500"/>
            <a:r>
              <a:rPr lang="en-US" sz="3600">
                <a:latin typeface="Arial"/>
                <a:cs typeface="Arial"/>
              </a:rPr>
              <a:t>Create an awareness of air pollution and lack of clean air, locally and </a:t>
            </a:r>
            <a:r>
              <a:rPr lang="en-US" sz="3600" dirty="0">
                <a:latin typeface="Arial"/>
                <a:cs typeface="Arial"/>
              </a:rPr>
              <a:t>globally.</a:t>
            </a:r>
          </a:p>
          <a:p>
            <a:pPr marL="0" indent="0">
              <a:buNone/>
            </a:pPr>
            <a:endParaRPr lang="en-US" sz="3600" dirty="0">
              <a:latin typeface="Arial"/>
              <a:cs typeface="Arial"/>
            </a:endParaRPr>
          </a:p>
          <a:p>
            <a:pPr marL="571500" indent="-571500"/>
            <a:r>
              <a:rPr lang="en-US" sz="3600">
                <a:latin typeface="Arial"/>
                <a:cs typeface="Arial"/>
              </a:rPr>
              <a:t>Create an awareness of our own contributions to air pollution </a:t>
            </a:r>
            <a:r>
              <a:rPr lang="en-US" sz="3600" dirty="0">
                <a:latin typeface="Arial"/>
                <a:cs typeface="Arial"/>
              </a:rPr>
              <a:t>and information about air pollution worldwide. </a:t>
            </a:r>
          </a:p>
          <a:p>
            <a:pPr marL="0" indent="0">
              <a:buNone/>
            </a:pPr>
            <a:endParaRPr lang="en-US" sz="3600" dirty="0">
              <a:latin typeface="Arial"/>
              <a:cs typeface="Arial"/>
            </a:endParaRPr>
          </a:p>
          <a:p>
            <a:pPr marL="571500" indent="-571500"/>
            <a:r>
              <a:rPr lang="en-US" sz="3600" dirty="0">
                <a:latin typeface="Arial"/>
                <a:cs typeface="Arial"/>
              </a:rPr>
              <a:t>Improve our understanding and knowledge of air pollution and clear air, using facts, activities and discussion. </a:t>
            </a:r>
          </a:p>
        </p:txBody>
      </p:sp>
      <p:sp>
        <p:nvSpPr>
          <p:cNvPr id="6" name="TextBox 5">
            <a:extLst>
              <a:ext uri="{FF2B5EF4-FFF2-40B4-BE49-F238E27FC236}">
                <a16:creationId xmlns:a16="http://schemas.microsoft.com/office/drawing/2014/main" id="{C377527A-BC1A-0292-6D40-36596AECE938}"/>
              </a:ext>
            </a:extLst>
          </p:cNvPr>
          <p:cNvSpPr txBox="1"/>
          <p:nvPr/>
        </p:nvSpPr>
        <p:spPr>
          <a:xfrm>
            <a:off x="264968" y="154570"/>
            <a:ext cx="1142741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b="1" dirty="0">
                <a:solidFill>
                  <a:srgbClr val="100A2B"/>
                </a:solidFill>
                <a:latin typeface="Arial"/>
                <a:cs typeface="Arial"/>
              </a:rPr>
              <a:t>This session was created to:</a:t>
            </a:r>
            <a:r>
              <a:rPr lang="en-US" sz="4800" b="1" dirty="0">
                <a:latin typeface="Arial"/>
                <a:cs typeface="Arial"/>
              </a:rPr>
              <a:t> </a:t>
            </a:r>
          </a:p>
        </p:txBody>
      </p:sp>
    </p:spTree>
    <p:extLst>
      <p:ext uri="{BB962C8B-B14F-4D97-AF65-F5344CB8AC3E}">
        <p14:creationId xmlns:p14="http://schemas.microsoft.com/office/powerpoint/2010/main" val="4006238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F58B047-696F-156D-2A6D-382FD0BAD25D}"/>
              </a:ext>
            </a:extLst>
          </p:cNvPr>
          <p:cNvSpPr txBox="1"/>
          <p:nvPr/>
        </p:nvSpPr>
        <p:spPr>
          <a:xfrm>
            <a:off x="4533142" y="1498866"/>
            <a:ext cx="28612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600" b="1" dirty="0">
                <a:latin typeface="Arial"/>
                <a:cs typeface="Arial"/>
              </a:rPr>
              <a:t>or</a:t>
            </a:r>
          </a:p>
        </p:txBody>
      </p:sp>
      <p:sp>
        <p:nvSpPr>
          <p:cNvPr id="3" name="Arrow: Left 2">
            <a:extLst>
              <a:ext uri="{FF2B5EF4-FFF2-40B4-BE49-F238E27FC236}">
                <a16:creationId xmlns:a16="http://schemas.microsoft.com/office/drawing/2014/main" id="{44E40CAD-12AF-90F4-D590-6CE4D3EFADB4}"/>
              </a:ext>
            </a:extLst>
          </p:cNvPr>
          <p:cNvSpPr/>
          <p:nvPr/>
        </p:nvSpPr>
        <p:spPr>
          <a:xfrm>
            <a:off x="102024" y="3218405"/>
            <a:ext cx="4281472" cy="2782605"/>
          </a:xfrm>
          <a:prstGeom prst="leftArrow">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BAFDD57-7D7D-C180-4D3A-D128EA3DF2F1}"/>
              </a:ext>
            </a:extLst>
          </p:cNvPr>
          <p:cNvSpPr txBox="1"/>
          <p:nvPr/>
        </p:nvSpPr>
        <p:spPr>
          <a:xfrm>
            <a:off x="7724706" y="1498866"/>
            <a:ext cx="335823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dirty="0">
                <a:solidFill>
                  <a:srgbClr val="C00000"/>
                </a:solidFill>
                <a:latin typeface="Arial"/>
                <a:cs typeface="Arial"/>
              </a:rPr>
              <a:t>False</a:t>
            </a:r>
          </a:p>
        </p:txBody>
      </p:sp>
      <p:sp>
        <p:nvSpPr>
          <p:cNvPr id="6" name="Arrow: Left 5">
            <a:extLst>
              <a:ext uri="{FF2B5EF4-FFF2-40B4-BE49-F238E27FC236}">
                <a16:creationId xmlns:a16="http://schemas.microsoft.com/office/drawing/2014/main" id="{3D4554B2-28D4-D5CA-25B7-B425DCB4AE34}"/>
              </a:ext>
            </a:extLst>
          </p:cNvPr>
          <p:cNvSpPr/>
          <p:nvPr/>
        </p:nvSpPr>
        <p:spPr>
          <a:xfrm rot="10800000">
            <a:off x="7722024" y="3218405"/>
            <a:ext cx="4281472" cy="2782605"/>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15AED7E0-078C-EE41-C349-393A4A5C0DFA}"/>
              </a:ext>
            </a:extLst>
          </p:cNvPr>
          <p:cNvSpPr txBox="1"/>
          <p:nvPr/>
        </p:nvSpPr>
        <p:spPr>
          <a:xfrm>
            <a:off x="1661837" y="1498866"/>
            <a:ext cx="28612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dirty="0">
                <a:solidFill>
                  <a:schemeClr val="accent3">
                    <a:lumMod val="76000"/>
                  </a:schemeClr>
                </a:solidFill>
                <a:latin typeface="Arial"/>
                <a:cs typeface="Arial"/>
              </a:rPr>
              <a:t>True</a:t>
            </a:r>
            <a:endParaRPr lang="en-US" sz="8000" b="1" dirty="0">
              <a:solidFill>
                <a:schemeClr val="accent3">
                  <a:lumMod val="76000"/>
                </a:schemeClr>
              </a:solidFill>
              <a:latin typeface="Arial"/>
              <a:cs typeface="Arial"/>
            </a:endParaRPr>
          </a:p>
        </p:txBody>
      </p:sp>
    </p:spTree>
    <p:extLst>
      <p:ext uri="{BB962C8B-B14F-4D97-AF65-F5344CB8AC3E}">
        <p14:creationId xmlns:p14="http://schemas.microsoft.com/office/powerpoint/2010/main" val="1705925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B8C8DE"/>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48511092-4CF6-F333-0A20-3DC7866E4B3C}"/>
              </a:ext>
            </a:extLst>
          </p:cNvPr>
          <p:cNvSpPr>
            <a:spLocks noGrp="1"/>
          </p:cNvSpPr>
          <p:nvPr>
            <p:ph type="title"/>
          </p:nvPr>
        </p:nvSpPr>
        <p:spPr>
          <a:xfrm>
            <a:off x="3133716" y="939315"/>
            <a:ext cx="6105194" cy="893576"/>
          </a:xfrm>
        </p:spPr>
        <p:txBody>
          <a:bodyPr vert="horz" lIns="91440" tIns="45720" rIns="91440" bIns="45720" rtlCol="0" anchor="b">
            <a:noAutofit/>
          </a:bodyPr>
          <a:lstStyle/>
          <a:p>
            <a:pPr algn="ctr"/>
            <a:r>
              <a:rPr lang="en-US" sz="6000" u="sng" kern="1200" dirty="0">
                <a:solidFill>
                  <a:srgbClr val="100A2B"/>
                </a:solidFill>
                <a:latin typeface="Arial"/>
                <a:cs typeface="Arial"/>
              </a:rPr>
              <a:t>True or False?</a:t>
            </a:r>
            <a:endParaRPr lang="en-US" sz="6000" kern="1200" dirty="0">
              <a:solidFill>
                <a:srgbClr val="100A2B"/>
              </a:solidFill>
              <a:latin typeface="Arial"/>
              <a:cs typeface="Arial"/>
            </a:endParaRPr>
          </a:p>
        </p:txBody>
      </p:sp>
      <p:sp>
        <p:nvSpPr>
          <p:cNvPr id="3" name="Content Placeholder 2">
            <a:extLst>
              <a:ext uri="{FF2B5EF4-FFF2-40B4-BE49-F238E27FC236}">
                <a16:creationId xmlns:a16="http://schemas.microsoft.com/office/drawing/2014/main" id="{126BFB67-984F-1A9C-262C-EAEDE4DA0827}"/>
              </a:ext>
            </a:extLst>
          </p:cNvPr>
          <p:cNvSpPr>
            <a:spLocks noGrp="1"/>
          </p:cNvSpPr>
          <p:nvPr>
            <p:ph idx="1"/>
          </p:nvPr>
        </p:nvSpPr>
        <p:spPr>
          <a:xfrm>
            <a:off x="2426931" y="2658213"/>
            <a:ext cx="7518758" cy="4359556"/>
          </a:xfrm>
        </p:spPr>
        <p:txBody>
          <a:bodyPr vert="horz" lIns="91440" tIns="45720" rIns="91440" bIns="45720" rtlCol="0" anchor="t">
            <a:noAutofit/>
          </a:bodyPr>
          <a:lstStyle/>
          <a:p>
            <a:pPr marL="0" indent="0" algn="ctr">
              <a:buNone/>
            </a:pPr>
            <a:r>
              <a:rPr lang="en-US" sz="6000" kern="1200" dirty="0">
                <a:latin typeface="Arial"/>
                <a:cs typeface="Arial"/>
              </a:rPr>
              <a:t>Globally, air pollution causes over 8 million premature deaths a year. </a:t>
            </a:r>
          </a:p>
        </p:txBody>
      </p:sp>
    </p:spTree>
    <p:extLst>
      <p:ext uri="{BB962C8B-B14F-4D97-AF65-F5344CB8AC3E}">
        <p14:creationId xmlns:p14="http://schemas.microsoft.com/office/powerpoint/2010/main" val="205355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a:extLst>
            <a:ext uri="{FF2B5EF4-FFF2-40B4-BE49-F238E27FC236}">
              <a16:creationId xmlns:a16="http://schemas.microsoft.com/office/drawing/2014/main" id="{0E04A4ED-D2D1-3B21-9855-760323D22DD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6EF92CD-38E6-2BA7-8134-F7E4663DD114}"/>
              </a:ext>
            </a:extLst>
          </p:cNvPr>
          <p:cNvSpPr txBox="1"/>
          <p:nvPr/>
        </p:nvSpPr>
        <p:spPr>
          <a:xfrm>
            <a:off x="1518272" y="1498866"/>
            <a:ext cx="28612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dirty="0">
                <a:solidFill>
                  <a:schemeClr val="accent3">
                    <a:lumMod val="76000"/>
                  </a:schemeClr>
                </a:solidFill>
                <a:latin typeface="Arial"/>
                <a:cs typeface="Arial"/>
              </a:rPr>
              <a:t>True</a:t>
            </a:r>
            <a:endParaRPr lang="en-US" sz="8000" b="1" dirty="0">
              <a:solidFill>
                <a:schemeClr val="accent3">
                  <a:lumMod val="76000"/>
                </a:schemeClr>
              </a:solidFill>
              <a:latin typeface="Arial"/>
              <a:cs typeface="Arial"/>
            </a:endParaRPr>
          </a:p>
        </p:txBody>
      </p:sp>
      <p:sp>
        <p:nvSpPr>
          <p:cNvPr id="3" name="Arrow: Left 2">
            <a:extLst>
              <a:ext uri="{FF2B5EF4-FFF2-40B4-BE49-F238E27FC236}">
                <a16:creationId xmlns:a16="http://schemas.microsoft.com/office/drawing/2014/main" id="{EC04E5F5-D58B-8FD2-2C7D-A6B98ED9A6D7}"/>
              </a:ext>
            </a:extLst>
          </p:cNvPr>
          <p:cNvSpPr/>
          <p:nvPr/>
        </p:nvSpPr>
        <p:spPr>
          <a:xfrm>
            <a:off x="102024" y="3218405"/>
            <a:ext cx="4281472" cy="2782605"/>
          </a:xfrm>
          <a:prstGeom prst="leftArrow">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8344E0F-18A0-40A9-2E22-22EC29C47861}"/>
              </a:ext>
            </a:extLst>
          </p:cNvPr>
          <p:cNvSpPr txBox="1"/>
          <p:nvPr/>
        </p:nvSpPr>
        <p:spPr>
          <a:xfrm>
            <a:off x="7724706" y="1498866"/>
            <a:ext cx="335823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a:solidFill>
                  <a:srgbClr val="C00000"/>
                </a:solidFill>
                <a:latin typeface="Arial"/>
                <a:cs typeface="Arial"/>
              </a:rPr>
              <a:t>False</a:t>
            </a:r>
            <a:endParaRPr lang="en-US" sz="9600" b="1" dirty="0">
              <a:solidFill>
                <a:srgbClr val="C00000"/>
              </a:solidFill>
              <a:latin typeface="Arial"/>
              <a:cs typeface="Arial"/>
            </a:endParaRPr>
          </a:p>
        </p:txBody>
      </p:sp>
      <p:sp>
        <p:nvSpPr>
          <p:cNvPr id="6" name="Arrow: Left 5">
            <a:extLst>
              <a:ext uri="{FF2B5EF4-FFF2-40B4-BE49-F238E27FC236}">
                <a16:creationId xmlns:a16="http://schemas.microsoft.com/office/drawing/2014/main" id="{E2C92BF4-38CE-BE35-A5AE-6CDF3752692C}"/>
              </a:ext>
            </a:extLst>
          </p:cNvPr>
          <p:cNvSpPr/>
          <p:nvPr/>
        </p:nvSpPr>
        <p:spPr>
          <a:xfrm rot="10800000">
            <a:off x="7722024" y="3218405"/>
            <a:ext cx="4281472" cy="2782605"/>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798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42E4CF-BE81-D11E-821F-CC425A66A944}"/>
              </a:ext>
            </a:extLst>
          </p:cNvPr>
          <p:cNvSpPr txBox="1"/>
          <p:nvPr/>
        </p:nvSpPr>
        <p:spPr>
          <a:xfrm>
            <a:off x="935607" y="2294640"/>
            <a:ext cx="10657197" cy="344686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ctr">
              <a:lnSpc>
                <a:spcPct val="90000"/>
              </a:lnSpc>
              <a:spcAft>
                <a:spcPts val="600"/>
              </a:spcAft>
            </a:pPr>
            <a:r>
              <a:rPr lang="en-US" sz="6000" dirty="0">
                <a:latin typeface="Arial"/>
                <a:cs typeface="Arial"/>
              </a:rPr>
              <a:t>Globally, air pollution causes approximately 8.1 million premature deaths a year - this is more than tobacco.</a:t>
            </a:r>
            <a:r>
              <a:rPr lang="en-US" sz="6000" dirty="0">
                <a:solidFill>
                  <a:schemeClr val="tx2"/>
                </a:solidFill>
                <a:latin typeface="Arial"/>
                <a:cs typeface="Arial"/>
              </a:rPr>
              <a:t> </a:t>
            </a:r>
            <a:endParaRPr lang="en-US" sz="6000">
              <a:solidFill>
                <a:schemeClr val="tx2"/>
              </a:solidFill>
              <a:latin typeface="Arial"/>
              <a:cs typeface="Arial"/>
            </a:endParaRPr>
          </a:p>
        </p:txBody>
      </p:sp>
      <p:sp>
        <p:nvSpPr>
          <p:cNvPr id="5" name="TextBox 4">
            <a:extLst>
              <a:ext uri="{FF2B5EF4-FFF2-40B4-BE49-F238E27FC236}">
                <a16:creationId xmlns:a16="http://schemas.microsoft.com/office/drawing/2014/main" id="{0965173B-C0AC-560F-2D46-FBB135877BD7}"/>
              </a:ext>
            </a:extLst>
          </p:cNvPr>
          <p:cNvSpPr txBox="1"/>
          <p:nvPr/>
        </p:nvSpPr>
        <p:spPr>
          <a:xfrm>
            <a:off x="2945118" y="533721"/>
            <a:ext cx="5721567" cy="119122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gn="ctr">
              <a:lnSpc>
                <a:spcPct val="90000"/>
              </a:lnSpc>
              <a:spcBef>
                <a:spcPct val="0"/>
              </a:spcBef>
              <a:spcAft>
                <a:spcPts val="600"/>
              </a:spcAft>
            </a:pPr>
            <a:r>
              <a:rPr lang="en-US" sz="8000" b="1" kern="1200" dirty="0">
                <a:solidFill>
                  <a:schemeClr val="accent3">
                    <a:lumMod val="76000"/>
                  </a:schemeClr>
                </a:solidFill>
                <a:latin typeface="Arial"/>
                <a:ea typeface="+mj-ea"/>
                <a:cs typeface="Arial"/>
              </a:rPr>
              <a:t>True</a:t>
            </a:r>
            <a:endParaRPr lang="en-US" sz="8000" kern="1200" dirty="0">
              <a:solidFill>
                <a:schemeClr val="accent3">
                  <a:lumMod val="76000"/>
                </a:schemeClr>
              </a:solidFill>
              <a:latin typeface="Arial"/>
              <a:ea typeface="+mj-ea"/>
              <a:cs typeface="Arial"/>
            </a:endParaRPr>
          </a:p>
        </p:txBody>
      </p:sp>
    </p:spTree>
    <p:extLst>
      <p:ext uri="{BB962C8B-B14F-4D97-AF65-F5344CB8AC3E}">
        <p14:creationId xmlns:p14="http://schemas.microsoft.com/office/powerpoint/2010/main" val="2441141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4" name="Group 13">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5" name="Freeform: Shape 14">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5" name="Title 1">
            <a:extLst>
              <a:ext uri="{FF2B5EF4-FFF2-40B4-BE49-F238E27FC236}">
                <a16:creationId xmlns:a16="http://schemas.microsoft.com/office/drawing/2014/main" id="{C732745F-F473-D3BA-F490-B928A81FD0B2}"/>
              </a:ext>
            </a:extLst>
          </p:cNvPr>
          <p:cNvSpPr>
            <a:spLocks noGrp="1"/>
          </p:cNvSpPr>
          <p:nvPr>
            <p:ph type="title"/>
          </p:nvPr>
        </p:nvSpPr>
        <p:spPr>
          <a:xfrm>
            <a:off x="3045368" y="828880"/>
            <a:ext cx="6105194" cy="992968"/>
          </a:xfrm>
        </p:spPr>
        <p:txBody>
          <a:bodyPr vert="horz" lIns="91440" tIns="45720" rIns="91440" bIns="45720" rtlCol="0" anchor="b">
            <a:normAutofit/>
          </a:bodyPr>
          <a:lstStyle/>
          <a:p>
            <a:pPr algn="ctr"/>
            <a:r>
              <a:rPr lang="en-US" sz="6000" u="sng" kern="1200" dirty="0">
                <a:solidFill>
                  <a:srgbClr val="100A2B"/>
                </a:solidFill>
                <a:latin typeface="Arial"/>
                <a:cs typeface="Arial"/>
              </a:rPr>
              <a:t>True or False?</a:t>
            </a:r>
            <a:endParaRPr lang="en-US" sz="6000" kern="1200" dirty="0">
              <a:solidFill>
                <a:srgbClr val="100A2B"/>
              </a:solidFill>
              <a:latin typeface="Arial"/>
              <a:cs typeface="Arial"/>
            </a:endParaRPr>
          </a:p>
        </p:txBody>
      </p:sp>
      <p:sp>
        <p:nvSpPr>
          <p:cNvPr id="3" name="Content Placeholder 2">
            <a:extLst>
              <a:ext uri="{FF2B5EF4-FFF2-40B4-BE49-F238E27FC236}">
                <a16:creationId xmlns:a16="http://schemas.microsoft.com/office/drawing/2014/main" id="{F0793850-D20E-231A-AF85-29568696B5CD}"/>
              </a:ext>
            </a:extLst>
          </p:cNvPr>
          <p:cNvSpPr>
            <a:spLocks noGrp="1"/>
          </p:cNvSpPr>
          <p:nvPr>
            <p:ph idx="1"/>
          </p:nvPr>
        </p:nvSpPr>
        <p:spPr>
          <a:xfrm>
            <a:off x="2261281" y="2326909"/>
            <a:ext cx="7673367" cy="3608601"/>
          </a:xfrm>
        </p:spPr>
        <p:txBody>
          <a:bodyPr vert="horz" lIns="91440" tIns="45720" rIns="91440" bIns="45720" rtlCol="0" anchor="t">
            <a:noAutofit/>
          </a:bodyPr>
          <a:lstStyle/>
          <a:p>
            <a:pPr marL="0" indent="0" algn="ctr">
              <a:buNone/>
            </a:pPr>
            <a:r>
              <a:rPr lang="en-US" sz="6000" dirty="0">
                <a:latin typeface="Arial"/>
                <a:cs typeface="Arial"/>
              </a:rPr>
              <a:t>200,000</a:t>
            </a:r>
            <a:r>
              <a:rPr lang="en-US" sz="6000" kern="1200" dirty="0">
                <a:latin typeface="Arial"/>
                <a:cs typeface="Arial"/>
              </a:rPr>
              <a:t> children die from air pollution worldwide every year. </a:t>
            </a:r>
          </a:p>
        </p:txBody>
      </p:sp>
    </p:spTree>
    <p:extLst>
      <p:ext uri="{BB962C8B-B14F-4D97-AF65-F5344CB8AC3E}">
        <p14:creationId xmlns:p14="http://schemas.microsoft.com/office/powerpoint/2010/main" val="3038993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a:extLst>
            <a:ext uri="{FF2B5EF4-FFF2-40B4-BE49-F238E27FC236}">
              <a16:creationId xmlns:a16="http://schemas.microsoft.com/office/drawing/2014/main" id="{E1A8713E-E0F8-E701-2193-82B33EDBC08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A9BDEAD-7A69-4E6A-9FFD-BF0BCFAD9375}"/>
              </a:ext>
            </a:extLst>
          </p:cNvPr>
          <p:cNvSpPr txBox="1"/>
          <p:nvPr/>
        </p:nvSpPr>
        <p:spPr>
          <a:xfrm>
            <a:off x="1518272" y="1498866"/>
            <a:ext cx="28612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dirty="0">
                <a:solidFill>
                  <a:schemeClr val="accent3">
                    <a:lumMod val="76000"/>
                  </a:schemeClr>
                </a:solidFill>
                <a:latin typeface="Arial"/>
                <a:cs typeface="Arial"/>
              </a:rPr>
              <a:t>True</a:t>
            </a:r>
            <a:endParaRPr lang="en-US" sz="8000" b="1" dirty="0">
              <a:solidFill>
                <a:schemeClr val="accent3">
                  <a:lumMod val="76000"/>
                </a:schemeClr>
              </a:solidFill>
              <a:latin typeface="Arial"/>
              <a:cs typeface="Arial"/>
            </a:endParaRPr>
          </a:p>
        </p:txBody>
      </p:sp>
      <p:sp>
        <p:nvSpPr>
          <p:cNvPr id="3" name="Arrow: Left 2">
            <a:extLst>
              <a:ext uri="{FF2B5EF4-FFF2-40B4-BE49-F238E27FC236}">
                <a16:creationId xmlns:a16="http://schemas.microsoft.com/office/drawing/2014/main" id="{89AB7ED1-E39F-AE0C-A667-FCABA986229B}"/>
              </a:ext>
            </a:extLst>
          </p:cNvPr>
          <p:cNvSpPr/>
          <p:nvPr/>
        </p:nvSpPr>
        <p:spPr>
          <a:xfrm>
            <a:off x="102024" y="3218405"/>
            <a:ext cx="4281472" cy="2782605"/>
          </a:xfrm>
          <a:prstGeom prst="leftArrow">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D647BD7-8C2E-1582-41BE-A4D6133B0331}"/>
              </a:ext>
            </a:extLst>
          </p:cNvPr>
          <p:cNvSpPr txBox="1"/>
          <p:nvPr/>
        </p:nvSpPr>
        <p:spPr>
          <a:xfrm>
            <a:off x="7724706" y="1498866"/>
            <a:ext cx="335823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a:solidFill>
                  <a:srgbClr val="C00000"/>
                </a:solidFill>
                <a:latin typeface="Arial"/>
                <a:cs typeface="Arial"/>
              </a:rPr>
              <a:t>False</a:t>
            </a:r>
            <a:endParaRPr lang="en-US" sz="9600" b="1" dirty="0">
              <a:solidFill>
                <a:srgbClr val="C00000"/>
              </a:solidFill>
              <a:latin typeface="Arial"/>
              <a:cs typeface="Arial"/>
            </a:endParaRPr>
          </a:p>
        </p:txBody>
      </p:sp>
      <p:sp>
        <p:nvSpPr>
          <p:cNvPr id="6" name="Arrow: Left 5">
            <a:extLst>
              <a:ext uri="{FF2B5EF4-FFF2-40B4-BE49-F238E27FC236}">
                <a16:creationId xmlns:a16="http://schemas.microsoft.com/office/drawing/2014/main" id="{EA2D573F-4FF5-D62F-13EF-ACB43DCB9B4D}"/>
              </a:ext>
            </a:extLst>
          </p:cNvPr>
          <p:cNvSpPr/>
          <p:nvPr/>
        </p:nvSpPr>
        <p:spPr>
          <a:xfrm rot="10800000">
            <a:off x="7722024" y="3218405"/>
            <a:ext cx="4281472" cy="2782605"/>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366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695783-58D9-3E40-40F6-4E9B78B9FBF4}"/>
              </a:ext>
            </a:extLst>
          </p:cNvPr>
          <p:cNvSpPr txBox="1"/>
          <p:nvPr/>
        </p:nvSpPr>
        <p:spPr>
          <a:xfrm>
            <a:off x="626390" y="2275952"/>
            <a:ext cx="10944328" cy="382234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ctr">
              <a:lnSpc>
                <a:spcPct val="90000"/>
              </a:lnSpc>
              <a:spcAft>
                <a:spcPts val="600"/>
              </a:spcAft>
            </a:pPr>
            <a:r>
              <a:rPr lang="en-US" sz="6000" dirty="0">
                <a:latin typeface="Arial"/>
                <a:cs typeface="Arial"/>
              </a:rPr>
              <a:t>2,000 children die every day due to air pollution worldwide – this is approximately 730,000 children every year. </a:t>
            </a:r>
          </a:p>
        </p:txBody>
      </p:sp>
      <p:sp>
        <p:nvSpPr>
          <p:cNvPr id="5" name="TextBox 4">
            <a:extLst>
              <a:ext uri="{FF2B5EF4-FFF2-40B4-BE49-F238E27FC236}">
                <a16:creationId xmlns:a16="http://schemas.microsoft.com/office/drawing/2014/main" id="{984218E1-668F-DA3B-6881-CC4BD6B274BD}"/>
              </a:ext>
            </a:extLst>
          </p:cNvPr>
          <p:cNvSpPr txBox="1"/>
          <p:nvPr/>
        </p:nvSpPr>
        <p:spPr>
          <a:xfrm>
            <a:off x="3044509" y="546124"/>
            <a:ext cx="5721567" cy="117525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gn="ctr">
              <a:lnSpc>
                <a:spcPct val="90000"/>
              </a:lnSpc>
              <a:spcBef>
                <a:spcPct val="0"/>
              </a:spcBef>
              <a:spcAft>
                <a:spcPts val="600"/>
              </a:spcAft>
            </a:pPr>
            <a:r>
              <a:rPr lang="en-US" sz="8000" b="1" kern="1200" dirty="0">
                <a:solidFill>
                  <a:srgbClr val="C00000"/>
                </a:solidFill>
                <a:latin typeface="Arial"/>
                <a:ea typeface="+mj-ea"/>
                <a:cs typeface="Arial"/>
              </a:rPr>
              <a:t>False</a:t>
            </a:r>
            <a:endParaRPr lang="en-US" sz="8000" kern="1200" dirty="0">
              <a:solidFill>
                <a:srgbClr val="C00000"/>
              </a:solidFill>
              <a:latin typeface="Arial"/>
              <a:ea typeface="+mj-ea"/>
              <a:cs typeface="Arial"/>
            </a:endParaRPr>
          </a:p>
        </p:txBody>
      </p:sp>
    </p:spTree>
    <p:extLst>
      <p:ext uri="{BB962C8B-B14F-4D97-AF65-F5344CB8AC3E}">
        <p14:creationId xmlns:p14="http://schemas.microsoft.com/office/powerpoint/2010/main" val="6460886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6" name="Group 15">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7" name="Freeform: Shape 16">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7" name="Title 1">
            <a:extLst>
              <a:ext uri="{FF2B5EF4-FFF2-40B4-BE49-F238E27FC236}">
                <a16:creationId xmlns:a16="http://schemas.microsoft.com/office/drawing/2014/main" id="{21D8C9B6-CB22-2F1D-14E6-8A1246D4FA2F}"/>
              </a:ext>
            </a:extLst>
          </p:cNvPr>
          <p:cNvSpPr>
            <a:spLocks noGrp="1"/>
          </p:cNvSpPr>
          <p:nvPr>
            <p:ph type="title"/>
          </p:nvPr>
        </p:nvSpPr>
        <p:spPr>
          <a:xfrm>
            <a:off x="3045368" y="663228"/>
            <a:ext cx="6105194" cy="1048184"/>
          </a:xfrm>
        </p:spPr>
        <p:txBody>
          <a:bodyPr vert="horz" lIns="91440" tIns="45720" rIns="91440" bIns="45720" rtlCol="0" anchor="b">
            <a:normAutofit/>
          </a:bodyPr>
          <a:lstStyle/>
          <a:p>
            <a:pPr algn="ctr"/>
            <a:r>
              <a:rPr lang="en-US" sz="6000" u="sng" kern="1200" dirty="0">
                <a:solidFill>
                  <a:srgbClr val="100A2B"/>
                </a:solidFill>
                <a:latin typeface="Arial"/>
                <a:cs typeface="Arial"/>
              </a:rPr>
              <a:t>True or False?</a:t>
            </a:r>
            <a:endParaRPr lang="en-US" sz="5200" kern="1200" dirty="0">
              <a:solidFill>
                <a:srgbClr val="100A2B"/>
              </a:solidFill>
              <a:latin typeface="Arial"/>
              <a:cs typeface="Arial"/>
            </a:endParaRPr>
          </a:p>
        </p:txBody>
      </p:sp>
      <p:sp>
        <p:nvSpPr>
          <p:cNvPr id="3" name="Content Placeholder 2">
            <a:extLst>
              <a:ext uri="{FF2B5EF4-FFF2-40B4-BE49-F238E27FC236}">
                <a16:creationId xmlns:a16="http://schemas.microsoft.com/office/drawing/2014/main" id="{EAA59F6A-E179-EA50-4328-D444A5C06BF1}"/>
              </a:ext>
            </a:extLst>
          </p:cNvPr>
          <p:cNvSpPr>
            <a:spLocks noGrp="1"/>
          </p:cNvSpPr>
          <p:nvPr>
            <p:ph idx="1"/>
          </p:nvPr>
        </p:nvSpPr>
        <p:spPr>
          <a:xfrm>
            <a:off x="2435768" y="1978105"/>
            <a:ext cx="7260510" cy="4211235"/>
          </a:xfrm>
        </p:spPr>
        <p:txBody>
          <a:bodyPr vert="horz" lIns="91440" tIns="45720" rIns="91440" bIns="45720" rtlCol="0" anchor="t">
            <a:noAutofit/>
          </a:bodyPr>
          <a:lstStyle/>
          <a:p>
            <a:pPr marL="0" indent="0" algn="ctr">
              <a:buNone/>
            </a:pPr>
            <a:r>
              <a:rPr lang="en-US" sz="6000" kern="1200" dirty="0">
                <a:latin typeface="Arial"/>
                <a:cs typeface="Arial"/>
              </a:rPr>
              <a:t>Only 200 out of 252 countries and territories across the world have clean air policies.</a:t>
            </a:r>
          </a:p>
        </p:txBody>
      </p:sp>
    </p:spTree>
    <p:extLst>
      <p:ext uri="{BB962C8B-B14F-4D97-AF65-F5344CB8AC3E}">
        <p14:creationId xmlns:p14="http://schemas.microsoft.com/office/powerpoint/2010/main" val="33437576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a:extLst>
            <a:ext uri="{FF2B5EF4-FFF2-40B4-BE49-F238E27FC236}">
              <a16:creationId xmlns:a16="http://schemas.microsoft.com/office/drawing/2014/main" id="{D603B7D1-1A5A-ACFA-3D3F-6BF5A10553E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5BA16A6-9629-1FDC-A5E3-414F67435FE7}"/>
              </a:ext>
            </a:extLst>
          </p:cNvPr>
          <p:cNvSpPr txBox="1"/>
          <p:nvPr/>
        </p:nvSpPr>
        <p:spPr>
          <a:xfrm>
            <a:off x="1518272" y="1498866"/>
            <a:ext cx="28612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dirty="0">
                <a:solidFill>
                  <a:schemeClr val="accent3">
                    <a:lumMod val="76000"/>
                  </a:schemeClr>
                </a:solidFill>
                <a:latin typeface="Arial"/>
                <a:cs typeface="Arial"/>
              </a:rPr>
              <a:t>True</a:t>
            </a:r>
            <a:endParaRPr lang="en-US" sz="8000" b="1" dirty="0">
              <a:solidFill>
                <a:schemeClr val="accent3">
                  <a:lumMod val="76000"/>
                </a:schemeClr>
              </a:solidFill>
              <a:latin typeface="Arial"/>
              <a:cs typeface="Arial"/>
            </a:endParaRPr>
          </a:p>
        </p:txBody>
      </p:sp>
      <p:sp>
        <p:nvSpPr>
          <p:cNvPr id="3" name="Arrow: Left 2">
            <a:extLst>
              <a:ext uri="{FF2B5EF4-FFF2-40B4-BE49-F238E27FC236}">
                <a16:creationId xmlns:a16="http://schemas.microsoft.com/office/drawing/2014/main" id="{B91CA22E-B39A-D493-86F5-31F988EA4B8D}"/>
              </a:ext>
            </a:extLst>
          </p:cNvPr>
          <p:cNvSpPr/>
          <p:nvPr/>
        </p:nvSpPr>
        <p:spPr>
          <a:xfrm>
            <a:off x="102024" y="3218405"/>
            <a:ext cx="4281472" cy="2782605"/>
          </a:xfrm>
          <a:prstGeom prst="leftArrow">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003C90A-BBA6-D739-CB3D-F70041028F08}"/>
              </a:ext>
            </a:extLst>
          </p:cNvPr>
          <p:cNvSpPr txBox="1"/>
          <p:nvPr/>
        </p:nvSpPr>
        <p:spPr>
          <a:xfrm>
            <a:off x="7724706" y="1498866"/>
            <a:ext cx="335823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a:solidFill>
                  <a:srgbClr val="C00000"/>
                </a:solidFill>
                <a:latin typeface="Arial"/>
                <a:cs typeface="Arial"/>
              </a:rPr>
              <a:t>False</a:t>
            </a:r>
            <a:endParaRPr lang="en-US" sz="9600" b="1" dirty="0">
              <a:solidFill>
                <a:srgbClr val="C00000"/>
              </a:solidFill>
              <a:latin typeface="Arial"/>
              <a:cs typeface="Arial"/>
            </a:endParaRPr>
          </a:p>
        </p:txBody>
      </p:sp>
      <p:sp>
        <p:nvSpPr>
          <p:cNvPr id="6" name="Arrow: Left 5">
            <a:extLst>
              <a:ext uri="{FF2B5EF4-FFF2-40B4-BE49-F238E27FC236}">
                <a16:creationId xmlns:a16="http://schemas.microsoft.com/office/drawing/2014/main" id="{3D619911-FF76-BDB0-DE69-029B8936EE93}"/>
              </a:ext>
            </a:extLst>
          </p:cNvPr>
          <p:cNvSpPr/>
          <p:nvPr/>
        </p:nvSpPr>
        <p:spPr>
          <a:xfrm rot="10800000">
            <a:off x="7722024" y="3218405"/>
            <a:ext cx="4281472" cy="2782605"/>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653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F67C08-519E-1162-24C0-85B5F548BAF1}"/>
              </a:ext>
            </a:extLst>
          </p:cNvPr>
          <p:cNvSpPr txBox="1"/>
          <p:nvPr/>
        </p:nvSpPr>
        <p:spPr>
          <a:xfrm>
            <a:off x="1631377" y="2622482"/>
            <a:ext cx="892939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000" dirty="0">
                <a:latin typeface="Arial"/>
                <a:cs typeface="Arial"/>
              </a:rPr>
              <a:t>Only 158 out of 252 countries and territories across the world have clean air policies. </a:t>
            </a:r>
            <a:endParaRPr lang="en-US" sz="6000" dirty="0"/>
          </a:p>
        </p:txBody>
      </p:sp>
      <p:sp>
        <p:nvSpPr>
          <p:cNvPr id="4" name="TextBox 3">
            <a:extLst>
              <a:ext uri="{FF2B5EF4-FFF2-40B4-BE49-F238E27FC236}">
                <a16:creationId xmlns:a16="http://schemas.microsoft.com/office/drawing/2014/main" id="{29067489-864B-F5E4-2B94-43C67632808A}"/>
              </a:ext>
            </a:extLst>
          </p:cNvPr>
          <p:cNvSpPr txBox="1"/>
          <p:nvPr/>
        </p:nvSpPr>
        <p:spPr>
          <a:xfrm>
            <a:off x="4158891" y="660741"/>
            <a:ext cx="317591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0" b="1" dirty="0">
                <a:solidFill>
                  <a:srgbClr val="C00000"/>
                </a:solidFill>
                <a:latin typeface="Arial"/>
                <a:cs typeface="Arial"/>
              </a:rPr>
              <a:t>False</a:t>
            </a:r>
            <a:endParaRPr lang="en-US" sz="8000" dirty="0">
              <a:solidFill>
                <a:srgbClr val="C00000"/>
              </a:solidFill>
            </a:endParaRPr>
          </a:p>
        </p:txBody>
      </p:sp>
    </p:spTree>
    <p:extLst>
      <p:ext uri="{BB962C8B-B14F-4D97-AF65-F5344CB8AC3E}">
        <p14:creationId xmlns:p14="http://schemas.microsoft.com/office/powerpoint/2010/main" val="3160346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4" name="Group 13">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5" name="Freeform: Shape 14">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5" name="Title 1">
            <a:extLst>
              <a:ext uri="{FF2B5EF4-FFF2-40B4-BE49-F238E27FC236}">
                <a16:creationId xmlns:a16="http://schemas.microsoft.com/office/drawing/2014/main" id="{00A7567F-8F92-1162-9ABB-5B7D02F61673}"/>
              </a:ext>
            </a:extLst>
          </p:cNvPr>
          <p:cNvSpPr>
            <a:spLocks noGrp="1"/>
          </p:cNvSpPr>
          <p:nvPr>
            <p:ph type="title"/>
          </p:nvPr>
        </p:nvSpPr>
        <p:spPr>
          <a:xfrm>
            <a:off x="3045368" y="730678"/>
            <a:ext cx="6105194" cy="975978"/>
          </a:xfrm>
        </p:spPr>
        <p:txBody>
          <a:bodyPr vert="horz" lIns="91440" tIns="45720" rIns="91440" bIns="45720" rtlCol="0" anchor="b">
            <a:normAutofit/>
          </a:bodyPr>
          <a:lstStyle/>
          <a:p>
            <a:pPr algn="ctr"/>
            <a:r>
              <a:rPr lang="en-US" sz="6000" u="sng" kern="1200" dirty="0">
                <a:solidFill>
                  <a:srgbClr val="100A2B"/>
                </a:solidFill>
                <a:latin typeface="Arial"/>
                <a:cs typeface="Arial"/>
              </a:rPr>
              <a:t>True or False?</a:t>
            </a:r>
            <a:endParaRPr lang="en-US" sz="6000" kern="1200" dirty="0">
              <a:solidFill>
                <a:srgbClr val="100A2B"/>
              </a:solidFill>
              <a:latin typeface="Arial"/>
              <a:cs typeface="Arial"/>
            </a:endParaRPr>
          </a:p>
        </p:txBody>
      </p:sp>
      <p:sp>
        <p:nvSpPr>
          <p:cNvPr id="3" name="Content Placeholder 2">
            <a:extLst>
              <a:ext uri="{FF2B5EF4-FFF2-40B4-BE49-F238E27FC236}">
                <a16:creationId xmlns:a16="http://schemas.microsoft.com/office/drawing/2014/main" id="{3C79F210-254E-5DFE-EE31-00EE003E1A78}"/>
              </a:ext>
            </a:extLst>
          </p:cNvPr>
          <p:cNvSpPr>
            <a:spLocks noGrp="1"/>
          </p:cNvSpPr>
          <p:nvPr>
            <p:ph idx="1"/>
          </p:nvPr>
        </p:nvSpPr>
        <p:spPr>
          <a:xfrm>
            <a:off x="2529553" y="2436833"/>
            <a:ext cx="7324394" cy="3659741"/>
          </a:xfrm>
        </p:spPr>
        <p:txBody>
          <a:bodyPr vert="horz" lIns="91440" tIns="45720" rIns="91440" bIns="45720" rtlCol="0" anchor="t">
            <a:noAutofit/>
          </a:bodyPr>
          <a:lstStyle/>
          <a:p>
            <a:pPr marL="0" indent="0" algn="ctr">
              <a:buNone/>
            </a:pPr>
            <a:r>
              <a:rPr lang="en-US" sz="6000" kern="1200" dirty="0">
                <a:latin typeface="Arial"/>
                <a:cs typeface="Arial"/>
              </a:rPr>
              <a:t>Air pollution shortens life expectancy by over two years worldwide. </a:t>
            </a:r>
          </a:p>
        </p:txBody>
      </p:sp>
    </p:spTree>
    <p:extLst>
      <p:ext uri="{BB962C8B-B14F-4D97-AF65-F5344CB8AC3E}">
        <p14:creationId xmlns:p14="http://schemas.microsoft.com/office/powerpoint/2010/main" val="1079006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a:extLst>
            <a:ext uri="{FF2B5EF4-FFF2-40B4-BE49-F238E27FC236}">
              <a16:creationId xmlns:a16="http://schemas.microsoft.com/office/drawing/2014/main" id="{26C2D52D-CCC5-F858-57FC-43FE9B15E0F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902FF21-E276-2A96-1A7A-6990B16F2E41}"/>
              </a:ext>
            </a:extLst>
          </p:cNvPr>
          <p:cNvSpPr txBox="1"/>
          <p:nvPr/>
        </p:nvSpPr>
        <p:spPr>
          <a:xfrm>
            <a:off x="1518272" y="1498866"/>
            <a:ext cx="28612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dirty="0">
                <a:solidFill>
                  <a:schemeClr val="accent3">
                    <a:lumMod val="76000"/>
                  </a:schemeClr>
                </a:solidFill>
                <a:latin typeface="Arial"/>
                <a:cs typeface="Arial"/>
              </a:rPr>
              <a:t>True</a:t>
            </a:r>
            <a:endParaRPr lang="en-US" sz="8000" b="1" dirty="0">
              <a:solidFill>
                <a:schemeClr val="accent3">
                  <a:lumMod val="76000"/>
                </a:schemeClr>
              </a:solidFill>
              <a:latin typeface="Arial"/>
              <a:cs typeface="Arial"/>
            </a:endParaRPr>
          </a:p>
        </p:txBody>
      </p:sp>
      <p:sp>
        <p:nvSpPr>
          <p:cNvPr id="3" name="Arrow: Left 2">
            <a:extLst>
              <a:ext uri="{FF2B5EF4-FFF2-40B4-BE49-F238E27FC236}">
                <a16:creationId xmlns:a16="http://schemas.microsoft.com/office/drawing/2014/main" id="{8423B982-65F5-1102-084C-35193B2709B3}"/>
              </a:ext>
            </a:extLst>
          </p:cNvPr>
          <p:cNvSpPr/>
          <p:nvPr/>
        </p:nvSpPr>
        <p:spPr>
          <a:xfrm>
            <a:off x="102024" y="3218405"/>
            <a:ext cx="4281472" cy="2782605"/>
          </a:xfrm>
          <a:prstGeom prst="leftArrow">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CAAE939-10D7-205B-F459-BB6A730BA151}"/>
              </a:ext>
            </a:extLst>
          </p:cNvPr>
          <p:cNvSpPr txBox="1"/>
          <p:nvPr/>
        </p:nvSpPr>
        <p:spPr>
          <a:xfrm>
            <a:off x="7724706" y="1498866"/>
            <a:ext cx="335823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a:solidFill>
                  <a:srgbClr val="C00000"/>
                </a:solidFill>
                <a:latin typeface="Arial"/>
                <a:cs typeface="Arial"/>
              </a:rPr>
              <a:t>False</a:t>
            </a:r>
            <a:endParaRPr lang="en-US" sz="9600" b="1" dirty="0">
              <a:solidFill>
                <a:srgbClr val="C00000"/>
              </a:solidFill>
              <a:latin typeface="Arial"/>
              <a:cs typeface="Arial"/>
            </a:endParaRPr>
          </a:p>
        </p:txBody>
      </p:sp>
      <p:sp>
        <p:nvSpPr>
          <p:cNvPr id="6" name="Arrow: Left 5">
            <a:extLst>
              <a:ext uri="{FF2B5EF4-FFF2-40B4-BE49-F238E27FC236}">
                <a16:creationId xmlns:a16="http://schemas.microsoft.com/office/drawing/2014/main" id="{80D6CB11-E5D4-2C64-553F-3B8DF14EBED5}"/>
              </a:ext>
            </a:extLst>
          </p:cNvPr>
          <p:cNvSpPr/>
          <p:nvPr/>
        </p:nvSpPr>
        <p:spPr>
          <a:xfrm rot="10800000">
            <a:off x="7722024" y="3218405"/>
            <a:ext cx="4281472" cy="2782605"/>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38534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FD27C8-745B-2A2B-DCD1-303AF9182E49}"/>
              </a:ext>
            </a:extLst>
          </p:cNvPr>
          <p:cNvSpPr txBox="1"/>
          <p:nvPr/>
        </p:nvSpPr>
        <p:spPr>
          <a:xfrm>
            <a:off x="775689" y="2808848"/>
            <a:ext cx="1064074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000" dirty="0">
                <a:latin typeface="Arial"/>
                <a:cs typeface="Arial"/>
              </a:rPr>
              <a:t>Air pollution shortens life expectancy by 2.2 years, worldwide. </a:t>
            </a:r>
            <a:endParaRPr lang="en-US" sz="6000" dirty="0"/>
          </a:p>
        </p:txBody>
      </p:sp>
      <p:sp>
        <p:nvSpPr>
          <p:cNvPr id="4" name="TextBox 3">
            <a:extLst>
              <a:ext uri="{FF2B5EF4-FFF2-40B4-BE49-F238E27FC236}">
                <a16:creationId xmlns:a16="http://schemas.microsoft.com/office/drawing/2014/main" id="{1D2665CF-DB78-71D2-C99C-8EF34AC830BA}"/>
              </a:ext>
            </a:extLst>
          </p:cNvPr>
          <p:cNvSpPr txBox="1"/>
          <p:nvPr/>
        </p:nvSpPr>
        <p:spPr>
          <a:xfrm>
            <a:off x="4205783" y="871756"/>
            <a:ext cx="317591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0" b="1" dirty="0">
                <a:solidFill>
                  <a:schemeClr val="accent3">
                    <a:lumMod val="76000"/>
                  </a:schemeClr>
                </a:solidFill>
                <a:latin typeface="Arial"/>
                <a:cs typeface="Arial"/>
              </a:rPr>
              <a:t>True</a:t>
            </a:r>
          </a:p>
        </p:txBody>
      </p:sp>
    </p:spTree>
    <p:extLst>
      <p:ext uri="{BB962C8B-B14F-4D97-AF65-F5344CB8AC3E}">
        <p14:creationId xmlns:p14="http://schemas.microsoft.com/office/powerpoint/2010/main" val="980212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4" name="Group 13">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5" name="Freeform: Shape 14">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5" name="Title 1">
            <a:extLst>
              <a:ext uri="{FF2B5EF4-FFF2-40B4-BE49-F238E27FC236}">
                <a16:creationId xmlns:a16="http://schemas.microsoft.com/office/drawing/2014/main" id="{91755344-92E4-96B2-7A6B-67697F203C57}"/>
              </a:ext>
            </a:extLst>
          </p:cNvPr>
          <p:cNvSpPr>
            <a:spLocks noGrp="1"/>
          </p:cNvSpPr>
          <p:nvPr>
            <p:ph type="title"/>
          </p:nvPr>
        </p:nvSpPr>
        <p:spPr>
          <a:xfrm>
            <a:off x="3045368" y="683786"/>
            <a:ext cx="6105194" cy="1022870"/>
          </a:xfrm>
        </p:spPr>
        <p:txBody>
          <a:bodyPr vert="horz" lIns="91440" tIns="45720" rIns="91440" bIns="45720" rtlCol="0" anchor="b">
            <a:normAutofit/>
          </a:bodyPr>
          <a:lstStyle/>
          <a:p>
            <a:pPr algn="ctr"/>
            <a:r>
              <a:rPr lang="en-US" sz="6000" u="sng" kern="1200" dirty="0">
                <a:solidFill>
                  <a:srgbClr val="100A2B"/>
                </a:solidFill>
                <a:latin typeface="Arial"/>
                <a:cs typeface="Arial"/>
              </a:rPr>
              <a:t>True or False?</a:t>
            </a:r>
            <a:endParaRPr lang="en-US" sz="6000" kern="1200" dirty="0">
              <a:solidFill>
                <a:srgbClr val="100A2B"/>
              </a:solidFill>
              <a:latin typeface="Arial"/>
              <a:cs typeface="Arial"/>
            </a:endParaRPr>
          </a:p>
        </p:txBody>
      </p:sp>
      <p:sp>
        <p:nvSpPr>
          <p:cNvPr id="3" name="Content Placeholder 2">
            <a:extLst>
              <a:ext uri="{FF2B5EF4-FFF2-40B4-BE49-F238E27FC236}">
                <a16:creationId xmlns:a16="http://schemas.microsoft.com/office/drawing/2014/main" id="{6F2BE1D9-95B1-EA8F-F514-8B9BBA43579A}"/>
              </a:ext>
            </a:extLst>
          </p:cNvPr>
          <p:cNvSpPr>
            <a:spLocks noGrp="1"/>
          </p:cNvSpPr>
          <p:nvPr>
            <p:ph idx="1"/>
          </p:nvPr>
        </p:nvSpPr>
        <p:spPr>
          <a:xfrm>
            <a:off x="2553000" y="2061695"/>
            <a:ext cx="7078208" cy="3425279"/>
          </a:xfrm>
        </p:spPr>
        <p:txBody>
          <a:bodyPr vert="horz" lIns="91440" tIns="45720" rIns="91440" bIns="45720" rtlCol="0" anchor="t">
            <a:noAutofit/>
          </a:bodyPr>
          <a:lstStyle/>
          <a:p>
            <a:pPr marL="0" indent="0" algn="ctr">
              <a:buNone/>
            </a:pPr>
            <a:r>
              <a:rPr lang="en-US" sz="6000" kern="1200" dirty="0">
                <a:latin typeface="Arial"/>
                <a:cs typeface="Arial"/>
              </a:rPr>
              <a:t>10% of International Development funding goes to clean air projects. </a:t>
            </a:r>
          </a:p>
        </p:txBody>
      </p:sp>
    </p:spTree>
    <p:extLst>
      <p:ext uri="{BB962C8B-B14F-4D97-AF65-F5344CB8AC3E}">
        <p14:creationId xmlns:p14="http://schemas.microsoft.com/office/powerpoint/2010/main" val="10775778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a:extLst>
            <a:ext uri="{FF2B5EF4-FFF2-40B4-BE49-F238E27FC236}">
              <a16:creationId xmlns:a16="http://schemas.microsoft.com/office/drawing/2014/main" id="{DA93027C-895B-F37D-C04C-88F643FE490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F7E3BE6-9B42-3DFD-3C8F-95C2F6A21376}"/>
              </a:ext>
            </a:extLst>
          </p:cNvPr>
          <p:cNvSpPr txBox="1"/>
          <p:nvPr/>
        </p:nvSpPr>
        <p:spPr>
          <a:xfrm>
            <a:off x="1518272" y="1498866"/>
            <a:ext cx="28612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dirty="0">
                <a:solidFill>
                  <a:schemeClr val="accent3">
                    <a:lumMod val="76000"/>
                  </a:schemeClr>
                </a:solidFill>
                <a:latin typeface="Arial"/>
                <a:cs typeface="Arial"/>
              </a:rPr>
              <a:t>True</a:t>
            </a:r>
            <a:endParaRPr lang="en-US" sz="8000" b="1" dirty="0">
              <a:solidFill>
                <a:schemeClr val="accent3">
                  <a:lumMod val="76000"/>
                </a:schemeClr>
              </a:solidFill>
              <a:latin typeface="Arial"/>
              <a:cs typeface="Arial"/>
            </a:endParaRPr>
          </a:p>
        </p:txBody>
      </p:sp>
      <p:sp>
        <p:nvSpPr>
          <p:cNvPr id="3" name="Arrow: Left 2">
            <a:extLst>
              <a:ext uri="{FF2B5EF4-FFF2-40B4-BE49-F238E27FC236}">
                <a16:creationId xmlns:a16="http://schemas.microsoft.com/office/drawing/2014/main" id="{E6743623-D8D0-4F6F-E270-7330328C831F}"/>
              </a:ext>
            </a:extLst>
          </p:cNvPr>
          <p:cNvSpPr/>
          <p:nvPr/>
        </p:nvSpPr>
        <p:spPr>
          <a:xfrm>
            <a:off x="102024" y="3218405"/>
            <a:ext cx="4281472" cy="2782605"/>
          </a:xfrm>
          <a:prstGeom prst="leftArrow">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74F2188-AFE9-5AF3-4E02-5A2625120483}"/>
              </a:ext>
            </a:extLst>
          </p:cNvPr>
          <p:cNvSpPr txBox="1"/>
          <p:nvPr/>
        </p:nvSpPr>
        <p:spPr>
          <a:xfrm>
            <a:off x="7724706" y="1498866"/>
            <a:ext cx="335823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a:solidFill>
                  <a:srgbClr val="C00000"/>
                </a:solidFill>
                <a:latin typeface="Arial"/>
                <a:cs typeface="Arial"/>
              </a:rPr>
              <a:t>False</a:t>
            </a:r>
            <a:endParaRPr lang="en-US" sz="9600" b="1" dirty="0">
              <a:solidFill>
                <a:srgbClr val="C00000"/>
              </a:solidFill>
              <a:latin typeface="Arial"/>
              <a:cs typeface="Arial"/>
            </a:endParaRPr>
          </a:p>
        </p:txBody>
      </p:sp>
      <p:sp>
        <p:nvSpPr>
          <p:cNvPr id="6" name="Arrow: Left 5">
            <a:extLst>
              <a:ext uri="{FF2B5EF4-FFF2-40B4-BE49-F238E27FC236}">
                <a16:creationId xmlns:a16="http://schemas.microsoft.com/office/drawing/2014/main" id="{3DBE2149-031E-0C5B-8640-1845D7CE3255}"/>
              </a:ext>
            </a:extLst>
          </p:cNvPr>
          <p:cNvSpPr/>
          <p:nvPr/>
        </p:nvSpPr>
        <p:spPr>
          <a:xfrm rot="10800000">
            <a:off x="7722024" y="3218405"/>
            <a:ext cx="4281472" cy="2782605"/>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832082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14302D-550A-5B21-C579-B95F373BF6BE}"/>
              </a:ext>
            </a:extLst>
          </p:cNvPr>
          <p:cNvSpPr txBox="1"/>
          <p:nvPr/>
        </p:nvSpPr>
        <p:spPr>
          <a:xfrm>
            <a:off x="1131787" y="2767142"/>
            <a:ext cx="993687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000" dirty="0">
                <a:latin typeface="Arial"/>
                <a:cs typeface="Arial"/>
              </a:rPr>
              <a:t>Only 1% of International Development funding goes to clean air projects. </a:t>
            </a:r>
            <a:endParaRPr lang="en-US" sz="6000" dirty="0"/>
          </a:p>
        </p:txBody>
      </p:sp>
      <p:sp>
        <p:nvSpPr>
          <p:cNvPr id="4" name="TextBox 3">
            <a:extLst>
              <a:ext uri="{FF2B5EF4-FFF2-40B4-BE49-F238E27FC236}">
                <a16:creationId xmlns:a16="http://schemas.microsoft.com/office/drawing/2014/main" id="{D005453A-6957-9CEA-D2D3-5B2B04BD20A8}"/>
              </a:ext>
            </a:extLst>
          </p:cNvPr>
          <p:cNvSpPr txBox="1"/>
          <p:nvPr/>
        </p:nvSpPr>
        <p:spPr>
          <a:xfrm>
            <a:off x="4158891" y="660741"/>
            <a:ext cx="317591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0" b="1" dirty="0">
                <a:solidFill>
                  <a:srgbClr val="C00000"/>
                </a:solidFill>
                <a:latin typeface="Arial"/>
                <a:cs typeface="Arial"/>
              </a:rPr>
              <a:t>False</a:t>
            </a:r>
            <a:endParaRPr lang="en-US" sz="8000" dirty="0">
              <a:solidFill>
                <a:srgbClr val="C00000"/>
              </a:solidFill>
            </a:endParaRPr>
          </a:p>
        </p:txBody>
      </p:sp>
    </p:spTree>
    <p:extLst>
      <p:ext uri="{BB962C8B-B14F-4D97-AF65-F5344CB8AC3E}">
        <p14:creationId xmlns:p14="http://schemas.microsoft.com/office/powerpoint/2010/main" val="2456577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F5430ADE-5F0F-28D8-A916-9E9E8B5D4CDF}"/>
              </a:ext>
            </a:extLst>
          </p:cNvPr>
          <p:cNvSpPr>
            <a:spLocks noGrp="1"/>
          </p:cNvSpPr>
          <p:nvPr>
            <p:ph type="title"/>
          </p:nvPr>
        </p:nvSpPr>
        <p:spPr>
          <a:xfrm>
            <a:off x="3045368" y="718955"/>
            <a:ext cx="6105194" cy="987701"/>
          </a:xfrm>
        </p:spPr>
        <p:txBody>
          <a:bodyPr vert="horz" lIns="91440" tIns="45720" rIns="91440" bIns="45720" rtlCol="0" anchor="b">
            <a:normAutofit/>
          </a:bodyPr>
          <a:lstStyle/>
          <a:p>
            <a:pPr algn="ctr"/>
            <a:r>
              <a:rPr lang="en-US" sz="6000" u="sng" kern="1200" dirty="0">
                <a:solidFill>
                  <a:srgbClr val="100A2B"/>
                </a:solidFill>
                <a:latin typeface="Arial"/>
                <a:cs typeface="Arial"/>
              </a:rPr>
              <a:t>True or False?</a:t>
            </a:r>
            <a:endParaRPr lang="en-US" sz="6000" kern="1200" dirty="0">
              <a:solidFill>
                <a:srgbClr val="100A2B"/>
              </a:solidFill>
              <a:latin typeface="Arial"/>
              <a:cs typeface="Arial"/>
            </a:endParaRPr>
          </a:p>
        </p:txBody>
      </p:sp>
      <p:sp>
        <p:nvSpPr>
          <p:cNvPr id="3" name="Content Placeholder 2">
            <a:extLst>
              <a:ext uri="{FF2B5EF4-FFF2-40B4-BE49-F238E27FC236}">
                <a16:creationId xmlns:a16="http://schemas.microsoft.com/office/drawing/2014/main" id="{D78F4E96-274B-C776-1D04-7724BCBF5896}"/>
              </a:ext>
            </a:extLst>
          </p:cNvPr>
          <p:cNvSpPr>
            <a:spLocks noGrp="1"/>
          </p:cNvSpPr>
          <p:nvPr>
            <p:ph idx="1"/>
          </p:nvPr>
        </p:nvSpPr>
        <p:spPr>
          <a:xfrm>
            <a:off x="2295091" y="2120311"/>
            <a:ext cx="7605747" cy="3577679"/>
          </a:xfrm>
        </p:spPr>
        <p:txBody>
          <a:bodyPr vert="horz" lIns="91440" tIns="45720" rIns="91440" bIns="45720" rtlCol="0" anchor="t">
            <a:noAutofit/>
          </a:bodyPr>
          <a:lstStyle/>
          <a:p>
            <a:pPr marL="0" indent="0" algn="ctr">
              <a:buNone/>
            </a:pPr>
            <a:r>
              <a:rPr lang="en-US" sz="6000" kern="1200" dirty="0">
                <a:latin typeface="Arial"/>
                <a:cs typeface="Arial"/>
              </a:rPr>
              <a:t>Only 3% of International Public Climate finance goes to clean air projects. </a:t>
            </a:r>
          </a:p>
        </p:txBody>
      </p:sp>
    </p:spTree>
    <p:extLst>
      <p:ext uri="{BB962C8B-B14F-4D97-AF65-F5344CB8AC3E}">
        <p14:creationId xmlns:p14="http://schemas.microsoft.com/office/powerpoint/2010/main" val="1343727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a:extLst>
            <a:ext uri="{FF2B5EF4-FFF2-40B4-BE49-F238E27FC236}">
              <a16:creationId xmlns:a16="http://schemas.microsoft.com/office/drawing/2014/main" id="{7AD2FBB2-A1CB-A161-DBE9-FE34DB08EBC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E78FD92-FCD9-C538-FE34-9F5DDB461DE9}"/>
              </a:ext>
            </a:extLst>
          </p:cNvPr>
          <p:cNvSpPr txBox="1"/>
          <p:nvPr/>
        </p:nvSpPr>
        <p:spPr>
          <a:xfrm>
            <a:off x="1518272" y="1498866"/>
            <a:ext cx="28612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dirty="0">
                <a:solidFill>
                  <a:schemeClr val="accent3">
                    <a:lumMod val="76000"/>
                  </a:schemeClr>
                </a:solidFill>
                <a:latin typeface="Arial"/>
                <a:cs typeface="Arial"/>
              </a:rPr>
              <a:t>True</a:t>
            </a:r>
            <a:endParaRPr lang="en-US" sz="8000" b="1" dirty="0">
              <a:solidFill>
                <a:schemeClr val="accent3">
                  <a:lumMod val="76000"/>
                </a:schemeClr>
              </a:solidFill>
              <a:latin typeface="Arial"/>
              <a:cs typeface="Arial"/>
            </a:endParaRPr>
          </a:p>
        </p:txBody>
      </p:sp>
      <p:sp>
        <p:nvSpPr>
          <p:cNvPr id="3" name="Arrow: Left 2">
            <a:extLst>
              <a:ext uri="{FF2B5EF4-FFF2-40B4-BE49-F238E27FC236}">
                <a16:creationId xmlns:a16="http://schemas.microsoft.com/office/drawing/2014/main" id="{56B09C47-0637-FF94-FC76-5F223A62868D}"/>
              </a:ext>
            </a:extLst>
          </p:cNvPr>
          <p:cNvSpPr/>
          <p:nvPr/>
        </p:nvSpPr>
        <p:spPr>
          <a:xfrm>
            <a:off x="102024" y="3218405"/>
            <a:ext cx="4281472" cy="2782605"/>
          </a:xfrm>
          <a:prstGeom prst="leftArrow">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053C386-BEF2-0DBC-B7D5-9B8B43CF23B3}"/>
              </a:ext>
            </a:extLst>
          </p:cNvPr>
          <p:cNvSpPr txBox="1"/>
          <p:nvPr/>
        </p:nvSpPr>
        <p:spPr>
          <a:xfrm>
            <a:off x="7724706" y="1498866"/>
            <a:ext cx="335823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a:solidFill>
                  <a:srgbClr val="C00000"/>
                </a:solidFill>
                <a:latin typeface="Arial"/>
                <a:cs typeface="Arial"/>
              </a:rPr>
              <a:t>False</a:t>
            </a:r>
            <a:endParaRPr lang="en-US" sz="9600" b="1" dirty="0">
              <a:solidFill>
                <a:srgbClr val="C00000"/>
              </a:solidFill>
              <a:latin typeface="Arial"/>
              <a:cs typeface="Arial"/>
            </a:endParaRPr>
          </a:p>
        </p:txBody>
      </p:sp>
      <p:sp>
        <p:nvSpPr>
          <p:cNvPr id="6" name="Arrow: Left 5">
            <a:extLst>
              <a:ext uri="{FF2B5EF4-FFF2-40B4-BE49-F238E27FC236}">
                <a16:creationId xmlns:a16="http://schemas.microsoft.com/office/drawing/2014/main" id="{1F65B478-A781-FF56-45FF-3F368DAFCB0A}"/>
              </a:ext>
            </a:extLst>
          </p:cNvPr>
          <p:cNvSpPr/>
          <p:nvPr/>
        </p:nvSpPr>
        <p:spPr>
          <a:xfrm rot="10800000">
            <a:off x="7722024" y="3218405"/>
            <a:ext cx="4281472" cy="2782605"/>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25268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F33B1E-71F2-88E8-53EB-D621F49B8A11}"/>
              </a:ext>
            </a:extLst>
          </p:cNvPr>
          <p:cNvSpPr txBox="1"/>
          <p:nvPr/>
        </p:nvSpPr>
        <p:spPr>
          <a:xfrm>
            <a:off x="1026856" y="2812991"/>
            <a:ext cx="1014389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000" dirty="0">
                <a:latin typeface="Arial"/>
                <a:cs typeface="Arial"/>
              </a:rPr>
              <a:t>Only 3% of International Public Climate finance goes to clean air projects. </a:t>
            </a:r>
            <a:endParaRPr lang="en-US" sz="6000" dirty="0"/>
          </a:p>
        </p:txBody>
      </p:sp>
      <p:sp>
        <p:nvSpPr>
          <p:cNvPr id="4" name="TextBox 3">
            <a:extLst>
              <a:ext uri="{FF2B5EF4-FFF2-40B4-BE49-F238E27FC236}">
                <a16:creationId xmlns:a16="http://schemas.microsoft.com/office/drawing/2014/main" id="{1CC3EF3C-C368-2A19-3D11-73E2177E45E2}"/>
              </a:ext>
            </a:extLst>
          </p:cNvPr>
          <p:cNvSpPr txBox="1"/>
          <p:nvPr/>
        </p:nvSpPr>
        <p:spPr>
          <a:xfrm>
            <a:off x="4158891" y="660741"/>
            <a:ext cx="317591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0" b="1" dirty="0">
                <a:solidFill>
                  <a:schemeClr val="accent3">
                    <a:lumMod val="76000"/>
                  </a:schemeClr>
                </a:solidFill>
                <a:latin typeface="Arial"/>
                <a:cs typeface="Arial"/>
              </a:rPr>
              <a:t>True</a:t>
            </a:r>
          </a:p>
        </p:txBody>
      </p:sp>
    </p:spTree>
    <p:extLst>
      <p:ext uri="{BB962C8B-B14F-4D97-AF65-F5344CB8AC3E}">
        <p14:creationId xmlns:p14="http://schemas.microsoft.com/office/powerpoint/2010/main" val="17881007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9" name="Group 28">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E960356-38DC-A244-199A-83CB803A609F}"/>
              </a:ext>
            </a:extLst>
          </p:cNvPr>
          <p:cNvSpPr>
            <a:spLocks noGrp="1"/>
          </p:cNvSpPr>
          <p:nvPr>
            <p:ph type="title"/>
          </p:nvPr>
        </p:nvSpPr>
        <p:spPr>
          <a:xfrm>
            <a:off x="159434" y="1243013"/>
            <a:ext cx="3855720" cy="4371974"/>
          </a:xfrm>
        </p:spPr>
        <p:txBody>
          <a:bodyPr>
            <a:normAutofit/>
          </a:bodyPr>
          <a:lstStyle/>
          <a:p>
            <a:pPr algn="ctr"/>
            <a:r>
              <a:rPr lang="en-US" u="sng" dirty="0">
                <a:latin typeface="Arial"/>
                <a:cs typeface="Arial"/>
              </a:rPr>
              <a:t>Facts about Air Pollution:</a:t>
            </a:r>
            <a:endParaRPr lang="en-US"/>
          </a:p>
        </p:txBody>
      </p:sp>
      <p:sp>
        <p:nvSpPr>
          <p:cNvPr id="3" name="Content Placeholder 2">
            <a:extLst>
              <a:ext uri="{FF2B5EF4-FFF2-40B4-BE49-F238E27FC236}">
                <a16:creationId xmlns:a16="http://schemas.microsoft.com/office/drawing/2014/main" id="{5A815E4B-94E0-3FE9-2CEF-64DE900C3092}"/>
              </a:ext>
            </a:extLst>
          </p:cNvPr>
          <p:cNvSpPr>
            <a:spLocks noGrp="1"/>
          </p:cNvSpPr>
          <p:nvPr>
            <p:ph idx="1"/>
          </p:nvPr>
        </p:nvSpPr>
        <p:spPr>
          <a:xfrm>
            <a:off x="5192220" y="225145"/>
            <a:ext cx="6765270" cy="6404543"/>
          </a:xfrm>
        </p:spPr>
        <p:txBody>
          <a:bodyPr vert="horz" lIns="91440" tIns="45720" rIns="91440" bIns="45720" rtlCol="0" anchor="ctr">
            <a:noAutofit/>
          </a:bodyPr>
          <a:lstStyle/>
          <a:p>
            <a:r>
              <a:rPr lang="en-US" dirty="0">
                <a:latin typeface="Arial"/>
                <a:cs typeface="Arial"/>
              </a:rPr>
              <a:t>Globally, air pollution causes approximately 8.1 million premature deaths a year  - this is more than tobacco. </a:t>
            </a:r>
          </a:p>
          <a:p>
            <a:r>
              <a:rPr lang="en-US" dirty="0">
                <a:latin typeface="Arial"/>
                <a:cs typeface="Arial"/>
              </a:rPr>
              <a:t>2,000 children die every day due to air pollution worldwide – this is more than a child per minute. </a:t>
            </a:r>
          </a:p>
          <a:p>
            <a:r>
              <a:rPr lang="en-US" dirty="0">
                <a:latin typeface="Arial"/>
                <a:cs typeface="Arial"/>
              </a:rPr>
              <a:t>Only 158 out of 252 countries and territories have clean air policies. </a:t>
            </a:r>
          </a:p>
          <a:p>
            <a:r>
              <a:rPr lang="en-US" dirty="0">
                <a:latin typeface="Arial"/>
                <a:cs typeface="Arial"/>
              </a:rPr>
              <a:t>Air pollution shortens life expectancy by 2.2 years, worldwide. </a:t>
            </a:r>
          </a:p>
          <a:p>
            <a:r>
              <a:rPr lang="en-US" dirty="0">
                <a:latin typeface="Arial"/>
                <a:cs typeface="Arial"/>
              </a:rPr>
              <a:t>Only 1% of International Development funding goes to clean air projects. </a:t>
            </a:r>
          </a:p>
          <a:p>
            <a:r>
              <a:rPr lang="en-US" dirty="0">
                <a:latin typeface="Arial"/>
                <a:cs typeface="Arial"/>
              </a:rPr>
              <a:t>Only 3% of International Public Climate finance goes to clean air projects.</a:t>
            </a:r>
            <a:r>
              <a:rPr lang="en-US" sz="2600" dirty="0">
                <a:solidFill>
                  <a:schemeClr val="tx2"/>
                </a:solidFill>
                <a:latin typeface="Arial"/>
                <a:cs typeface="Arial"/>
              </a:rPr>
              <a:t> </a:t>
            </a:r>
          </a:p>
        </p:txBody>
      </p:sp>
    </p:spTree>
    <p:extLst>
      <p:ext uri="{BB962C8B-B14F-4D97-AF65-F5344CB8AC3E}">
        <p14:creationId xmlns:p14="http://schemas.microsoft.com/office/powerpoint/2010/main" val="9635389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4" name="Group 13">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5" name="Freeform: Shape 14">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5" name="Title 1">
            <a:extLst>
              <a:ext uri="{FF2B5EF4-FFF2-40B4-BE49-F238E27FC236}">
                <a16:creationId xmlns:a16="http://schemas.microsoft.com/office/drawing/2014/main" id="{EADDD662-56B1-3F13-5315-202714A75A57}"/>
              </a:ext>
            </a:extLst>
          </p:cNvPr>
          <p:cNvSpPr txBox="1">
            <a:spLocks/>
          </p:cNvSpPr>
          <p:nvPr/>
        </p:nvSpPr>
        <p:spPr>
          <a:xfrm>
            <a:off x="3045368" y="730678"/>
            <a:ext cx="6105194" cy="97597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6000" u="sng" kern="1200" dirty="0">
                <a:solidFill>
                  <a:srgbClr val="100A2B"/>
                </a:solidFill>
                <a:latin typeface="Arial"/>
                <a:cs typeface="Arial"/>
              </a:rPr>
              <a:t>True or False?</a:t>
            </a:r>
            <a:endParaRPr lang="en-US" sz="6000" kern="1200" dirty="0">
              <a:solidFill>
                <a:srgbClr val="100A2B"/>
              </a:solidFill>
              <a:latin typeface="Arial"/>
              <a:cs typeface="Arial"/>
            </a:endParaRPr>
          </a:p>
        </p:txBody>
      </p:sp>
      <p:sp>
        <p:nvSpPr>
          <p:cNvPr id="3" name="Content Placeholder 2">
            <a:extLst>
              <a:ext uri="{FF2B5EF4-FFF2-40B4-BE49-F238E27FC236}">
                <a16:creationId xmlns:a16="http://schemas.microsoft.com/office/drawing/2014/main" id="{39DB9F33-1CC4-A6F5-2932-A08761F50FA4}"/>
              </a:ext>
            </a:extLst>
          </p:cNvPr>
          <p:cNvSpPr>
            <a:spLocks noGrp="1"/>
          </p:cNvSpPr>
          <p:nvPr>
            <p:ph idx="1"/>
          </p:nvPr>
        </p:nvSpPr>
        <p:spPr>
          <a:xfrm>
            <a:off x="2470937" y="1862403"/>
            <a:ext cx="7429901" cy="4187279"/>
          </a:xfrm>
        </p:spPr>
        <p:txBody>
          <a:bodyPr vert="horz" lIns="91440" tIns="45720" rIns="91440" bIns="45720" rtlCol="0" anchor="t">
            <a:noAutofit/>
          </a:bodyPr>
          <a:lstStyle/>
          <a:p>
            <a:pPr marL="0" indent="0" algn="ctr">
              <a:buNone/>
            </a:pPr>
            <a:r>
              <a:rPr lang="en-US" sz="6000" kern="1200" dirty="0">
                <a:latin typeface="Arial"/>
                <a:cs typeface="Arial"/>
              </a:rPr>
              <a:t>Only seven countries worldwide align with the World Health </a:t>
            </a:r>
            <a:r>
              <a:rPr lang="en-US" sz="6000" kern="1200" err="1">
                <a:latin typeface="Arial"/>
                <a:cs typeface="Arial"/>
              </a:rPr>
              <a:t>Organisation's</a:t>
            </a:r>
            <a:r>
              <a:rPr lang="en-US" sz="6000" kern="1200" dirty="0">
                <a:latin typeface="Arial"/>
                <a:cs typeface="Arial"/>
              </a:rPr>
              <a:t> Clean Air Guidelines. </a:t>
            </a:r>
          </a:p>
        </p:txBody>
      </p:sp>
    </p:spTree>
    <p:extLst>
      <p:ext uri="{BB962C8B-B14F-4D97-AF65-F5344CB8AC3E}">
        <p14:creationId xmlns:p14="http://schemas.microsoft.com/office/powerpoint/2010/main" val="31309471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a:extLst>
            <a:ext uri="{FF2B5EF4-FFF2-40B4-BE49-F238E27FC236}">
              <a16:creationId xmlns:a16="http://schemas.microsoft.com/office/drawing/2014/main" id="{2489756B-EC95-550B-B8DB-5F67BDBFE57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E3A33E4-E563-31F2-F7BA-9BAC4033C1F3}"/>
              </a:ext>
            </a:extLst>
          </p:cNvPr>
          <p:cNvSpPr txBox="1"/>
          <p:nvPr/>
        </p:nvSpPr>
        <p:spPr>
          <a:xfrm>
            <a:off x="1518272" y="1498866"/>
            <a:ext cx="28612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dirty="0">
                <a:solidFill>
                  <a:schemeClr val="accent3">
                    <a:lumMod val="76000"/>
                  </a:schemeClr>
                </a:solidFill>
                <a:latin typeface="Arial"/>
                <a:cs typeface="Arial"/>
              </a:rPr>
              <a:t>True</a:t>
            </a:r>
            <a:endParaRPr lang="en-US" sz="8000" b="1" dirty="0">
              <a:solidFill>
                <a:schemeClr val="accent3">
                  <a:lumMod val="76000"/>
                </a:schemeClr>
              </a:solidFill>
              <a:latin typeface="Arial"/>
              <a:cs typeface="Arial"/>
            </a:endParaRPr>
          </a:p>
        </p:txBody>
      </p:sp>
      <p:sp>
        <p:nvSpPr>
          <p:cNvPr id="3" name="Arrow: Left 2">
            <a:extLst>
              <a:ext uri="{FF2B5EF4-FFF2-40B4-BE49-F238E27FC236}">
                <a16:creationId xmlns:a16="http://schemas.microsoft.com/office/drawing/2014/main" id="{78F3F340-9FC4-7ECB-0A7A-1BCB95A7938F}"/>
              </a:ext>
            </a:extLst>
          </p:cNvPr>
          <p:cNvSpPr/>
          <p:nvPr/>
        </p:nvSpPr>
        <p:spPr>
          <a:xfrm>
            <a:off x="102024" y="3218405"/>
            <a:ext cx="4281472" cy="2782605"/>
          </a:xfrm>
          <a:prstGeom prst="leftArrow">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18354D5-606C-90EE-EB7E-67EB4DB26644}"/>
              </a:ext>
            </a:extLst>
          </p:cNvPr>
          <p:cNvSpPr txBox="1"/>
          <p:nvPr/>
        </p:nvSpPr>
        <p:spPr>
          <a:xfrm>
            <a:off x="7724706" y="1498866"/>
            <a:ext cx="335823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600" b="1">
                <a:solidFill>
                  <a:srgbClr val="C00000"/>
                </a:solidFill>
                <a:latin typeface="Arial"/>
                <a:cs typeface="Arial"/>
              </a:rPr>
              <a:t>False</a:t>
            </a:r>
            <a:endParaRPr lang="en-US" sz="9600" b="1" dirty="0">
              <a:solidFill>
                <a:srgbClr val="C00000"/>
              </a:solidFill>
              <a:latin typeface="Arial"/>
              <a:cs typeface="Arial"/>
            </a:endParaRPr>
          </a:p>
        </p:txBody>
      </p:sp>
      <p:sp>
        <p:nvSpPr>
          <p:cNvPr id="6" name="Arrow: Left 5">
            <a:extLst>
              <a:ext uri="{FF2B5EF4-FFF2-40B4-BE49-F238E27FC236}">
                <a16:creationId xmlns:a16="http://schemas.microsoft.com/office/drawing/2014/main" id="{FE4D213C-687B-E991-85ED-F58115A2E2AC}"/>
              </a:ext>
            </a:extLst>
          </p:cNvPr>
          <p:cNvSpPr/>
          <p:nvPr/>
        </p:nvSpPr>
        <p:spPr>
          <a:xfrm rot="10800000">
            <a:off x="7722024" y="3218405"/>
            <a:ext cx="4281472" cy="2782605"/>
          </a:xfrm>
          <a:prstGeom prst="leftArrow">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138091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5E9613-ADA4-021F-5290-1C56C00FB5AB}"/>
              </a:ext>
            </a:extLst>
          </p:cNvPr>
          <p:cNvSpPr txBox="1"/>
          <p:nvPr/>
        </p:nvSpPr>
        <p:spPr>
          <a:xfrm>
            <a:off x="383874" y="2061959"/>
            <a:ext cx="1159017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dirty="0">
                <a:latin typeface="Arial"/>
                <a:cs typeface="Arial"/>
              </a:rPr>
              <a:t>Only seven countries worldwide align with the World Health </a:t>
            </a:r>
            <a:r>
              <a:rPr lang="en-US" sz="4800" err="1">
                <a:latin typeface="Arial"/>
                <a:cs typeface="Arial"/>
              </a:rPr>
              <a:t>Organisation's</a:t>
            </a:r>
            <a:r>
              <a:rPr lang="en-US" sz="4800" dirty="0">
                <a:latin typeface="Arial"/>
                <a:cs typeface="Arial"/>
              </a:rPr>
              <a:t> Clean Air Guidelines. This means that they are the only seven countries in the world that the WHO deem to have air that is safe to breathe in. </a:t>
            </a:r>
            <a:endParaRPr lang="en-US" sz="4800" dirty="0"/>
          </a:p>
        </p:txBody>
      </p:sp>
      <p:sp>
        <p:nvSpPr>
          <p:cNvPr id="4" name="TextBox 3">
            <a:extLst>
              <a:ext uri="{FF2B5EF4-FFF2-40B4-BE49-F238E27FC236}">
                <a16:creationId xmlns:a16="http://schemas.microsoft.com/office/drawing/2014/main" id="{7FE51238-33D0-F39F-9762-3176C9A248F6}"/>
              </a:ext>
            </a:extLst>
          </p:cNvPr>
          <p:cNvSpPr txBox="1"/>
          <p:nvPr/>
        </p:nvSpPr>
        <p:spPr>
          <a:xfrm>
            <a:off x="4158891" y="262156"/>
            <a:ext cx="317591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0" b="1" dirty="0">
                <a:solidFill>
                  <a:schemeClr val="accent3">
                    <a:lumMod val="76000"/>
                  </a:schemeClr>
                </a:solidFill>
                <a:latin typeface="Arial"/>
                <a:cs typeface="Arial"/>
              </a:rPr>
              <a:t>True</a:t>
            </a:r>
          </a:p>
        </p:txBody>
      </p:sp>
    </p:spTree>
    <p:extLst>
      <p:ext uri="{BB962C8B-B14F-4D97-AF65-F5344CB8AC3E}">
        <p14:creationId xmlns:p14="http://schemas.microsoft.com/office/powerpoint/2010/main" val="21963307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7165DF-C5FD-9C3B-74E1-87007D4BA682}"/>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u="sng" kern="1200" dirty="0">
                <a:latin typeface="Arial"/>
                <a:cs typeface="Arial"/>
              </a:rPr>
              <a:t>Countries Quiz:</a:t>
            </a:r>
          </a:p>
        </p:txBody>
      </p:sp>
      <p:graphicFrame>
        <p:nvGraphicFramePr>
          <p:cNvPr id="4" name="Table 3">
            <a:extLst>
              <a:ext uri="{FF2B5EF4-FFF2-40B4-BE49-F238E27FC236}">
                <a16:creationId xmlns:a16="http://schemas.microsoft.com/office/drawing/2014/main" id="{3BC58AD6-093A-14E1-D009-DD639C3C12FB}"/>
              </a:ext>
            </a:extLst>
          </p:cNvPr>
          <p:cNvGraphicFramePr>
            <a:graphicFrameLocks noGrp="1"/>
          </p:cNvGraphicFramePr>
          <p:nvPr>
            <p:extLst>
              <p:ext uri="{D42A27DB-BD31-4B8C-83A1-F6EECF244321}">
                <p14:modId xmlns:p14="http://schemas.microsoft.com/office/powerpoint/2010/main" val="733610447"/>
              </p:ext>
            </p:extLst>
          </p:nvPr>
        </p:nvGraphicFramePr>
        <p:xfrm>
          <a:off x="519043" y="2263912"/>
          <a:ext cx="11158448" cy="3909108"/>
        </p:xfrm>
        <a:graphic>
          <a:graphicData uri="http://schemas.openxmlformats.org/drawingml/2006/table">
            <a:tbl>
              <a:tblPr firstRow="1" bandRow="1">
                <a:tableStyleId>{D7AC3CCA-C797-4891-BE02-D94E43425B78}</a:tableStyleId>
              </a:tblPr>
              <a:tblGrid>
                <a:gridCol w="1507955">
                  <a:extLst>
                    <a:ext uri="{9D8B030D-6E8A-4147-A177-3AD203B41FA5}">
                      <a16:colId xmlns:a16="http://schemas.microsoft.com/office/drawing/2014/main" val="3597743500"/>
                    </a:ext>
                  </a:extLst>
                </a:gridCol>
                <a:gridCol w="1777612">
                  <a:extLst>
                    <a:ext uri="{9D8B030D-6E8A-4147-A177-3AD203B41FA5}">
                      <a16:colId xmlns:a16="http://schemas.microsoft.com/office/drawing/2014/main" val="3838918809"/>
                    </a:ext>
                  </a:extLst>
                </a:gridCol>
                <a:gridCol w="1571404">
                  <a:extLst>
                    <a:ext uri="{9D8B030D-6E8A-4147-A177-3AD203B41FA5}">
                      <a16:colId xmlns:a16="http://schemas.microsoft.com/office/drawing/2014/main" val="1510873036"/>
                    </a:ext>
                  </a:extLst>
                </a:gridCol>
                <a:gridCol w="1761749">
                  <a:extLst>
                    <a:ext uri="{9D8B030D-6E8A-4147-A177-3AD203B41FA5}">
                      <a16:colId xmlns:a16="http://schemas.microsoft.com/office/drawing/2014/main" val="3903106493"/>
                    </a:ext>
                  </a:extLst>
                </a:gridCol>
                <a:gridCol w="1476231">
                  <a:extLst>
                    <a:ext uri="{9D8B030D-6E8A-4147-A177-3AD203B41FA5}">
                      <a16:colId xmlns:a16="http://schemas.microsoft.com/office/drawing/2014/main" val="1093455418"/>
                    </a:ext>
                  </a:extLst>
                </a:gridCol>
                <a:gridCol w="1571404">
                  <a:extLst>
                    <a:ext uri="{9D8B030D-6E8A-4147-A177-3AD203B41FA5}">
                      <a16:colId xmlns:a16="http://schemas.microsoft.com/office/drawing/2014/main" val="3629595175"/>
                    </a:ext>
                  </a:extLst>
                </a:gridCol>
                <a:gridCol w="1492093">
                  <a:extLst>
                    <a:ext uri="{9D8B030D-6E8A-4147-A177-3AD203B41FA5}">
                      <a16:colId xmlns:a16="http://schemas.microsoft.com/office/drawing/2014/main" val="2085748513"/>
                    </a:ext>
                  </a:extLst>
                </a:gridCol>
              </a:tblGrid>
              <a:tr h="952499">
                <a:tc>
                  <a:txBody>
                    <a:bodyPr/>
                    <a:lstStyle/>
                    <a:p>
                      <a:r>
                        <a:rPr lang="en-US" sz="2200" dirty="0">
                          <a:latin typeface="Arial"/>
                        </a:rPr>
                        <a:t>Argentina</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dirty="0">
                          <a:latin typeface="Arial"/>
                        </a:rPr>
                        <a:t>Australia </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dirty="0">
                          <a:latin typeface="Arial"/>
                        </a:rPr>
                        <a:t>The Bahamas</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dirty="0">
                          <a:latin typeface="Arial"/>
                        </a:rPr>
                        <a:t>Bangladesh</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dirty="0">
                          <a:latin typeface="Arial"/>
                        </a:rPr>
                        <a:t>Barbados</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dirty="0">
                          <a:latin typeface="Arial"/>
                        </a:rPr>
                        <a:t>Brazil</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dirty="0">
                          <a:latin typeface="Arial"/>
                        </a:rPr>
                        <a:t>Burkina Faso</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extLst>
                  <a:ext uri="{0D108BD9-81ED-4DB2-BD59-A6C34878D82A}">
                    <a16:rowId xmlns:a16="http://schemas.microsoft.com/office/drawing/2014/main" val="3551115620"/>
                  </a:ext>
                </a:extLst>
              </a:tr>
              <a:tr h="913298">
                <a:tc>
                  <a:txBody>
                    <a:bodyPr/>
                    <a:lstStyle/>
                    <a:p>
                      <a:r>
                        <a:rPr lang="en-US" sz="2200" b="1" dirty="0">
                          <a:latin typeface="Arial"/>
                        </a:rPr>
                        <a:t>Canada</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Croatia</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Egypt</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Estonia </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Fiji </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Finland </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Germany</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extLst>
                  <a:ext uri="{0D108BD9-81ED-4DB2-BD59-A6C34878D82A}">
                    <a16:rowId xmlns:a16="http://schemas.microsoft.com/office/drawing/2014/main" val="2039517812"/>
                  </a:ext>
                </a:extLst>
              </a:tr>
              <a:tr h="835900">
                <a:tc>
                  <a:txBody>
                    <a:bodyPr/>
                    <a:lstStyle/>
                    <a:p>
                      <a:r>
                        <a:rPr lang="en-US" sz="2200" b="1" dirty="0">
                          <a:latin typeface="Arial"/>
                        </a:rPr>
                        <a:t>Grenada </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Iceland </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India </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Iraq </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Japan </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New Zealand </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Nigeria</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extLst>
                  <a:ext uri="{0D108BD9-81ED-4DB2-BD59-A6C34878D82A}">
                    <a16:rowId xmlns:a16="http://schemas.microsoft.com/office/drawing/2014/main" val="3063188891"/>
                  </a:ext>
                </a:extLst>
              </a:tr>
              <a:tr h="1207411">
                <a:tc>
                  <a:txBody>
                    <a:bodyPr/>
                    <a:lstStyle/>
                    <a:p>
                      <a:r>
                        <a:rPr lang="en-US" sz="2200" b="1" dirty="0">
                          <a:latin typeface="Arial"/>
                        </a:rPr>
                        <a:t>Pakistan </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Philippines</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Tajikistan</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Tanzania</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United Arab Emirates</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United Kingdom </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tc>
                  <a:txBody>
                    <a:bodyPr/>
                    <a:lstStyle/>
                    <a:p>
                      <a:r>
                        <a:rPr lang="en-US" sz="2200" b="1" dirty="0">
                          <a:latin typeface="Arial"/>
                        </a:rPr>
                        <a:t>United States</a:t>
                      </a:r>
                    </a:p>
                  </a:txBody>
                  <a:tcPr marL="43273" marR="43273" marT="21636" marB="21636">
                    <a:lnL w="6350">
                      <a:solidFill>
                        <a:schemeClr val="tx1"/>
                      </a:solidFill>
                    </a:lnL>
                    <a:lnR w="6350">
                      <a:solidFill>
                        <a:schemeClr val="tx1"/>
                      </a:solidFill>
                    </a:lnR>
                    <a:lnT w="6350">
                      <a:solidFill>
                        <a:schemeClr val="tx1"/>
                      </a:solidFill>
                    </a:lnT>
                    <a:lnB w="6350">
                      <a:solidFill>
                        <a:schemeClr val="tx1"/>
                      </a:solidFill>
                    </a:lnB>
                    <a:solidFill>
                      <a:schemeClr val="bg1"/>
                    </a:solidFill>
                  </a:tcPr>
                </a:tc>
                <a:extLst>
                  <a:ext uri="{0D108BD9-81ED-4DB2-BD59-A6C34878D82A}">
                    <a16:rowId xmlns:a16="http://schemas.microsoft.com/office/drawing/2014/main" val="3196091452"/>
                  </a:ext>
                </a:extLst>
              </a:tr>
            </a:tbl>
          </a:graphicData>
        </a:graphic>
      </p:graphicFrame>
    </p:spTree>
    <p:extLst>
      <p:ext uri="{BB962C8B-B14F-4D97-AF65-F5344CB8AC3E}">
        <p14:creationId xmlns:p14="http://schemas.microsoft.com/office/powerpoint/2010/main" val="36023904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163096A-48DD-EB0E-C5F5-5EB18CEDE800}"/>
              </a:ext>
            </a:extLst>
          </p:cNvPr>
          <p:cNvSpPr>
            <a:spLocks noGrp="1"/>
          </p:cNvSpPr>
          <p:nvPr>
            <p:ph type="title"/>
          </p:nvPr>
        </p:nvSpPr>
        <p:spPr>
          <a:xfrm>
            <a:off x="124265" y="1243013"/>
            <a:ext cx="3855720" cy="4371974"/>
          </a:xfrm>
        </p:spPr>
        <p:txBody>
          <a:bodyPr>
            <a:normAutofit/>
          </a:bodyPr>
          <a:lstStyle/>
          <a:p>
            <a:pPr algn="ctr"/>
            <a:r>
              <a:rPr lang="en-US" sz="4800" u="sng" dirty="0">
                <a:latin typeface="Arial"/>
                <a:cs typeface="Arial"/>
              </a:rPr>
              <a:t>Quiz Answers:</a:t>
            </a:r>
            <a:endParaRPr lang="en-US" sz="4800"/>
          </a:p>
        </p:txBody>
      </p:sp>
      <p:sp>
        <p:nvSpPr>
          <p:cNvPr id="3" name="Content Placeholder 2">
            <a:extLst>
              <a:ext uri="{FF2B5EF4-FFF2-40B4-BE49-F238E27FC236}">
                <a16:creationId xmlns:a16="http://schemas.microsoft.com/office/drawing/2014/main" id="{CB8D1260-CECF-B1CC-8A1E-FAB048380EA1}"/>
              </a:ext>
            </a:extLst>
          </p:cNvPr>
          <p:cNvSpPr>
            <a:spLocks noGrp="1"/>
          </p:cNvSpPr>
          <p:nvPr>
            <p:ph idx="1"/>
          </p:nvPr>
        </p:nvSpPr>
        <p:spPr>
          <a:xfrm>
            <a:off x="5508744" y="241795"/>
            <a:ext cx="6682529" cy="6611651"/>
          </a:xfrm>
        </p:spPr>
        <p:txBody>
          <a:bodyPr vert="horz" lIns="91440" tIns="45720" rIns="91440" bIns="45720" rtlCol="0" anchor="ctr">
            <a:noAutofit/>
          </a:bodyPr>
          <a:lstStyle/>
          <a:p>
            <a:pPr marL="0" indent="0">
              <a:buNone/>
            </a:pPr>
            <a:r>
              <a:rPr lang="en-US" sz="3600" b="1" dirty="0">
                <a:latin typeface="Arial"/>
                <a:cs typeface="Arial"/>
              </a:rPr>
              <a:t>The seven worst countries for air pollution are; </a:t>
            </a:r>
          </a:p>
          <a:p>
            <a:pPr marL="514350" indent="-514350">
              <a:buAutoNum type="arabicPeriod"/>
            </a:pPr>
            <a:r>
              <a:rPr lang="en-US" sz="3600" dirty="0">
                <a:latin typeface="Arial"/>
                <a:cs typeface="Arial"/>
              </a:rPr>
              <a:t>Bangladesh </a:t>
            </a:r>
          </a:p>
          <a:p>
            <a:pPr marL="514350" indent="-514350">
              <a:buAutoNum type="arabicPeriod"/>
            </a:pPr>
            <a:r>
              <a:rPr lang="en-US" sz="3600" dirty="0">
                <a:latin typeface="Arial"/>
                <a:cs typeface="Arial"/>
              </a:rPr>
              <a:t>Pakistan </a:t>
            </a:r>
          </a:p>
          <a:p>
            <a:pPr marL="514350" indent="-514350">
              <a:buAutoNum type="arabicPeriod"/>
            </a:pPr>
            <a:r>
              <a:rPr lang="en-US" sz="3600" dirty="0">
                <a:latin typeface="Arial"/>
                <a:cs typeface="Arial"/>
              </a:rPr>
              <a:t>India </a:t>
            </a:r>
          </a:p>
          <a:p>
            <a:pPr marL="514350" indent="-514350">
              <a:buAutoNum type="arabicPeriod"/>
            </a:pPr>
            <a:r>
              <a:rPr lang="en-US" sz="3600" dirty="0">
                <a:latin typeface="Arial"/>
                <a:cs typeface="Arial"/>
              </a:rPr>
              <a:t>Tajikistan </a:t>
            </a:r>
          </a:p>
          <a:p>
            <a:pPr marL="514350" indent="-514350">
              <a:buAutoNum type="arabicPeriod"/>
            </a:pPr>
            <a:r>
              <a:rPr lang="en-US" sz="3600" dirty="0">
                <a:latin typeface="Arial"/>
                <a:cs typeface="Arial"/>
              </a:rPr>
              <a:t>Burkina Faso </a:t>
            </a:r>
          </a:p>
          <a:p>
            <a:pPr marL="514350" indent="-514350">
              <a:buAutoNum type="arabicPeriod"/>
            </a:pPr>
            <a:r>
              <a:rPr lang="en-US" sz="3600" dirty="0">
                <a:latin typeface="Arial"/>
                <a:cs typeface="Arial"/>
              </a:rPr>
              <a:t>Iraq </a:t>
            </a:r>
          </a:p>
          <a:p>
            <a:pPr marL="514350" indent="-514350">
              <a:buAutoNum type="arabicPeriod"/>
            </a:pPr>
            <a:r>
              <a:rPr lang="en-US" sz="3600" dirty="0">
                <a:latin typeface="Arial"/>
                <a:cs typeface="Arial"/>
              </a:rPr>
              <a:t>United Arab Emirates </a:t>
            </a:r>
          </a:p>
          <a:p>
            <a:pPr marL="0" indent="0">
              <a:buNone/>
            </a:pPr>
            <a:endParaRPr lang="en-US" sz="1800">
              <a:solidFill>
                <a:srgbClr val="0E2841"/>
              </a:solidFill>
              <a:latin typeface="Aptos" panose="020B0004020202020204"/>
              <a:cs typeface="Arial"/>
            </a:endParaRPr>
          </a:p>
        </p:txBody>
      </p:sp>
    </p:spTree>
    <p:extLst>
      <p:ext uri="{BB962C8B-B14F-4D97-AF65-F5344CB8AC3E}">
        <p14:creationId xmlns:p14="http://schemas.microsoft.com/office/powerpoint/2010/main" val="8849057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D0C3A9D-2FBC-C6D3-A811-78427FC7B2D9}"/>
              </a:ext>
            </a:extLst>
          </p:cNvPr>
          <p:cNvSpPr>
            <a:spLocks noGrp="1"/>
          </p:cNvSpPr>
          <p:nvPr>
            <p:ph type="title"/>
          </p:nvPr>
        </p:nvSpPr>
        <p:spPr>
          <a:xfrm>
            <a:off x="-4689" y="1243013"/>
            <a:ext cx="3855720" cy="4371974"/>
          </a:xfrm>
        </p:spPr>
        <p:txBody>
          <a:bodyPr>
            <a:normAutofit/>
          </a:bodyPr>
          <a:lstStyle/>
          <a:p>
            <a:pPr algn="ctr"/>
            <a:r>
              <a:rPr lang="en-US" sz="4800" u="sng" dirty="0">
                <a:latin typeface="Arial"/>
                <a:cs typeface="Arial"/>
              </a:rPr>
              <a:t>Quiz Answers:</a:t>
            </a:r>
            <a:endParaRPr lang="en-US"/>
          </a:p>
        </p:txBody>
      </p:sp>
      <p:sp>
        <p:nvSpPr>
          <p:cNvPr id="3" name="Content Placeholder 2">
            <a:extLst>
              <a:ext uri="{FF2B5EF4-FFF2-40B4-BE49-F238E27FC236}">
                <a16:creationId xmlns:a16="http://schemas.microsoft.com/office/drawing/2014/main" id="{B916C4BF-0195-E4B9-18F7-86027320F549}"/>
              </a:ext>
            </a:extLst>
          </p:cNvPr>
          <p:cNvSpPr>
            <a:spLocks noGrp="1"/>
          </p:cNvSpPr>
          <p:nvPr>
            <p:ph idx="1"/>
          </p:nvPr>
        </p:nvSpPr>
        <p:spPr>
          <a:xfrm>
            <a:off x="5515709" y="159903"/>
            <a:ext cx="6334915" cy="6273721"/>
          </a:xfrm>
        </p:spPr>
        <p:txBody>
          <a:bodyPr vert="horz" lIns="91440" tIns="45720" rIns="91440" bIns="45720" rtlCol="0" anchor="ctr">
            <a:noAutofit/>
          </a:bodyPr>
          <a:lstStyle/>
          <a:p>
            <a:pPr marL="0" indent="0">
              <a:buNone/>
            </a:pPr>
            <a:r>
              <a:rPr lang="en-US" sz="3600" b="1" dirty="0">
                <a:latin typeface="Arial"/>
                <a:cs typeface="Arial"/>
              </a:rPr>
              <a:t>These are the seven countries that have clean air;</a:t>
            </a:r>
            <a:r>
              <a:rPr lang="en-US" sz="3600" dirty="0">
                <a:latin typeface="Arial"/>
                <a:cs typeface="Arial"/>
              </a:rPr>
              <a:t> </a:t>
            </a:r>
          </a:p>
          <a:p>
            <a:pPr marL="514350" indent="-514350">
              <a:buAutoNum type="arabicPeriod"/>
            </a:pPr>
            <a:r>
              <a:rPr lang="en-US" sz="3600" dirty="0">
                <a:latin typeface="Arial"/>
                <a:cs typeface="Arial"/>
              </a:rPr>
              <a:t>The Bahamas</a:t>
            </a:r>
          </a:p>
          <a:p>
            <a:pPr marL="514350" indent="-514350">
              <a:buAutoNum type="arabicPeriod"/>
            </a:pPr>
            <a:r>
              <a:rPr lang="en-US" sz="3600" dirty="0">
                <a:latin typeface="Arial"/>
                <a:cs typeface="Arial"/>
              </a:rPr>
              <a:t>Barbados</a:t>
            </a:r>
          </a:p>
          <a:p>
            <a:pPr marL="514350" indent="-514350">
              <a:buAutoNum type="arabicPeriod"/>
            </a:pPr>
            <a:r>
              <a:rPr lang="en-US" sz="3600" dirty="0">
                <a:latin typeface="Arial"/>
                <a:cs typeface="Arial"/>
              </a:rPr>
              <a:t>Grenada</a:t>
            </a:r>
          </a:p>
          <a:p>
            <a:pPr marL="514350" indent="-514350">
              <a:buAutoNum type="arabicPeriod"/>
            </a:pPr>
            <a:r>
              <a:rPr lang="en-US" sz="3600" dirty="0">
                <a:latin typeface="Arial"/>
                <a:cs typeface="Arial"/>
              </a:rPr>
              <a:t>Iceland </a:t>
            </a:r>
          </a:p>
          <a:p>
            <a:pPr marL="514350" indent="-514350">
              <a:buAutoNum type="arabicPeriod"/>
            </a:pPr>
            <a:r>
              <a:rPr lang="en-US" sz="3600" dirty="0">
                <a:latin typeface="Arial"/>
                <a:cs typeface="Arial"/>
              </a:rPr>
              <a:t>New Zealand </a:t>
            </a:r>
          </a:p>
          <a:p>
            <a:pPr marL="514350" indent="-514350">
              <a:buAutoNum type="arabicPeriod"/>
            </a:pPr>
            <a:r>
              <a:rPr lang="en-US" sz="3600" dirty="0">
                <a:latin typeface="Arial"/>
                <a:cs typeface="Arial"/>
              </a:rPr>
              <a:t>Australia </a:t>
            </a:r>
          </a:p>
          <a:p>
            <a:pPr marL="514350" indent="-514350">
              <a:buAutoNum type="arabicPeriod"/>
            </a:pPr>
            <a:r>
              <a:rPr lang="en-US" sz="3600" dirty="0">
                <a:latin typeface="Arial"/>
                <a:cs typeface="Arial"/>
              </a:rPr>
              <a:t>Estonia </a:t>
            </a:r>
          </a:p>
        </p:txBody>
      </p:sp>
    </p:spTree>
    <p:extLst>
      <p:ext uri="{BB962C8B-B14F-4D97-AF65-F5344CB8AC3E}">
        <p14:creationId xmlns:p14="http://schemas.microsoft.com/office/powerpoint/2010/main" val="11996358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F93CB4A-2A83-8C4C-0478-96EED4ABEDF8}"/>
              </a:ext>
            </a:extLst>
          </p:cNvPr>
          <p:cNvSpPr>
            <a:spLocks noGrp="1"/>
          </p:cNvSpPr>
          <p:nvPr>
            <p:ph type="title"/>
          </p:nvPr>
        </p:nvSpPr>
        <p:spPr>
          <a:xfrm>
            <a:off x="252499" y="2053641"/>
            <a:ext cx="4221334" cy="2760098"/>
          </a:xfrm>
        </p:spPr>
        <p:txBody>
          <a:bodyPr>
            <a:normAutofit/>
          </a:bodyPr>
          <a:lstStyle/>
          <a:p>
            <a:pPr algn="ctr"/>
            <a:r>
              <a:rPr lang="en-US" sz="4800" b="1" u="sng" dirty="0">
                <a:solidFill>
                  <a:schemeClr val="tx2"/>
                </a:solidFill>
                <a:latin typeface="Arial"/>
                <a:cs typeface="Arial"/>
              </a:rPr>
              <a:t>What causes air pollution?</a:t>
            </a:r>
            <a:r>
              <a:rPr lang="en-US" sz="4000" b="1" dirty="0">
                <a:solidFill>
                  <a:schemeClr val="tx2"/>
                </a:solidFill>
                <a:latin typeface="Arial"/>
                <a:cs typeface="Arial"/>
              </a:rPr>
              <a:t> </a:t>
            </a:r>
            <a:endParaRPr lang="en-US"/>
          </a:p>
        </p:txBody>
      </p:sp>
      <p:sp>
        <p:nvSpPr>
          <p:cNvPr id="3" name="Content Placeholder 2">
            <a:extLst>
              <a:ext uri="{FF2B5EF4-FFF2-40B4-BE49-F238E27FC236}">
                <a16:creationId xmlns:a16="http://schemas.microsoft.com/office/drawing/2014/main" id="{B224AEE3-6D81-4C51-3C4A-15134377D9F2}"/>
              </a:ext>
            </a:extLst>
          </p:cNvPr>
          <p:cNvSpPr>
            <a:spLocks noGrp="1"/>
          </p:cNvSpPr>
          <p:nvPr>
            <p:ph idx="1"/>
          </p:nvPr>
        </p:nvSpPr>
        <p:spPr>
          <a:xfrm>
            <a:off x="5648836" y="801866"/>
            <a:ext cx="6388343" cy="5230634"/>
          </a:xfrm>
          <a:noFill/>
          <a:ln>
            <a:noFill/>
          </a:ln>
        </p:spPr>
        <p:txBody>
          <a:bodyPr vert="horz" lIns="91440" tIns="45720" rIns="91440" bIns="45720" rtlCol="0" anchor="ctr">
            <a:noAutofit/>
          </a:bodyPr>
          <a:lstStyle/>
          <a:p>
            <a:pPr>
              <a:buNone/>
            </a:pPr>
            <a:r>
              <a:rPr lang="en-US" sz="3200" dirty="0">
                <a:solidFill>
                  <a:schemeClr val="tx2"/>
                </a:solidFill>
                <a:latin typeface="Arial"/>
                <a:cs typeface="Arial"/>
              </a:rPr>
              <a:t>In the UK, there are five main sources of air pollution. </a:t>
            </a:r>
          </a:p>
          <a:p>
            <a:pPr>
              <a:buNone/>
            </a:pPr>
            <a:r>
              <a:rPr lang="en-US" sz="3200" dirty="0">
                <a:solidFill>
                  <a:schemeClr val="tx2"/>
                </a:solidFill>
                <a:latin typeface="Arial"/>
                <a:cs typeface="Arial"/>
              </a:rPr>
              <a:t>They are; </a:t>
            </a:r>
          </a:p>
          <a:p>
            <a:pPr>
              <a:buFont typeface="Arial"/>
              <a:buChar char="•"/>
            </a:pPr>
            <a:r>
              <a:rPr lang="en-US" sz="3200" dirty="0">
                <a:solidFill>
                  <a:schemeClr val="tx2"/>
                </a:solidFill>
                <a:latin typeface="Arial"/>
                <a:cs typeface="Arial"/>
              </a:rPr>
              <a:t>Particulate Matter </a:t>
            </a:r>
          </a:p>
          <a:p>
            <a:pPr>
              <a:buFont typeface="Arial"/>
              <a:buChar char="•"/>
            </a:pPr>
            <a:r>
              <a:rPr lang="en-US" sz="3200" dirty="0">
                <a:solidFill>
                  <a:schemeClr val="tx2"/>
                </a:solidFill>
                <a:latin typeface="Arial"/>
                <a:cs typeface="Arial"/>
              </a:rPr>
              <a:t>Ammonia </a:t>
            </a:r>
          </a:p>
          <a:p>
            <a:pPr>
              <a:buFont typeface="Arial"/>
              <a:buChar char="•"/>
            </a:pPr>
            <a:r>
              <a:rPr lang="en-US" sz="3200" dirty="0">
                <a:solidFill>
                  <a:schemeClr val="tx2"/>
                </a:solidFill>
                <a:latin typeface="Arial"/>
                <a:cs typeface="Arial"/>
              </a:rPr>
              <a:t>Nitrogen Oxide </a:t>
            </a:r>
          </a:p>
          <a:p>
            <a:pPr>
              <a:buFont typeface="Arial"/>
              <a:buChar char="•"/>
            </a:pPr>
            <a:r>
              <a:rPr lang="en-US" sz="3200" dirty="0">
                <a:solidFill>
                  <a:schemeClr val="tx2"/>
                </a:solidFill>
                <a:latin typeface="Arial"/>
                <a:cs typeface="Arial"/>
              </a:rPr>
              <a:t>Sulphur Dioxide </a:t>
            </a:r>
          </a:p>
          <a:p>
            <a:pPr>
              <a:buFont typeface="Arial"/>
              <a:buChar char="•"/>
            </a:pPr>
            <a:r>
              <a:rPr lang="en-US" sz="3200" dirty="0">
                <a:solidFill>
                  <a:schemeClr val="tx2"/>
                </a:solidFill>
                <a:latin typeface="Arial"/>
                <a:cs typeface="Arial"/>
              </a:rPr>
              <a:t>NMVOC – Non-methane volatile organic compounds </a:t>
            </a:r>
          </a:p>
        </p:txBody>
      </p:sp>
    </p:spTree>
    <p:extLst>
      <p:ext uri="{BB962C8B-B14F-4D97-AF65-F5344CB8AC3E}">
        <p14:creationId xmlns:p14="http://schemas.microsoft.com/office/powerpoint/2010/main" val="11445303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D72F5BD-DBF1-3872-6EC4-F0EEE28FB750}"/>
              </a:ext>
            </a:extLst>
          </p:cNvPr>
          <p:cNvSpPr txBox="1"/>
          <p:nvPr/>
        </p:nvSpPr>
        <p:spPr>
          <a:xfrm>
            <a:off x="-1501" y="257162"/>
            <a:ext cx="7086880" cy="6333896"/>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2800" b="1">
                <a:solidFill>
                  <a:schemeClr val="tx2"/>
                </a:solidFill>
                <a:latin typeface="Arial"/>
                <a:cs typeface="Arial"/>
              </a:rPr>
              <a:t>These emissions are caused by; </a:t>
            </a:r>
            <a:endParaRPr lang="en-US">
              <a:solidFill>
                <a:schemeClr val="tx2"/>
              </a:solidFill>
            </a:endParaRPr>
          </a:p>
          <a:p>
            <a:pPr marL="285750" indent="-228600">
              <a:lnSpc>
                <a:spcPct val="90000"/>
              </a:lnSpc>
              <a:spcAft>
                <a:spcPts val="600"/>
              </a:spcAft>
              <a:buFont typeface="Arial" panose="020B0604020202020204" pitchFamily="34" charset="0"/>
              <a:buChar char="•"/>
            </a:pPr>
            <a:r>
              <a:rPr lang="en-US" sz="2800" dirty="0">
                <a:solidFill>
                  <a:schemeClr val="tx2"/>
                </a:solidFill>
                <a:latin typeface="Arial"/>
                <a:cs typeface="Arial"/>
              </a:rPr>
              <a:t>Burning wood and coal in open domestic fires and fuel stoves. </a:t>
            </a:r>
          </a:p>
          <a:p>
            <a:pPr marL="285750" indent="-228600">
              <a:lnSpc>
                <a:spcPct val="90000"/>
              </a:lnSpc>
              <a:spcAft>
                <a:spcPts val="600"/>
              </a:spcAft>
              <a:buFont typeface="Arial" panose="020B0604020202020204" pitchFamily="34" charset="0"/>
              <a:buChar char="•"/>
            </a:pPr>
            <a:r>
              <a:rPr lang="en-US" sz="2800" dirty="0">
                <a:solidFill>
                  <a:schemeClr val="tx2"/>
                </a:solidFill>
                <a:latin typeface="Arial"/>
                <a:cs typeface="Arial"/>
              </a:rPr>
              <a:t>Road transport and other forms of transport such as rail and shipping. </a:t>
            </a:r>
          </a:p>
          <a:p>
            <a:pPr marL="285750" indent="-228600">
              <a:lnSpc>
                <a:spcPct val="90000"/>
              </a:lnSpc>
              <a:spcAft>
                <a:spcPts val="600"/>
              </a:spcAft>
              <a:buFont typeface="Arial" panose="020B0604020202020204" pitchFamily="34" charset="0"/>
              <a:buChar char="•"/>
            </a:pPr>
            <a:r>
              <a:rPr lang="en-US" sz="2800" dirty="0">
                <a:solidFill>
                  <a:schemeClr val="tx2"/>
                </a:solidFill>
                <a:latin typeface="Arial"/>
                <a:cs typeface="Arial"/>
              </a:rPr>
              <a:t>Solvent use and other industrial processes </a:t>
            </a:r>
          </a:p>
          <a:p>
            <a:pPr marL="285750" indent="-228600">
              <a:lnSpc>
                <a:spcPct val="90000"/>
              </a:lnSpc>
              <a:spcAft>
                <a:spcPts val="600"/>
              </a:spcAft>
              <a:buFont typeface="Arial" panose="020B0604020202020204" pitchFamily="34" charset="0"/>
              <a:buChar char="•"/>
            </a:pPr>
            <a:r>
              <a:rPr lang="en-US" sz="2800" dirty="0">
                <a:solidFill>
                  <a:schemeClr val="tx2"/>
                </a:solidFill>
                <a:latin typeface="Arial"/>
                <a:cs typeface="Arial"/>
              </a:rPr>
              <a:t>Industrial burning </a:t>
            </a:r>
          </a:p>
          <a:p>
            <a:pPr marL="285750" indent="-228600">
              <a:lnSpc>
                <a:spcPct val="90000"/>
              </a:lnSpc>
              <a:spcAft>
                <a:spcPts val="600"/>
              </a:spcAft>
              <a:buFont typeface="Arial" panose="020B0604020202020204" pitchFamily="34" charset="0"/>
              <a:buChar char="•"/>
            </a:pPr>
            <a:r>
              <a:rPr lang="en-US" sz="2800" dirty="0">
                <a:solidFill>
                  <a:schemeClr val="tx2"/>
                </a:solidFill>
                <a:latin typeface="Arial"/>
                <a:cs typeface="Arial"/>
              </a:rPr>
              <a:t>Farming practices, that include </a:t>
            </a:r>
            <a:r>
              <a:rPr lang="en-US" sz="2800" dirty="0" err="1">
                <a:solidFill>
                  <a:schemeClr val="tx2"/>
                </a:solidFill>
                <a:latin typeface="Arial"/>
                <a:cs typeface="Arial"/>
              </a:rPr>
              <a:t>fertilisers</a:t>
            </a:r>
            <a:r>
              <a:rPr lang="en-US" sz="2800" dirty="0">
                <a:solidFill>
                  <a:schemeClr val="tx2"/>
                </a:solidFill>
                <a:latin typeface="Arial"/>
                <a:cs typeface="Arial"/>
              </a:rPr>
              <a:t> and manure. </a:t>
            </a:r>
          </a:p>
          <a:p>
            <a:pPr marL="285750" indent="-228600">
              <a:lnSpc>
                <a:spcPct val="90000"/>
              </a:lnSpc>
              <a:spcAft>
                <a:spcPts val="600"/>
              </a:spcAft>
              <a:buFont typeface="Arial" panose="020B0604020202020204" pitchFamily="34" charset="0"/>
              <a:buChar char="•"/>
            </a:pPr>
            <a:r>
              <a:rPr lang="en-US" sz="2800" dirty="0">
                <a:solidFill>
                  <a:schemeClr val="tx2"/>
                </a:solidFill>
                <a:latin typeface="Arial"/>
                <a:cs typeface="Arial"/>
              </a:rPr>
              <a:t>The waste sector, including human waste. </a:t>
            </a:r>
          </a:p>
          <a:p>
            <a:pPr marL="285750" indent="-228600">
              <a:lnSpc>
                <a:spcPct val="90000"/>
              </a:lnSpc>
              <a:spcAft>
                <a:spcPts val="600"/>
              </a:spcAft>
              <a:buFont typeface="Arial" panose="020B0604020202020204" pitchFamily="34" charset="0"/>
              <a:buChar char="•"/>
            </a:pPr>
            <a:r>
              <a:rPr lang="en-US" sz="2800" dirty="0">
                <a:solidFill>
                  <a:schemeClr val="tx2"/>
                </a:solidFill>
                <a:latin typeface="Arial"/>
                <a:cs typeface="Arial"/>
              </a:rPr>
              <a:t>Energy generation</a:t>
            </a:r>
          </a:p>
          <a:p>
            <a:pPr marL="285750" indent="-228600">
              <a:lnSpc>
                <a:spcPct val="90000"/>
              </a:lnSpc>
              <a:spcAft>
                <a:spcPts val="600"/>
              </a:spcAft>
              <a:buFont typeface="Arial" panose="020B0604020202020204" pitchFamily="34" charset="0"/>
              <a:buChar char="•"/>
            </a:pPr>
            <a:r>
              <a:rPr lang="en-US" sz="2800" dirty="0">
                <a:solidFill>
                  <a:schemeClr val="tx2"/>
                </a:solidFill>
                <a:latin typeface="Arial"/>
                <a:cs typeface="Arial"/>
              </a:rPr>
              <a:t>Industrial and agricultural emissions. </a:t>
            </a:r>
          </a:p>
          <a:p>
            <a:pPr indent="-228600">
              <a:lnSpc>
                <a:spcPct val="90000"/>
              </a:lnSpc>
              <a:spcAft>
                <a:spcPts val="600"/>
              </a:spcAft>
              <a:buFont typeface="Arial" panose="020B0604020202020204" pitchFamily="34" charset="0"/>
              <a:buChar char="•"/>
            </a:pPr>
            <a:endParaRPr lang="en-US" sz="1500">
              <a:solidFill>
                <a:schemeClr val="tx2"/>
              </a:solidFill>
            </a:endParaRPr>
          </a:p>
        </p:txBody>
      </p:sp>
      <p:grpSp>
        <p:nvGrpSpPr>
          <p:cNvPr id="13" name="Group 12">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4" name="Freeform: Shape 13">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Graphic 5" descr="Bonfire">
            <a:extLst>
              <a:ext uri="{FF2B5EF4-FFF2-40B4-BE49-F238E27FC236}">
                <a16:creationId xmlns:a16="http://schemas.microsoft.com/office/drawing/2014/main" id="{A69F675A-EC51-091A-33F1-2AD77982613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8778900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F02E891-209C-C82B-2275-C0ECDD8F5443}"/>
              </a:ext>
            </a:extLst>
          </p:cNvPr>
          <p:cNvSpPr>
            <a:spLocks noGrp="1"/>
          </p:cNvSpPr>
          <p:nvPr>
            <p:ph type="title"/>
          </p:nvPr>
        </p:nvSpPr>
        <p:spPr>
          <a:xfrm>
            <a:off x="198341" y="1243013"/>
            <a:ext cx="3855720" cy="4371974"/>
          </a:xfrm>
        </p:spPr>
        <p:txBody>
          <a:bodyPr>
            <a:normAutofit/>
          </a:bodyPr>
          <a:lstStyle/>
          <a:p>
            <a:pPr algn="ctr"/>
            <a:r>
              <a:rPr lang="en-US" sz="4800" b="1" u="sng" dirty="0">
                <a:latin typeface="Arial"/>
                <a:cs typeface="Arial"/>
              </a:rPr>
              <a:t>Discussion</a:t>
            </a:r>
            <a:endParaRPr lang="en-US" sz="4800" dirty="0"/>
          </a:p>
        </p:txBody>
      </p:sp>
      <p:sp>
        <p:nvSpPr>
          <p:cNvPr id="3" name="Content Placeholder 2">
            <a:extLst>
              <a:ext uri="{FF2B5EF4-FFF2-40B4-BE49-F238E27FC236}">
                <a16:creationId xmlns:a16="http://schemas.microsoft.com/office/drawing/2014/main" id="{5016B76D-6430-D756-39F8-E23FE4B42853}"/>
              </a:ext>
            </a:extLst>
          </p:cNvPr>
          <p:cNvSpPr>
            <a:spLocks noGrp="1"/>
          </p:cNvSpPr>
          <p:nvPr>
            <p:ph idx="1"/>
          </p:nvPr>
        </p:nvSpPr>
        <p:spPr>
          <a:xfrm>
            <a:off x="5266636" y="506497"/>
            <a:ext cx="6778353" cy="3894108"/>
          </a:xfrm>
        </p:spPr>
        <p:txBody>
          <a:bodyPr vert="horz" lIns="91440" tIns="45720" rIns="91440" bIns="45720" rtlCol="0" anchor="ctr">
            <a:normAutofit/>
          </a:bodyPr>
          <a:lstStyle/>
          <a:p>
            <a:pPr marL="0" indent="0">
              <a:buNone/>
            </a:pPr>
            <a:r>
              <a:rPr lang="en-US" sz="4400" dirty="0">
                <a:latin typeface="Arial"/>
                <a:cs typeface="Arial"/>
              </a:rPr>
              <a:t>What are some ideas for solutions to air pollution? </a:t>
            </a:r>
          </a:p>
          <a:p>
            <a:pPr marL="685800" indent="-685800">
              <a:buFont typeface="Calibri" panose="020B0604020202020204" pitchFamily="34" charset="0"/>
              <a:buChar char="-"/>
            </a:pPr>
            <a:r>
              <a:rPr lang="en-US" sz="4400" dirty="0">
                <a:latin typeface="Arial"/>
                <a:cs typeface="Arial"/>
              </a:rPr>
              <a:t>In your local area</a:t>
            </a:r>
          </a:p>
          <a:p>
            <a:pPr marL="685800" indent="-685800">
              <a:buFont typeface="Calibri" panose="020B0604020202020204" pitchFamily="34" charset="0"/>
              <a:buChar char="-"/>
            </a:pPr>
            <a:r>
              <a:rPr lang="en-US" sz="4400" dirty="0">
                <a:latin typeface="Arial"/>
                <a:cs typeface="Arial"/>
              </a:rPr>
              <a:t>On a global level</a:t>
            </a:r>
          </a:p>
        </p:txBody>
      </p:sp>
      <p:sp>
        <p:nvSpPr>
          <p:cNvPr id="4" name="TextBox 3">
            <a:extLst>
              <a:ext uri="{FF2B5EF4-FFF2-40B4-BE49-F238E27FC236}">
                <a16:creationId xmlns:a16="http://schemas.microsoft.com/office/drawing/2014/main" id="{15C74C24-B9C5-B917-A771-9747FC9A071C}"/>
              </a:ext>
            </a:extLst>
          </p:cNvPr>
          <p:cNvSpPr txBox="1"/>
          <p:nvPr/>
        </p:nvSpPr>
        <p:spPr>
          <a:xfrm>
            <a:off x="5197532" y="4722988"/>
            <a:ext cx="6845405" cy="1754326"/>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dirty="0">
                <a:latin typeface="Arial"/>
                <a:cs typeface="Arial"/>
              </a:rPr>
              <a:t>Take a five minutes to discuss and then we will feedback a couple of ideas from each group. </a:t>
            </a:r>
          </a:p>
        </p:txBody>
      </p:sp>
    </p:spTree>
    <p:extLst>
      <p:ext uri="{BB962C8B-B14F-4D97-AF65-F5344CB8AC3E}">
        <p14:creationId xmlns:p14="http://schemas.microsoft.com/office/powerpoint/2010/main" val="1768747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5" name="Freeform: Shape 14">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614D454-E954-7711-CE00-7DE9F8A2D7FC}"/>
              </a:ext>
            </a:extLst>
          </p:cNvPr>
          <p:cNvSpPr>
            <a:spLocks noGrp="1"/>
          </p:cNvSpPr>
          <p:nvPr>
            <p:ph type="title"/>
          </p:nvPr>
        </p:nvSpPr>
        <p:spPr>
          <a:xfrm>
            <a:off x="242515" y="1243013"/>
            <a:ext cx="3855720" cy="4371974"/>
          </a:xfrm>
        </p:spPr>
        <p:txBody>
          <a:bodyPr>
            <a:normAutofit/>
          </a:bodyPr>
          <a:lstStyle/>
          <a:p>
            <a:pPr algn="ctr"/>
            <a:r>
              <a:rPr lang="en-US" b="1" u="sng" dirty="0">
                <a:solidFill>
                  <a:schemeClr val="tx2"/>
                </a:solidFill>
              </a:rPr>
              <a:t>UK and Wales Solutions to air pollution:</a:t>
            </a:r>
            <a:endParaRPr lang="en-US" dirty="0">
              <a:solidFill>
                <a:schemeClr val="tx2"/>
              </a:solidFill>
            </a:endParaRPr>
          </a:p>
        </p:txBody>
      </p:sp>
      <p:sp>
        <p:nvSpPr>
          <p:cNvPr id="5" name="Content Placeholder 4">
            <a:extLst>
              <a:ext uri="{FF2B5EF4-FFF2-40B4-BE49-F238E27FC236}">
                <a16:creationId xmlns:a16="http://schemas.microsoft.com/office/drawing/2014/main" id="{17F6C8DA-D964-086D-9066-7EDE8D6CCF55}"/>
              </a:ext>
            </a:extLst>
          </p:cNvPr>
          <p:cNvSpPr>
            <a:spLocks noGrp="1"/>
          </p:cNvSpPr>
          <p:nvPr>
            <p:ph idx="1"/>
          </p:nvPr>
        </p:nvSpPr>
        <p:spPr>
          <a:xfrm>
            <a:off x="5200374" y="-1499"/>
            <a:ext cx="6988180" cy="6864800"/>
          </a:xfrm>
        </p:spPr>
        <p:txBody>
          <a:bodyPr vert="horz" lIns="91440" tIns="45720" rIns="91440" bIns="45720" rtlCol="0" anchor="ctr">
            <a:noAutofit/>
          </a:bodyPr>
          <a:lstStyle/>
          <a:p>
            <a:pPr marL="0" indent="0">
              <a:buNone/>
            </a:pPr>
            <a:r>
              <a:rPr lang="en-US" sz="2100" dirty="0">
                <a:latin typeface="Arial"/>
                <a:cs typeface="Arial"/>
              </a:rPr>
              <a:t>In 2019, the UK created and implemented the Clean Air Strategy 2019 to improve and maintain air quality levels. </a:t>
            </a:r>
            <a:endParaRPr lang="en-US"/>
          </a:p>
          <a:p>
            <a:pPr marL="0" indent="0">
              <a:buNone/>
            </a:pPr>
            <a:r>
              <a:rPr lang="en-US" sz="2100" dirty="0">
                <a:latin typeface="Arial"/>
                <a:cs typeface="Arial"/>
              </a:rPr>
              <a:t>In Wales, public bodies have to carry out air quality and noise management, because of the five ways of working in The Well-being of Future Generations Act (Wales) 2015.  </a:t>
            </a:r>
          </a:p>
          <a:p>
            <a:pPr marL="0" indent="0">
              <a:buNone/>
            </a:pPr>
            <a:r>
              <a:rPr lang="en-US" sz="2100" dirty="0">
                <a:latin typeface="Arial"/>
                <a:cs typeface="Arial"/>
              </a:rPr>
              <a:t>The Welsh public sector is driving air quality improvements through local air quality management, including; </a:t>
            </a:r>
          </a:p>
          <a:p>
            <a:pPr marL="0" indent="0">
              <a:buNone/>
            </a:pPr>
            <a:r>
              <a:rPr lang="en-US" sz="2100" dirty="0">
                <a:latin typeface="Arial"/>
                <a:cs typeface="Arial"/>
              </a:rPr>
              <a:t> - Land use </a:t>
            </a:r>
          </a:p>
          <a:p>
            <a:pPr marL="0" indent="0">
              <a:buNone/>
            </a:pPr>
            <a:r>
              <a:rPr lang="en-US" sz="2100" dirty="0">
                <a:latin typeface="Arial"/>
                <a:cs typeface="Arial"/>
              </a:rPr>
              <a:t> - Transport planning </a:t>
            </a:r>
          </a:p>
          <a:p>
            <a:pPr marL="0" indent="0">
              <a:buNone/>
            </a:pPr>
            <a:r>
              <a:rPr lang="en-US" sz="2100" dirty="0">
                <a:latin typeface="Arial"/>
                <a:cs typeface="Arial"/>
              </a:rPr>
              <a:t> - Environmental permitting </a:t>
            </a:r>
          </a:p>
          <a:p>
            <a:pPr marL="0" indent="0">
              <a:buNone/>
            </a:pPr>
            <a:r>
              <a:rPr lang="en-US" sz="2100" dirty="0">
                <a:latin typeface="Arial"/>
                <a:cs typeface="Arial"/>
              </a:rPr>
              <a:t> - Active travel </a:t>
            </a:r>
          </a:p>
          <a:p>
            <a:pPr marL="0" indent="0">
              <a:buNone/>
            </a:pPr>
            <a:r>
              <a:rPr lang="en-US" sz="2100" dirty="0">
                <a:latin typeface="Arial"/>
                <a:cs typeface="Arial"/>
              </a:rPr>
              <a:t> - Investment in cleaner technologies, education and   raising awareness. </a:t>
            </a:r>
          </a:p>
          <a:p>
            <a:pPr marL="0" indent="0">
              <a:buNone/>
            </a:pPr>
            <a:r>
              <a:rPr lang="en-US" sz="2100" dirty="0">
                <a:solidFill>
                  <a:srgbClr val="000000"/>
                </a:solidFill>
                <a:latin typeface="Arial"/>
                <a:cs typeface="Arial"/>
              </a:rPr>
              <a:t>There are also the United Nations 17 Sustainable Development Goals that assist countries in developing a better climate and quality of life. </a:t>
            </a:r>
          </a:p>
          <a:p>
            <a:pPr marL="0" indent="0">
              <a:buNone/>
            </a:pPr>
            <a:endParaRPr lang="en-US" sz="1800">
              <a:solidFill>
                <a:schemeClr val="tx2"/>
              </a:solidFill>
            </a:endParaRPr>
          </a:p>
        </p:txBody>
      </p:sp>
    </p:spTree>
    <p:extLst>
      <p:ext uri="{BB962C8B-B14F-4D97-AF65-F5344CB8AC3E}">
        <p14:creationId xmlns:p14="http://schemas.microsoft.com/office/powerpoint/2010/main" val="30572894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AD36C373-F572-DB43-52B7-3CA18B263BA4}"/>
              </a:ext>
            </a:extLst>
          </p:cNvPr>
          <p:cNvSpPr txBox="1">
            <a:spLocks/>
          </p:cNvSpPr>
          <p:nvPr/>
        </p:nvSpPr>
        <p:spPr>
          <a:xfrm>
            <a:off x="4703419" y="-1502"/>
            <a:ext cx="7374700" cy="6710193"/>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2400" dirty="0">
              <a:latin typeface="Arial"/>
              <a:cs typeface="Arial"/>
            </a:endParaRPr>
          </a:p>
          <a:p>
            <a:pPr marL="685800"/>
            <a:r>
              <a:rPr lang="en-US" sz="2400" dirty="0">
                <a:latin typeface="Arial"/>
                <a:cs typeface="Arial"/>
              </a:rPr>
              <a:t>Low vehicle emissions (specific to islands). </a:t>
            </a:r>
          </a:p>
          <a:p>
            <a:pPr marL="685800"/>
            <a:r>
              <a:rPr lang="en-US" sz="2400" dirty="0">
                <a:latin typeface="Arial"/>
                <a:cs typeface="Arial"/>
              </a:rPr>
              <a:t>Low industrial emissions (specific to islands). </a:t>
            </a:r>
          </a:p>
          <a:p>
            <a:pPr marL="685800"/>
            <a:r>
              <a:rPr lang="en-US" sz="2400" dirty="0">
                <a:latin typeface="Arial"/>
                <a:cs typeface="Arial"/>
              </a:rPr>
              <a:t>Close to the ocean winds – this moves air pollution before it can settle (location specific). </a:t>
            </a:r>
          </a:p>
          <a:p>
            <a:pPr marL="685800"/>
            <a:r>
              <a:rPr lang="en-US" sz="2400" dirty="0">
                <a:latin typeface="Arial"/>
                <a:cs typeface="Arial"/>
              </a:rPr>
              <a:t>Burning almost no fossil fuels for electricity or domestic heating (specific to Iceland). </a:t>
            </a:r>
          </a:p>
          <a:p>
            <a:pPr marL="685800"/>
            <a:r>
              <a:rPr lang="en-US" sz="2400" dirty="0">
                <a:latin typeface="Arial"/>
                <a:cs typeface="Arial"/>
              </a:rPr>
              <a:t>Decline in burning coal and wood in homes/domestic settings (specific to New Zealand). </a:t>
            </a:r>
          </a:p>
          <a:p>
            <a:pPr marL="685800"/>
            <a:r>
              <a:rPr lang="en-US" sz="2400" dirty="0">
                <a:latin typeface="Arial"/>
                <a:cs typeface="Arial"/>
              </a:rPr>
              <a:t>Strict air quality policies and regulations (specific to Australia)</a:t>
            </a:r>
          </a:p>
          <a:p>
            <a:pPr marL="685800"/>
            <a:r>
              <a:rPr lang="en-US" sz="2400" dirty="0">
                <a:latin typeface="Arial"/>
                <a:cs typeface="Arial"/>
              </a:rPr>
              <a:t>Shift towards renewable energy and heat pumps (specific to Estonia). </a:t>
            </a:r>
          </a:p>
          <a:p>
            <a:pPr marL="685800"/>
            <a:endParaRPr lang="en-US" sz="2400" dirty="0">
              <a:latin typeface="Arial"/>
              <a:cs typeface="Arial"/>
            </a:endParaRPr>
          </a:p>
          <a:p>
            <a:pPr marL="457200" indent="0">
              <a:buNone/>
            </a:pPr>
            <a:r>
              <a:rPr lang="en-US" sz="2400" dirty="0">
                <a:latin typeface="Arial"/>
                <a:cs typeface="Arial"/>
              </a:rPr>
              <a:t>Most of these regulations, policies and solutions have been in place for a decade or more. </a:t>
            </a:r>
          </a:p>
        </p:txBody>
      </p:sp>
      <p:sp>
        <p:nvSpPr>
          <p:cNvPr id="4" name="TextBox 3">
            <a:extLst>
              <a:ext uri="{FF2B5EF4-FFF2-40B4-BE49-F238E27FC236}">
                <a16:creationId xmlns:a16="http://schemas.microsoft.com/office/drawing/2014/main" id="{973AA461-FD64-79D0-D37C-19277B2C7153}"/>
              </a:ext>
            </a:extLst>
          </p:cNvPr>
          <p:cNvSpPr txBox="1"/>
          <p:nvPr/>
        </p:nvSpPr>
        <p:spPr>
          <a:xfrm>
            <a:off x="165540" y="1719549"/>
            <a:ext cx="407136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dirty="0">
                <a:solidFill>
                  <a:srgbClr val="100A2B"/>
                </a:solidFill>
                <a:latin typeface="Arial"/>
                <a:cs typeface="Arial"/>
              </a:rPr>
              <a:t>These are some solutions or differences in the seven countries who have clean air:</a:t>
            </a:r>
            <a:endParaRPr lang="en-US" dirty="0"/>
          </a:p>
        </p:txBody>
      </p:sp>
    </p:spTree>
    <p:extLst>
      <p:ext uri="{BB962C8B-B14F-4D97-AF65-F5344CB8AC3E}">
        <p14:creationId xmlns:p14="http://schemas.microsoft.com/office/powerpoint/2010/main" val="12664024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A6E3416-ADEE-7C4D-D685-23999BDF7B02}"/>
              </a:ext>
            </a:extLst>
          </p:cNvPr>
          <p:cNvSpPr>
            <a:spLocks noGrp="1"/>
          </p:cNvSpPr>
          <p:nvPr>
            <p:ph type="title"/>
          </p:nvPr>
        </p:nvSpPr>
        <p:spPr>
          <a:xfrm>
            <a:off x="143123" y="1452839"/>
            <a:ext cx="3855720" cy="4371974"/>
          </a:xfrm>
        </p:spPr>
        <p:txBody>
          <a:bodyPr vert="horz" lIns="91440" tIns="45720" rIns="91440" bIns="45720" rtlCol="0">
            <a:normAutofit/>
          </a:bodyPr>
          <a:lstStyle/>
          <a:p>
            <a:pPr algn="ctr"/>
            <a:r>
              <a:rPr lang="en-US" sz="4000" b="1" u="sng" dirty="0">
                <a:solidFill>
                  <a:srgbClr val="100A2B"/>
                </a:solidFill>
                <a:latin typeface="Arial"/>
                <a:cs typeface="Arial"/>
              </a:rPr>
              <a:t>What can youth workers do to empower young people to action?</a:t>
            </a:r>
            <a:endParaRPr lang="en-US" sz="4000" b="1" dirty="0">
              <a:solidFill>
                <a:srgbClr val="100A2B"/>
              </a:solidFill>
              <a:latin typeface="Arial"/>
              <a:cs typeface="Arial"/>
            </a:endParaRPr>
          </a:p>
        </p:txBody>
      </p:sp>
      <p:sp>
        <p:nvSpPr>
          <p:cNvPr id="3" name="Content Placeholder 2">
            <a:extLst>
              <a:ext uri="{FF2B5EF4-FFF2-40B4-BE49-F238E27FC236}">
                <a16:creationId xmlns:a16="http://schemas.microsoft.com/office/drawing/2014/main" id="{070CA9FC-24B7-7BDD-9E70-8278C1B35637}"/>
              </a:ext>
            </a:extLst>
          </p:cNvPr>
          <p:cNvSpPr>
            <a:spLocks noGrp="1"/>
          </p:cNvSpPr>
          <p:nvPr>
            <p:ph idx="1"/>
          </p:nvPr>
        </p:nvSpPr>
        <p:spPr>
          <a:xfrm>
            <a:off x="4824896" y="108933"/>
            <a:ext cx="7363658" cy="7030454"/>
          </a:xfrm>
        </p:spPr>
        <p:txBody>
          <a:bodyPr vert="horz" lIns="91440" tIns="45720" rIns="91440" bIns="45720" rtlCol="0" anchor="ctr">
            <a:noAutofit/>
          </a:bodyPr>
          <a:lstStyle/>
          <a:p>
            <a:pPr>
              <a:buNone/>
            </a:pPr>
            <a:r>
              <a:rPr lang="en-US" sz="1900" dirty="0">
                <a:latin typeface="Arial"/>
                <a:cs typeface="Arial"/>
              </a:rPr>
              <a:t>As youth workers, there are policies that we must follow. These help us to plan and share relevant and up-to-date information with young people. </a:t>
            </a:r>
          </a:p>
          <a:p>
            <a:pPr>
              <a:buFont typeface="Arial"/>
              <a:buChar char="•"/>
            </a:pPr>
            <a:r>
              <a:rPr lang="en-US" sz="1900" dirty="0">
                <a:latin typeface="Arial"/>
                <a:cs typeface="Arial"/>
              </a:rPr>
              <a:t>Five Pillars of Youth Work; Educative, Expressive, Inclusive, Participative and Empowering. </a:t>
            </a:r>
          </a:p>
          <a:p>
            <a:pPr>
              <a:buFont typeface="Arial"/>
              <a:buChar char="•"/>
            </a:pPr>
            <a:r>
              <a:rPr lang="en-US" sz="1900" dirty="0">
                <a:latin typeface="Arial"/>
                <a:cs typeface="Arial"/>
              </a:rPr>
              <a:t>The National Occupational Standards for Youth Work – these help us as youth workers to give young people the best experience we can – this topic could come under the values of Personal, social and political development, Active participation, and Partnership with others. </a:t>
            </a:r>
          </a:p>
          <a:p>
            <a:pPr>
              <a:buFont typeface="Arial"/>
              <a:buChar char="•"/>
            </a:pPr>
            <a:r>
              <a:rPr lang="en-US" sz="1900" dirty="0">
                <a:latin typeface="Arial"/>
                <a:cs typeface="Arial"/>
              </a:rPr>
              <a:t>As previously mentioned, there is the Well-being for Future Generations Act (Wales) 2015, that helps us as youth workers and other professionals to know how to develop our practice to help the development of our world for the generations to come, such as our children and their children. </a:t>
            </a:r>
          </a:p>
          <a:p>
            <a:pPr>
              <a:buFont typeface="Arial"/>
              <a:buChar char="•"/>
            </a:pPr>
            <a:r>
              <a:rPr lang="en-US" sz="1900" dirty="0">
                <a:latin typeface="Arial"/>
                <a:cs typeface="Arial"/>
              </a:rPr>
              <a:t>There is also the UNCRC (United Nations Convention on the Rights of the Child) which helps professionals, like youth workers, teach young people their rights and for us to be able to advocate with them and for them. </a:t>
            </a:r>
          </a:p>
          <a:p>
            <a:pPr marL="0" indent="0">
              <a:buNone/>
            </a:pPr>
            <a:r>
              <a:rPr lang="en-US" sz="1900" dirty="0">
                <a:latin typeface="Arial"/>
                <a:cs typeface="Arial"/>
              </a:rPr>
              <a:t>By following these policies and others, as youth workers, we should be able to educate our young people about why they should take action and how they can do act safely.</a:t>
            </a:r>
            <a:r>
              <a:rPr lang="en-US" sz="1900" dirty="0">
                <a:solidFill>
                  <a:schemeClr val="tx2"/>
                </a:solidFill>
                <a:latin typeface="Arial"/>
                <a:cs typeface="Arial"/>
              </a:rPr>
              <a:t> </a:t>
            </a:r>
            <a:endParaRPr lang="en-US" sz="1900" dirty="0">
              <a:solidFill>
                <a:schemeClr val="tx2"/>
              </a:solidFill>
            </a:endParaRPr>
          </a:p>
          <a:p>
            <a:pPr marL="0" indent="0">
              <a:buNone/>
            </a:pPr>
            <a:endParaRPr lang="en-US" sz="1400">
              <a:solidFill>
                <a:schemeClr val="tx2"/>
              </a:solidFill>
            </a:endParaRPr>
          </a:p>
        </p:txBody>
      </p:sp>
    </p:spTree>
    <p:extLst>
      <p:ext uri="{BB962C8B-B14F-4D97-AF65-F5344CB8AC3E}">
        <p14:creationId xmlns:p14="http://schemas.microsoft.com/office/powerpoint/2010/main" val="3078435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D1DBE8"/>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221383-B404-9FBD-6702-C54868F890B1}"/>
              </a:ext>
            </a:extLst>
          </p:cNvPr>
          <p:cNvSpPr txBox="1"/>
          <p:nvPr/>
        </p:nvSpPr>
        <p:spPr>
          <a:xfrm>
            <a:off x="560322" y="3627652"/>
            <a:ext cx="1106857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b="1" dirty="0">
                <a:latin typeface="Arial"/>
                <a:cs typeface="Arial"/>
              </a:rPr>
              <a:t>What can we do individually and as a community to improve our air quality? </a:t>
            </a:r>
          </a:p>
        </p:txBody>
      </p:sp>
      <p:sp>
        <p:nvSpPr>
          <p:cNvPr id="3" name="TextBox 2">
            <a:extLst>
              <a:ext uri="{FF2B5EF4-FFF2-40B4-BE49-F238E27FC236}">
                <a16:creationId xmlns:a16="http://schemas.microsoft.com/office/drawing/2014/main" id="{DBE3B788-1594-D055-951B-0247A67D790A}"/>
              </a:ext>
            </a:extLst>
          </p:cNvPr>
          <p:cNvSpPr txBox="1"/>
          <p:nvPr/>
        </p:nvSpPr>
        <p:spPr>
          <a:xfrm>
            <a:off x="394670" y="557564"/>
            <a:ext cx="11399883"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dirty="0">
                <a:solidFill>
                  <a:srgbClr val="100A2B"/>
                </a:solidFill>
                <a:latin typeface="Arial"/>
                <a:cs typeface="Arial"/>
              </a:rPr>
              <a:t>If we can improve our air quality locally and globally, we can improve our health, wellbeing and life expectancy. </a:t>
            </a:r>
            <a:r>
              <a:rPr lang="en-US" sz="4800" dirty="0">
                <a:solidFill>
                  <a:srgbClr val="100A2B"/>
                </a:solidFill>
                <a:latin typeface="Arial"/>
                <a:cs typeface="Arial"/>
              </a:rPr>
              <a:t> </a:t>
            </a:r>
          </a:p>
        </p:txBody>
      </p:sp>
    </p:spTree>
    <p:extLst>
      <p:ext uri="{BB962C8B-B14F-4D97-AF65-F5344CB8AC3E}">
        <p14:creationId xmlns:p14="http://schemas.microsoft.com/office/powerpoint/2010/main" val="40419514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3DD29F2-98EB-2850-8C15-D9AB1D2A831E}"/>
              </a:ext>
            </a:extLst>
          </p:cNvPr>
          <p:cNvSpPr txBox="1"/>
          <p:nvPr/>
        </p:nvSpPr>
        <p:spPr>
          <a:xfrm>
            <a:off x="6093705" y="1065224"/>
            <a:ext cx="5777822" cy="12971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ctr">
              <a:lnSpc>
                <a:spcPct val="90000"/>
              </a:lnSpc>
              <a:spcBef>
                <a:spcPct val="0"/>
              </a:spcBef>
              <a:spcAft>
                <a:spcPts val="600"/>
              </a:spcAft>
            </a:pPr>
            <a:r>
              <a:rPr lang="en-US" sz="4400" b="1" kern="1200" dirty="0">
                <a:solidFill>
                  <a:srgbClr val="100A2B"/>
                </a:solidFill>
                <a:latin typeface="Arial"/>
                <a:ea typeface="+mj-ea"/>
                <a:cs typeface="Arial"/>
              </a:rPr>
              <a:t>Thank You For </a:t>
            </a:r>
            <a:r>
              <a:rPr lang="en-US" sz="4400" b="1" dirty="0">
                <a:solidFill>
                  <a:srgbClr val="100A2B"/>
                </a:solidFill>
                <a:latin typeface="Arial"/>
                <a:ea typeface="+mj-ea"/>
                <a:cs typeface="Arial"/>
              </a:rPr>
              <a:t>Your Participation!</a:t>
            </a:r>
            <a:endParaRPr lang="en-US" sz="4400" b="1">
              <a:solidFill>
                <a:srgbClr val="100A2B"/>
              </a:solidFill>
              <a:ea typeface="+mj-ea"/>
            </a:endParaRPr>
          </a:p>
        </p:txBody>
      </p:sp>
      <p:sp>
        <p:nvSpPr>
          <p:cNvPr id="3" name="TextBox 2">
            <a:extLst>
              <a:ext uri="{FF2B5EF4-FFF2-40B4-BE49-F238E27FC236}">
                <a16:creationId xmlns:a16="http://schemas.microsoft.com/office/drawing/2014/main" id="{6C01E15E-CC85-E5AD-9EED-92DBEDF8C82B}"/>
              </a:ext>
            </a:extLst>
          </p:cNvPr>
          <p:cNvSpPr txBox="1"/>
          <p:nvPr/>
        </p:nvSpPr>
        <p:spPr>
          <a:xfrm>
            <a:off x="6403227" y="3892826"/>
            <a:ext cx="5468299" cy="111491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gn="ctr">
              <a:lnSpc>
                <a:spcPct val="90000"/>
              </a:lnSpc>
              <a:spcBef>
                <a:spcPts val="1000"/>
              </a:spcBef>
            </a:pPr>
            <a:r>
              <a:rPr lang="en-US" sz="3600" b="1" kern="1200" dirty="0">
                <a:latin typeface="Arial"/>
                <a:cs typeface="Arial"/>
              </a:rPr>
              <a:t>Feel Free to ask any Questions?</a:t>
            </a:r>
          </a:p>
        </p:txBody>
      </p:sp>
      <p:pic>
        <p:nvPicPr>
          <p:cNvPr id="7" name="Graphic 6" descr="Help">
            <a:extLst>
              <a:ext uri="{FF2B5EF4-FFF2-40B4-BE49-F238E27FC236}">
                <a16:creationId xmlns:a16="http://schemas.microsoft.com/office/drawing/2014/main" id="{E414D529-4515-639C-A912-ABBBAD2492B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015898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5AB106E-75F3-9CE0-4FD7-C87E4FA41DC0}"/>
              </a:ext>
            </a:extLst>
          </p:cNvPr>
          <p:cNvSpPr>
            <a:spLocks noGrp="1"/>
          </p:cNvSpPr>
          <p:nvPr>
            <p:ph type="title"/>
          </p:nvPr>
        </p:nvSpPr>
        <p:spPr>
          <a:xfrm>
            <a:off x="640080" y="1243013"/>
            <a:ext cx="3855720" cy="4371974"/>
          </a:xfrm>
        </p:spPr>
        <p:txBody>
          <a:bodyPr>
            <a:normAutofit/>
          </a:bodyPr>
          <a:lstStyle/>
          <a:p>
            <a:r>
              <a:rPr lang="en-US" sz="3600" b="1" u="sng">
                <a:solidFill>
                  <a:schemeClr val="tx2"/>
                </a:solidFill>
              </a:rPr>
              <a:t>Reference List:</a:t>
            </a:r>
          </a:p>
        </p:txBody>
      </p:sp>
      <p:sp>
        <p:nvSpPr>
          <p:cNvPr id="3" name="Content Placeholder 2">
            <a:extLst>
              <a:ext uri="{FF2B5EF4-FFF2-40B4-BE49-F238E27FC236}">
                <a16:creationId xmlns:a16="http://schemas.microsoft.com/office/drawing/2014/main" id="{3D632A65-419C-93F2-E808-0C1018AEA7B4}"/>
              </a:ext>
            </a:extLst>
          </p:cNvPr>
          <p:cNvSpPr>
            <a:spLocks noGrp="1"/>
          </p:cNvSpPr>
          <p:nvPr>
            <p:ph idx="1"/>
          </p:nvPr>
        </p:nvSpPr>
        <p:spPr>
          <a:xfrm>
            <a:off x="5204255" y="104456"/>
            <a:ext cx="6807006" cy="6630800"/>
          </a:xfrm>
        </p:spPr>
        <p:txBody>
          <a:bodyPr vert="horz" lIns="91440" tIns="45720" rIns="91440" bIns="45720" rtlCol="0" anchor="ctr">
            <a:noAutofit/>
          </a:bodyPr>
          <a:lstStyle/>
          <a:p>
            <a:pPr>
              <a:buNone/>
            </a:pPr>
            <a:r>
              <a:rPr lang="en-US" sz="1300" dirty="0">
                <a:latin typeface="Arial"/>
                <a:cs typeface="Arial"/>
              </a:rPr>
              <a:t>Air Quality in Wales. (Accessed March 2025). </a:t>
            </a:r>
            <a:r>
              <a:rPr lang="en-US" sz="1300" i="1" dirty="0">
                <a:latin typeface="Arial"/>
                <a:cs typeface="Arial"/>
              </a:rPr>
              <a:t>Policy. </a:t>
            </a:r>
            <a:r>
              <a:rPr lang="en-US" sz="1300" dirty="0">
                <a:latin typeface="Arial"/>
                <a:cs typeface="Arial"/>
              </a:rPr>
              <a:t>Welsh Government. </a:t>
            </a:r>
            <a:r>
              <a:rPr lang="en-US" sz="1300" u="sng" dirty="0">
                <a:latin typeface="Arial"/>
                <a:cs typeface="Arial"/>
                <a:hlinkClick r:id="rId3">
                  <a:extLst>
                    <a:ext uri="{A12FA001-AC4F-418D-AE19-62706E023703}">
                      <ahyp:hlinkClr xmlns:ahyp="http://schemas.microsoft.com/office/drawing/2018/hyperlinkcolor" val="tx"/>
                    </a:ext>
                  </a:extLst>
                </a:hlinkClick>
              </a:rPr>
              <a:t>Policy | Air Quality In Wales</a:t>
            </a:r>
            <a:endParaRPr lang="en-US" sz="1300" dirty="0">
              <a:latin typeface="Arial"/>
              <a:cs typeface="Arial"/>
            </a:endParaRPr>
          </a:p>
          <a:p>
            <a:pPr>
              <a:buNone/>
            </a:pPr>
            <a:r>
              <a:rPr lang="en-US" sz="1300" dirty="0">
                <a:latin typeface="Arial"/>
                <a:cs typeface="Arial"/>
              </a:rPr>
              <a:t>CLD Standards Council Scotland. (2019). </a:t>
            </a:r>
            <a:r>
              <a:rPr lang="en-US" sz="1300" i="1" dirty="0">
                <a:latin typeface="Arial"/>
                <a:cs typeface="Arial"/>
              </a:rPr>
              <a:t>National Occupational Standards for Youth Work (Values, pg.5). </a:t>
            </a:r>
            <a:r>
              <a:rPr lang="en-US" sz="1300" dirty="0">
                <a:latin typeface="Arial"/>
                <a:cs typeface="Arial"/>
              </a:rPr>
              <a:t>CLD Standards Council Scotland.</a:t>
            </a:r>
          </a:p>
          <a:p>
            <a:pPr>
              <a:buNone/>
            </a:pPr>
            <a:r>
              <a:rPr lang="en-US" sz="1300" dirty="0">
                <a:latin typeface="Arial"/>
                <a:cs typeface="Arial"/>
              </a:rPr>
              <a:t>Clean Air Fund. (Accessed March 2025). </a:t>
            </a:r>
            <a:r>
              <a:rPr lang="en-US" sz="1300" i="1" dirty="0">
                <a:latin typeface="Arial"/>
                <a:cs typeface="Arial"/>
              </a:rPr>
              <a:t>Facts and Stats on Air Pollution. </a:t>
            </a:r>
            <a:r>
              <a:rPr lang="en-US" sz="1300" dirty="0">
                <a:latin typeface="Arial"/>
                <a:cs typeface="Arial"/>
              </a:rPr>
              <a:t>BUREAU. </a:t>
            </a:r>
            <a:r>
              <a:rPr lang="en-US" sz="1300" u="sng" dirty="0">
                <a:latin typeface="Arial"/>
                <a:cs typeface="Arial"/>
                <a:hlinkClick r:id="rId4">
                  <a:extLst>
                    <a:ext uri="{A12FA001-AC4F-418D-AE19-62706E023703}">
                      <ahyp:hlinkClr xmlns:ahyp="http://schemas.microsoft.com/office/drawing/2018/hyperlinkcolor" val="tx"/>
                    </a:ext>
                  </a:extLst>
                </a:hlinkClick>
              </a:rPr>
              <a:t>Facts and stats on air pollution - Clean Air Fund</a:t>
            </a:r>
            <a:endParaRPr lang="en-US" sz="1300" dirty="0">
              <a:latin typeface="Arial"/>
              <a:cs typeface="Arial"/>
            </a:endParaRPr>
          </a:p>
          <a:p>
            <a:pPr>
              <a:buNone/>
            </a:pPr>
            <a:r>
              <a:rPr lang="en-US" sz="1300" dirty="0">
                <a:latin typeface="Arial"/>
                <a:cs typeface="Arial"/>
              </a:rPr>
              <a:t>Cuthbert AM, J. (2015). </a:t>
            </a:r>
            <a:r>
              <a:rPr lang="en-US" sz="1300" i="1" dirty="0">
                <a:latin typeface="Arial"/>
                <a:cs typeface="Arial"/>
              </a:rPr>
              <a:t>Well-being for Future Generations Act (Wales) 2015. </a:t>
            </a:r>
            <a:r>
              <a:rPr lang="en-US" sz="1300" dirty="0">
                <a:latin typeface="Arial"/>
                <a:cs typeface="Arial"/>
              </a:rPr>
              <a:t>Welsh Government. </a:t>
            </a:r>
          </a:p>
          <a:p>
            <a:pPr>
              <a:buNone/>
            </a:pPr>
            <a:r>
              <a:rPr lang="en-US" sz="1200" dirty="0">
                <a:latin typeface="Arial"/>
                <a:cs typeface="Arial"/>
              </a:rPr>
              <a:t>Department for Children, Education, Lifelong learning and Skills. (November 2008). </a:t>
            </a:r>
            <a:r>
              <a:rPr lang="en-US" sz="1200" i="1" dirty="0">
                <a:latin typeface="Arial"/>
                <a:cs typeface="Arial"/>
              </a:rPr>
              <a:t>Education for Sustainable Development and Global Citizenship. </a:t>
            </a:r>
            <a:r>
              <a:rPr lang="en-US" sz="1200" dirty="0">
                <a:latin typeface="Arial"/>
                <a:cs typeface="Arial"/>
              </a:rPr>
              <a:t>Welsh Assembly Government. </a:t>
            </a:r>
          </a:p>
          <a:p>
            <a:pPr>
              <a:buNone/>
            </a:pPr>
            <a:r>
              <a:rPr lang="en-US" sz="1300" dirty="0">
                <a:latin typeface="Arial"/>
                <a:cs typeface="Arial"/>
              </a:rPr>
              <a:t>Department of Environment, Food and Rural Affairs. (2019). </a:t>
            </a:r>
            <a:r>
              <a:rPr lang="en-US" sz="1300" i="1" dirty="0">
                <a:latin typeface="Arial"/>
                <a:cs typeface="Arial"/>
              </a:rPr>
              <a:t>Clean Air Strategy 2019. </a:t>
            </a:r>
            <a:r>
              <a:rPr lang="en-US" sz="1300" dirty="0">
                <a:latin typeface="Arial"/>
                <a:cs typeface="Arial"/>
              </a:rPr>
              <a:t>UK Government. </a:t>
            </a:r>
          </a:p>
          <a:p>
            <a:pPr>
              <a:buNone/>
            </a:pPr>
            <a:r>
              <a:rPr lang="en-US" sz="1300" dirty="0">
                <a:latin typeface="Arial"/>
                <a:cs typeface="Arial"/>
              </a:rPr>
              <a:t>UK Government. (January 2019, accessed March 2025). </a:t>
            </a:r>
            <a:r>
              <a:rPr lang="en-US" sz="1300" i="1" dirty="0">
                <a:latin typeface="Arial"/>
                <a:cs typeface="Arial"/>
              </a:rPr>
              <a:t>Air quality: explaining air pollution – at a glance. </a:t>
            </a:r>
            <a:r>
              <a:rPr lang="en-US" sz="1300" dirty="0">
                <a:latin typeface="Arial"/>
                <a:cs typeface="Arial"/>
              </a:rPr>
              <a:t>UK Government Department of Environment, Food and Rural Affairs. </a:t>
            </a:r>
            <a:r>
              <a:rPr lang="en-US" sz="1300" u="sng" dirty="0">
                <a:latin typeface="Arial"/>
                <a:cs typeface="Arial"/>
                <a:hlinkClick r:id="rId5">
                  <a:extLst>
                    <a:ext uri="{A12FA001-AC4F-418D-AE19-62706E023703}">
                      <ahyp:hlinkClr xmlns:ahyp="http://schemas.microsoft.com/office/drawing/2018/hyperlinkcolor" val="tx"/>
                    </a:ext>
                  </a:extLst>
                </a:hlinkClick>
              </a:rPr>
              <a:t>Air quality: explaining air pollution – at a glance - GOV.UK</a:t>
            </a:r>
            <a:endParaRPr lang="en-US" sz="1300" dirty="0">
              <a:latin typeface="Arial"/>
              <a:cs typeface="Arial"/>
            </a:endParaRPr>
          </a:p>
          <a:p>
            <a:pPr>
              <a:buNone/>
            </a:pPr>
            <a:r>
              <a:rPr lang="en-US" sz="1300" dirty="0">
                <a:latin typeface="Arial"/>
                <a:cs typeface="Arial"/>
              </a:rPr>
              <a:t>UNICEF. (1989). </a:t>
            </a:r>
            <a:r>
              <a:rPr lang="en-US" sz="1300" i="1" dirty="0">
                <a:latin typeface="Arial"/>
                <a:cs typeface="Arial"/>
              </a:rPr>
              <a:t>United Nations Convention on the Rights of the Child. </a:t>
            </a:r>
            <a:r>
              <a:rPr lang="en-US" sz="1300" dirty="0">
                <a:latin typeface="Arial"/>
                <a:cs typeface="Arial"/>
              </a:rPr>
              <a:t>UNICEF.</a:t>
            </a:r>
          </a:p>
          <a:p>
            <a:pPr>
              <a:buNone/>
            </a:pPr>
            <a:r>
              <a:rPr lang="en-US" sz="1300" dirty="0">
                <a:latin typeface="Arial"/>
                <a:cs typeface="Arial"/>
              </a:rPr>
              <a:t>United Nations. (2015). </a:t>
            </a:r>
            <a:r>
              <a:rPr lang="en-US" sz="1300" i="1" dirty="0">
                <a:latin typeface="Arial"/>
                <a:cs typeface="Arial"/>
              </a:rPr>
              <a:t>United Nations 17 Sustainable Development Goals. </a:t>
            </a:r>
            <a:r>
              <a:rPr lang="en-US" sz="1300" dirty="0">
                <a:latin typeface="Arial"/>
                <a:cs typeface="Arial"/>
              </a:rPr>
              <a:t>United Nationals Department of Economic and Social Affairs. </a:t>
            </a:r>
          </a:p>
          <a:p>
            <a:pPr>
              <a:buNone/>
            </a:pPr>
            <a:r>
              <a:rPr lang="en-US" sz="1300" dirty="0">
                <a:latin typeface="Arial"/>
                <a:cs typeface="Arial"/>
              </a:rPr>
              <a:t>World Economic Forum (Accessed March 2025).</a:t>
            </a:r>
            <a:r>
              <a:rPr lang="en-US" sz="1300" b="1" dirty="0">
                <a:latin typeface="Arial"/>
                <a:cs typeface="Arial"/>
              </a:rPr>
              <a:t> </a:t>
            </a:r>
            <a:r>
              <a:rPr lang="en-US" sz="1300" i="1" dirty="0">
                <a:latin typeface="Arial"/>
                <a:cs typeface="Arial"/>
              </a:rPr>
              <a:t>Only 7 countries currently meet the World Health Organization’s clean air guidelines. What are they doing right? </a:t>
            </a:r>
            <a:r>
              <a:rPr lang="en-US" sz="1300" dirty="0">
                <a:latin typeface="Arial"/>
                <a:cs typeface="Arial"/>
              </a:rPr>
              <a:t>World Economic Forum.</a:t>
            </a:r>
            <a:r>
              <a:rPr lang="en-US" sz="1300" i="1" dirty="0">
                <a:latin typeface="Arial"/>
                <a:cs typeface="Arial"/>
              </a:rPr>
              <a:t> </a:t>
            </a:r>
            <a:r>
              <a:rPr lang="en-US" sz="1300" u="sng" dirty="0">
                <a:latin typeface="Arial"/>
                <a:cs typeface="Arial"/>
                <a:hlinkClick r:id="rId6">
                  <a:extLst>
                    <a:ext uri="{A12FA001-AC4F-418D-AE19-62706E023703}">
                      <ahyp:hlinkClr xmlns:ahyp="http://schemas.microsoft.com/office/drawing/2018/hyperlinkcolor" val="tx"/>
                    </a:ext>
                  </a:extLst>
                </a:hlinkClick>
              </a:rPr>
              <a:t>Only 7 countries currently meet the World Health Organization's clean air guidelines. What are they doing right? | World Economic Forum</a:t>
            </a:r>
            <a:endParaRPr lang="en-US" sz="1300" dirty="0">
              <a:latin typeface="Arial"/>
              <a:cs typeface="Arial"/>
            </a:endParaRPr>
          </a:p>
          <a:p>
            <a:pPr>
              <a:buNone/>
            </a:pPr>
            <a:r>
              <a:rPr lang="en-US" sz="1300" dirty="0">
                <a:latin typeface="Arial"/>
                <a:cs typeface="Arial"/>
              </a:rPr>
              <a:t>World Population Review. (Accessed March 2025). </a:t>
            </a:r>
            <a:r>
              <a:rPr lang="en-US" sz="1300" i="1" dirty="0">
                <a:latin typeface="Arial"/>
                <a:cs typeface="Arial"/>
              </a:rPr>
              <a:t>Most Polluted Countries 2025. </a:t>
            </a:r>
            <a:r>
              <a:rPr lang="en-US" sz="1300" dirty="0">
                <a:latin typeface="Arial"/>
                <a:cs typeface="Arial"/>
              </a:rPr>
              <a:t>World Population Review. </a:t>
            </a:r>
            <a:r>
              <a:rPr lang="en-US" sz="1300" u="sng" dirty="0">
                <a:latin typeface="Arial"/>
                <a:cs typeface="Arial"/>
                <a:hlinkClick r:id="rId7">
                  <a:extLst>
                    <a:ext uri="{A12FA001-AC4F-418D-AE19-62706E023703}">
                      <ahyp:hlinkClr xmlns:ahyp="http://schemas.microsoft.com/office/drawing/2018/hyperlinkcolor" val="tx"/>
                    </a:ext>
                  </a:extLst>
                </a:hlinkClick>
              </a:rPr>
              <a:t>Most Polluted Countries 2025</a:t>
            </a:r>
            <a:endParaRPr lang="en-US" sz="1300" dirty="0">
              <a:latin typeface="Arial"/>
              <a:cs typeface="Arial"/>
            </a:endParaRPr>
          </a:p>
          <a:p>
            <a:pPr>
              <a:buNone/>
            </a:pPr>
            <a:r>
              <a:rPr lang="en-US" sz="1300" dirty="0">
                <a:latin typeface="Arial"/>
                <a:cs typeface="Arial"/>
              </a:rPr>
              <a:t>Youth Work Wales Review Group. (2022). </a:t>
            </a:r>
            <a:r>
              <a:rPr lang="en-US" sz="1300" i="1" dirty="0">
                <a:latin typeface="Arial"/>
                <a:cs typeface="Arial"/>
              </a:rPr>
              <a:t>Youth Work Wales: Principles and Purposes (pg.5-6). </a:t>
            </a:r>
            <a:r>
              <a:rPr lang="en-US" sz="1300" dirty="0">
                <a:latin typeface="Arial"/>
                <a:cs typeface="Arial"/>
              </a:rPr>
              <a:t>Education Workforce Council.</a:t>
            </a:r>
          </a:p>
        </p:txBody>
      </p:sp>
    </p:spTree>
    <p:extLst>
      <p:ext uri="{BB962C8B-B14F-4D97-AF65-F5344CB8AC3E}">
        <p14:creationId xmlns:p14="http://schemas.microsoft.com/office/powerpoint/2010/main" val="11101569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39</Slides>
  <Notes>32</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ECYW5003 – No-one is too small to make a difference: Working with young people to create a climate of change </vt:lpstr>
      <vt:lpstr>PowerPoint Presentation</vt:lpstr>
      <vt:lpstr>Today's topic is...</vt:lpstr>
      <vt:lpstr>PowerPoint Presentation</vt:lpstr>
      <vt:lpstr>PowerPoint Presentation</vt:lpstr>
      <vt:lpstr>True or False?</vt:lpstr>
      <vt:lpstr>PowerPoint Presentation</vt:lpstr>
      <vt:lpstr>PowerPoint Presentation</vt:lpstr>
      <vt:lpstr>True or False?</vt:lpstr>
      <vt:lpstr>PowerPoint Presentation</vt:lpstr>
      <vt:lpstr>PowerPoint Presentation</vt:lpstr>
      <vt:lpstr>True or False?</vt:lpstr>
      <vt:lpstr>PowerPoint Presentation</vt:lpstr>
      <vt:lpstr>PowerPoint Presentation</vt:lpstr>
      <vt:lpstr>True or False?</vt:lpstr>
      <vt:lpstr>PowerPoint Presentation</vt:lpstr>
      <vt:lpstr>PowerPoint Presentation</vt:lpstr>
      <vt:lpstr>True or False?</vt:lpstr>
      <vt:lpstr>PowerPoint Presentation</vt:lpstr>
      <vt:lpstr>PowerPoint Presentation</vt:lpstr>
      <vt:lpstr>True or False?</vt:lpstr>
      <vt:lpstr>PowerPoint Presentation</vt:lpstr>
      <vt:lpstr>PowerPoint Presentation</vt:lpstr>
      <vt:lpstr>Facts about Air Pollution:</vt:lpstr>
      <vt:lpstr>PowerPoint Presentation</vt:lpstr>
      <vt:lpstr>PowerPoint Presentation</vt:lpstr>
      <vt:lpstr>PowerPoint Presentation</vt:lpstr>
      <vt:lpstr>Countries Quiz:</vt:lpstr>
      <vt:lpstr>Quiz Answers:</vt:lpstr>
      <vt:lpstr>Quiz Answers:</vt:lpstr>
      <vt:lpstr>What causes air pollution? </vt:lpstr>
      <vt:lpstr>PowerPoint Presentation</vt:lpstr>
      <vt:lpstr>Discussion</vt:lpstr>
      <vt:lpstr>UK and Wales Solutions to air pollution:</vt:lpstr>
      <vt:lpstr>PowerPoint Presentation</vt:lpstr>
      <vt:lpstr>What can youth workers do to empower young people to action?</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1596</cp:revision>
  <dcterms:created xsi:type="dcterms:W3CDTF">2025-03-21T16:39:19Z</dcterms:created>
  <dcterms:modified xsi:type="dcterms:W3CDTF">2025-03-27T02:44:00Z</dcterms:modified>
</cp:coreProperties>
</file>