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60" r:id="rId3"/>
    <p:sldId id="265" r:id="rId4"/>
    <p:sldId id="266" r:id="rId5"/>
    <p:sldId id="261" r:id="rId6"/>
    <p:sldId id="264" r:id="rId7"/>
    <p:sldId id="267" r:id="rId8"/>
    <p:sldId id="257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A3C3270-FEA1-4845-8C9A-39D6D7EAFD0B}" v="529" dt="2021-02-23T21:50:50.290"/>
    <p1510:client id="{4D1417D6-C11B-B2A7-16CB-C469605B3B86}" v="12" dt="2021-02-24T11:36:56.548"/>
    <p1510:client id="{7E48174D-14D3-76D2-8CEF-4A5BCBF57FE7}" v="1637" dt="2021-02-25T20:58:45.269"/>
    <p1510:client id="{961F4537-DAA1-0BE7-58FF-6425DCEF1F26}" v="2885" dt="2021-02-26T14:21:01.712"/>
    <p1510:client id="{DFDFF2BF-BFA3-A728-6CBF-E2987D645FAD}" v="795" dt="2021-02-25T15:20:59.275"/>
    <p1510:client id="{E70DDA87-D192-C1C5-A644-D091716909C2}" v="208" dt="2021-02-26T09:26:43.30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race Nankya Kiwanuka (1920908)" userId="S::1920908@student.uwtsd.ac.uk::85b91daf-d2a1-4246-a43d-8278d00c10bb" providerId="AD" clId="Web-{7E48174D-14D3-76D2-8CEF-4A5BCBF57FE7}"/>
    <pc:docChg chg="addSld delSld modSld sldOrd">
      <pc:chgData name="Grace Nankya Kiwanuka (1920908)" userId="S::1920908@student.uwtsd.ac.uk::85b91daf-d2a1-4246-a43d-8278d00c10bb" providerId="AD" clId="Web-{7E48174D-14D3-76D2-8CEF-4A5BCBF57FE7}" dt="2021-02-25T20:59:17.707" v="822"/>
      <pc:docMkLst>
        <pc:docMk/>
      </pc:docMkLst>
      <pc:sldChg chg="del ord">
        <pc:chgData name="Grace Nankya Kiwanuka (1920908)" userId="S::1920908@student.uwtsd.ac.uk::85b91daf-d2a1-4246-a43d-8278d00c10bb" providerId="AD" clId="Web-{7E48174D-14D3-76D2-8CEF-4A5BCBF57FE7}" dt="2021-02-25T19:47:41.503" v="164"/>
        <pc:sldMkLst>
          <pc:docMk/>
          <pc:sldMk cId="3676511981" sldId="259"/>
        </pc:sldMkLst>
      </pc:sldChg>
      <pc:sldChg chg="modSp">
        <pc:chgData name="Grace Nankya Kiwanuka (1920908)" userId="S::1920908@student.uwtsd.ac.uk::85b91daf-d2a1-4246-a43d-8278d00c10bb" providerId="AD" clId="Web-{7E48174D-14D3-76D2-8CEF-4A5BCBF57FE7}" dt="2021-02-25T20:11:46.758" v="522" actId="20577"/>
        <pc:sldMkLst>
          <pc:docMk/>
          <pc:sldMk cId="603952507" sldId="260"/>
        </pc:sldMkLst>
        <pc:spChg chg="mod">
          <ac:chgData name="Grace Nankya Kiwanuka (1920908)" userId="S::1920908@student.uwtsd.ac.uk::85b91daf-d2a1-4246-a43d-8278d00c10bb" providerId="AD" clId="Web-{7E48174D-14D3-76D2-8CEF-4A5BCBF57FE7}" dt="2021-02-25T20:11:46.758" v="522" actId="20577"/>
          <ac:spMkLst>
            <pc:docMk/>
            <pc:sldMk cId="603952507" sldId="260"/>
            <ac:spMk id="3" creationId="{ECCDF0A1-01DD-481B-875F-1FFC10D242B6}"/>
          </ac:spMkLst>
        </pc:spChg>
      </pc:sldChg>
      <pc:sldChg chg="addSp delSp modSp new mod ord setBg setClrOvrMap">
        <pc:chgData name="Grace Nankya Kiwanuka (1920908)" userId="S::1920908@student.uwtsd.ac.uk::85b91daf-d2a1-4246-a43d-8278d00c10bb" providerId="AD" clId="Web-{7E48174D-14D3-76D2-8CEF-4A5BCBF57FE7}" dt="2021-02-25T20:42:03.124" v="700" actId="20577"/>
        <pc:sldMkLst>
          <pc:docMk/>
          <pc:sldMk cId="2563942604" sldId="261"/>
        </pc:sldMkLst>
        <pc:spChg chg="mod">
          <ac:chgData name="Grace Nankya Kiwanuka (1920908)" userId="S::1920908@student.uwtsd.ac.uk::85b91daf-d2a1-4246-a43d-8278d00c10bb" providerId="AD" clId="Web-{7E48174D-14D3-76D2-8CEF-4A5BCBF57FE7}" dt="2021-02-25T20:28:55.640" v="540"/>
          <ac:spMkLst>
            <pc:docMk/>
            <pc:sldMk cId="2563942604" sldId="261"/>
            <ac:spMk id="2" creationId="{CCA700B9-4E1A-44AC-9B1D-AE1105179A8E}"/>
          </ac:spMkLst>
        </pc:spChg>
        <pc:spChg chg="del">
          <ac:chgData name="Grace Nankya Kiwanuka (1920908)" userId="S::1920908@student.uwtsd.ac.uk::85b91daf-d2a1-4246-a43d-8278d00c10bb" providerId="AD" clId="Web-{7E48174D-14D3-76D2-8CEF-4A5BCBF57FE7}" dt="2021-02-25T20:27:10.654" v="532"/>
          <ac:spMkLst>
            <pc:docMk/>
            <pc:sldMk cId="2563942604" sldId="261"/>
            <ac:spMk id="3" creationId="{E7380190-520F-45C7-8263-3122D221BF36}"/>
          </ac:spMkLst>
        </pc:spChg>
        <pc:spChg chg="add mod">
          <ac:chgData name="Grace Nankya Kiwanuka (1920908)" userId="S::1920908@student.uwtsd.ac.uk::85b91daf-d2a1-4246-a43d-8278d00c10bb" providerId="AD" clId="Web-{7E48174D-14D3-76D2-8CEF-4A5BCBF57FE7}" dt="2021-02-25T20:42:03.124" v="700" actId="20577"/>
          <ac:spMkLst>
            <pc:docMk/>
            <pc:sldMk cId="2563942604" sldId="261"/>
            <ac:spMk id="8" creationId="{896D65F6-D306-462B-98D7-DF48826DBC96}"/>
          </ac:spMkLst>
        </pc:spChg>
        <pc:spChg chg="add">
          <ac:chgData name="Grace Nankya Kiwanuka (1920908)" userId="S::1920908@student.uwtsd.ac.uk::85b91daf-d2a1-4246-a43d-8278d00c10bb" providerId="AD" clId="Web-{7E48174D-14D3-76D2-8CEF-4A5BCBF57FE7}" dt="2021-02-25T20:28:55.640" v="540"/>
          <ac:spMkLst>
            <pc:docMk/>
            <pc:sldMk cId="2563942604" sldId="261"/>
            <ac:spMk id="11" creationId="{CF62D2A7-8207-488C-9F46-316BA81A16C8}"/>
          </ac:spMkLst>
        </pc:spChg>
        <pc:picChg chg="add mod ord">
          <ac:chgData name="Grace Nankya Kiwanuka (1920908)" userId="S::1920908@student.uwtsd.ac.uk::85b91daf-d2a1-4246-a43d-8278d00c10bb" providerId="AD" clId="Web-{7E48174D-14D3-76D2-8CEF-4A5BCBF57FE7}" dt="2021-02-25T20:28:55.640" v="540"/>
          <ac:picMkLst>
            <pc:docMk/>
            <pc:sldMk cId="2563942604" sldId="261"/>
            <ac:picMk id="4" creationId="{D9CFC411-6A73-489F-A97D-ED2D7C55D097}"/>
          </ac:picMkLst>
        </pc:picChg>
      </pc:sldChg>
      <pc:sldChg chg="addSp delSp modSp new del ord">
        <pc:chgData name="Grace Nankya Kiwanuka (1920908)" userId="S::1920908@student.uwtsd.ac.uk::85b91daf-d2a1-4246-a43d-8278d00c10bb" providerId="AD" clId="Web-{7E48174D-14D3-76D2-8CEF-4A5BCBF57FE7}" dt="2021-02-25T20:44:05.486" v="750"/>
        <pc:sldMkLst>
          <pc:docMk/>
          <pc:sldMk cId="3695008533" sldId="262"/>
        </pc:sldMkLst>
        <pc:spChg chg="mod">
          <ac:chgData name="Grace Nankya Kiwanuka (1920908)" userId="S::1920908@student.uwtsd.ac.uk::85b91daf-d2a1-4246-a43d-8278d00c10bb" providerId="AD" clId="Web-{7E48174D-14D3-76D2-8CEF-4A5BCBF57FE7}" dt="2021-02-25T19:44:23.280" v="127" actId="20577"/>
          <ac:spMkLst>
            <pc:docMk/>
            <pc:sldMk cId="3695008533" sldId="262"/>
            <ac:spMk id="2" creationId="{17F0E46F-E26B-4CD7-8CA0-7A3A332095D1}"/>
          </ac:spMkLst>
        </pc:spChg>
        <pc:spChg chg="mod">
          <ac:chgData name="Grace Nankya Kiwanuka (1920908)" userId="S::1920908@student.uwtsd.ac.uk::85b91daf-d2a1-4246-a43d-8278d00c10bb" providerId="AD" clId="Web-{7E48174D-14D3-76D2-8CEF-4A5BCBF57FE7}" dt="2021-02-25T19:46:18.329" v="148" actId="20577"/>
          <ac:spMkLst>
            <pc:docMk/>
            <pc:sldMk cId="3695008533" sldId="262"/>
            <ac:spMk id="3" creationId="{B1856090-6CFD-4D59-9F19-042357DAE440}"/>
          </ac:spMkLst>
        </pc:spChg>
        <pc:spChg chg="mod">
          <ac:chgData name="Grace Nankya Kiwanuka (1920908)" userId="S::1920908@student.uwtsd.ac.uk::85b91daf-d2a1-4246-a43d-8278d00c10bb" providerId="AD" clId="Web-{7E48174D-14D3-76D2-8CEF-4A5BCBF57FE7}" dt="2021-02-25T20:42:35.063" v="749" actId="20577"/>
          <ac:spMkLst>
            <pc:docMk/>
            <pc:sldMk cId="3695008533" sldId="262"/>
            <ac:spMk id="4" creationId="{69055115-90B7-45BB-A68B-7AB77C0C4D4A}"/>
          </ac:spMkLst>
        </pc:spChg>
        <pc:spChg chg="mod">
          <ac:chgData name="Grace Nankya Kiwanuka (1920908)" userId="S::1920908@student.uwtsd.ac.uk::85b91daf-d2a1-4246-a43d-8278d00c10bb" providerId="AD" clId="Web-{7E48174D-14D3-76D2-8CEF-4A5BCBF57FE7}" dt="2021-02-25T19:47:24.127" v="163" actId="20577"/>
          <ac:spMkLst>
            <pc:docMk/>
            <pc:sldMk cId="3695008533" sldId="262"/>
            <ac:spMk id="5" creationId="{1158AF3C-DE39-4F94-900C-7A114FAB5F40}"/>
          </ac:spMkLst>
        </pc:spChg>
        <pc:spChg chg="del mod">
          <ac:chgData name="Grace Nankya Kiwanuka (1920908)" userId="S::1920908@student.uwtsd.ac.uk::85b91daf-d2a1-4246-a43d-8278d00c10bb" providerId="AD" clId="Web-{7E48174D-14D3-76D2-8CEF-4A5BCBF57FE7}" dt="2021-02-25T20:37:54.104" v="674"/>
          <ac:spMkLst>
            <pc:docMk/>
            <pc:sldMk cId="3695008533" sldId="262"/>
            <ac:spMk id="6" creationId="{D01AF2D3-CAD9-4006-BE57-82C1A7675935}"/>
          </ac:spMkLst>
        </pc:spChg>
        <pc:picChg chg="add mod ord">
          <ac:chgData name="Grace Nankya Kiwanuka (1920908)" userId="S::1920908@student.uwtsd.ac.uk::85b91daf-d2a1-4246-a43d-8278d00c10bb" providerId="AD" clId="Web-{7E48174D-14D3-76D2-8CEF-4A5BCBF57FE7}" dt="2021-02-25T20:40:01.075" v="697" actId="1076"/>
          <ac:picMkLst>
            <pc:docMk/>
            <pc:sldMk cId="3695008533" sldId="262"/>
            <ac:picMk id="7" creationId="{DCD6BF8B-49B6-44B6-B1AD-15CEB7D4073A}"/>
          </ac:picMkLst>
        </pc:picChg>
      </pc:sldChg>
      <pc:sldChg chg="modSp new ord">
        <pc:chgData name="Grace Nankya Kiwanuka (1920908)" userId="S::1920908@student.uwtsd.ac.uk::85b91daf-d2a1-4246-a43d-8278d00c10bb" providerId="AD" clId="Web-{7E48174D-14D3-76D2-8CEF-4A5BCBF57FE7}" dt="2021-02-25T19:49:39.083" v="197" actId="20577"/>
        <pc:sldMkLst>
          <pc:docMk/>
          <pc:sldMk cId="2441912853" sldId="263"/>
        </pc:sldMkLst>
        <pc:spChg chg="mod">
          <ac:chgData name="Grace Nankya Kiwanuka (1920908)" userId="S::1920908@student.uwtsd.ac.uk::85b91daf-d2a1-4246-a43d-8278d00c10bb" providerId="AD" clId="Web-{7E48174D-14D3-76D2-8CEF-4A5BCBF57FE7}" dt="2021-02-25T19:49:39.083" v="197" actId="20577"/>
          <ac:spMkLst>
            <pc:docMk/>
            <pc:sldMk cId="2441912853" sldId="263"/>
            <ac:spMk id="2" creationId="{3B9F598C-2A5F-40E7-8904-F9237027E325}"/>
          </ac:spMkLst>
        </pc:spChg>
      </pc:sldChg>
      <pc:sldChg chg="modSp new ord">
        <pc:chgData name="Grace Nankya Kiwanuka (1920908)" userId="S::1920908@student.uwtsd.ac.uk::85b91daf-d2a1-4246-a43d-8278d00c10bb" providerId="AD" clId="Web-{7E48174D-14D3-76D2-8CEF-4A5BCBF57FE7}" dt="2021-02-25T19:50:42.428" v="206" actId="20577"/>
        <pc:sldMkLst>
          <pc:docMk/>
          <pc:sldMk cId="2965076047" sldId="264"/>
        </pc:sldMkLst>
        <pc:spChg chg="mod">
          <ac:chgData name="Grace Nankya Kiwanuka (1920908)" userId="S::1920908@student.uwtsd.ac.uk::85b91daf-d2a1-4246-a43d-8278d00c10bb" providerId="AD" clId="Web-{7E48174D-14D3-76D2-8CEF-4A5BCBF57FE7}" dt="2021-02-25T19:50:42.428" v="206" actId="20577"/>
          <ac:spMkLst>
            <pc:docMk/>
            <pc:sldMk cId="2965076047" sldId="264"/>
            <ac:spMk id="2" creationId="{67E7CAA6-B003-4098-A1A8-214C63D00A62}"/>
          </ac:spMkLst>
        </pc:spChg>
      </pc:sldChg>
      <pc:sldChg chg="addSp delSp modSp new mod ord setBg setClrOvrMap">
        <pc:chgData name="Grace Nankya Kiwanuka (1920908)" userId="S::1920908@student.uwtsd.ac.uk::85b91daf-d2a1-4246-a43d-8278d00c10bb" providerId="AD" clId="Web-{7E48174D-14D3-76D2-8CEF-4A5BCBF57FE7}" dt="2021-02-25T20:50:10.134" v="805" actId="20577"/>
        <pc:sldMkLst>
          <pc:docMk/>
          <pc:sldMk cId="4236463396" sldId="265"/>
        </pc:sldMkLst>
        <pc:spChg chg="mod">
          <ac:chgData name="Grace Nankya Kiwanuka (1920908)" userId="S::1920908@student.uwtsd.ac.uk::85b91daf-d2a1-4246-a43d-8278d00c10bb" providerId="AD" clId="Web-{7E48174D-14D3-76D2-8CEF-4A5BCBF57FE7}" dt="2021-02-25T20:48:38.945" v="791"/>
          <ac:spMkLst>
            <pc:docMk/>
            <pc:sldMk cId="4236463396" sldId="265"/>
            <ac:spMk id="2" creationId="{10F1924A-A15B-4012-B23A-77F647C4C252}"/>
          </ac:spMkLst>
        </pc:spChg>
        <pc:spChg chg="del">
          <ac:chgData name="Grace Nankya Kiwanuka (1920908)" userId="S::1920908@student.uwtsd.ac.uk::85b91daf-d2a1-4246-a43d-8278d00c10bb" providerId="AD" clId="Web-{7E48174D-14D3-76D2-8CEF-4A5BCBF57FE7}" dt="2021-02-25T20:45:25.941" v="753"/>
          <ac:spMkLst>
            <pc:docMk/>
            <pc:sldMk cId="4236463396" sldId="265"/>
            <ac:spMk id="3" creationId="{3379FBAC-201F-4B48-92C0-7E2635902994}"/>
          </ac:spMkLst>
        </pc:spChg>
        <pc:spChg chg="mod">
          <ac:chgData name="Grace Nankya Kiwanuka (1920908)" userId="S::1920908@student.uwtsd.ac.uk::85b91daf-d2a1-4246-a43d-8278d00c10bb" providerId="AD" clId="Web-{7E48174D-14D3-76D2-8CEF-4A5BCBF57FE7}" dt="2021-02-25T20:50:10.134" v="805" actId="20577"/>
          <ac:spMkLst>
            <pc:docMk/>
            <pc:sldMk cId="4236463396" sldId="265"/>
            <ac:spMk id="4" creationId="{63E30C41-4793-42E5-AE78-B4F986171727}"/>
          </ac:spMkLst>
        </pc:spChg>
        <pc:spChg chg="add">
          <ac:chgData name="Grace Nankya Kiwanuka (1920908)" userId="S::1920908@student.uwtsd.ac.uk::85b91daf-d2a1-4246-a43d-8278d00c10bb" providerId="AD" clId="Web-{7E48174D-14D3-76D2-8CEF-4A5BCBF57FE7}" dt="2021-02-25T20:48:38.945" v="791"/>
          <ac:spMkLst>
            <pc:docMk/>
            <pc:sldMk cId="4236463396" sldId="265"/>
            <ac:spMk id="10" creationId="{CF62D2A7-8207-488C-9F46-316BA81A16C8}"/>
          </ac:spMkLst>
        </pc:spChg>
        <pc:picChg chg="add mod ord modCrop">
          <ac:chgData name="Grace Nankya Kiwanuka (1920908)" userId="S::1920908@student.uwtsd.ac.uk::85b91daf-d2a1-4246-a43d-8278d00c10bb" providerId="AD" clId="Web-{7E48174D-14D3-76D2-8CEF-4A5BCBF57FE7}" dt="2021-02-25T20:48:38.945" v="791"/>
          <ac:picMkLst>
            <pc:docMk/>
            <pc:sldMk cId="4236463396" sldId="265"/>
            <ac:picMk id="5" creationId="{91AEB198-F984-46DB-B257-AF6AE323AF64}"/>
          </ac:picMkLst>
        </pc:picChg>
      </pc:sldChg>
      <pc:sldChg chg="addSp delSp modSp new mod setBg">
        <pc:chgData name="Grace Nankya Kiwanuka (1920908)" userId="S::1920908@student.uwtsd.ac.uk::85b91daf-d2a1-4246-a43d-8278d00c10bb" providerId="AD" clId="Web-{7E48174D-14D3-76D2-8CEF-4A5BCBF57FE7}" dt="2021-02-25T20:59:17.707" v="822"/>
        <pc:sldMkLst>
          <pc:docMk/>
          <pc:sldMk cId="693421168" sldId="266"/>
        </pc:sldMkLst>
        <pc:spChg chg="mod">
          <ac:chgData name="Grace Nankya Kiwanuka (1920908)" userId="S::1920908@student.uwtsd.ac.uk::85b91daf-d2a1-4246-a43d-8278d00c10bb" providerId="AD" clId="Web-{7E48174D-14D3-76D2-8CEF-4A5BCBF57FE7}" dt="2021-02-25T20:59:17.707" v="822"/>
          <ac:spMkLst>
            <pc:docMk/>
            <pc:sldMk cId="693421168" sldId="266"/>
            <ac:spMk id="2" creationId="{463283AF-D627-4DC1-A9B6-D86E8A9E277C}"/>
          </ac:spMkLst>
        </pc:spChg>
        <pc:spChg chg="del">
          <ac:chgData name="Grace Nankya Kiwanuka (1920908)" userId="S::1920908@student.uwtsd.ac.uk::85b91daf-d2a1-4246-a43d-8278d00c10bb" providerId="AD" clId="Web-{7E48174D-14D3-76D2-8CEF-4A5BCBF57FE7}" dt="2021-02-25T20:58:43.737" v="821"/>
          <ac:spMkLst>
            <pc:docMk/>
            <pc:sldMk cId="693421168" sldId="266"/>
            <ac:spMk id="3" creationId="{91640DD8-F663-4DDC-9E5C-9A307E7CCF6D}"/>
          </ac:spMkLst>
        </pc:spChg>
        <pc:spChg chg="mod">
          <ac:chgData name="Grace Nankya Kiwanuka (1920908)" userId="S::1920908@student.uwtsd.ac.uk::85b91daf-d2a1-4246-a43d-8278d00c10bb" providerId="AD" clId="Web-{7E48174D-14D3-76D2-8CEF-4A5BCBF57FE7}" dt="2021-02-25T20:59:17.707" v="822"/>
          <ac:spMkLst>
            <pc:docMk/>
            <pc:sldMk cId="693421168" sldId="266"/>
            <ac:spMk id="4" creationId="{55D511EA-389F-41D3-8135-68D06BE77457}"/>
          </ac:spMkLst>
        </pc:spChg>
        <pc:spChg chg="add">
          <ac:chgData name="Grace Nankya Kiwanuka (1920908)" userId="S::1920908@student.uwtsd.ac.uk::85b91daf-d2a1-4246-a43d-8278d00c10bb" providerId="AD" clId="Web-{7E48174D-14D3-76D2-8CEF-4A5BCBF57FE7}" dt="2021-02-25T20:59:17.707" v="822"/>
          <ac:spMkLst>
            <pc:docMk/>
            <pc:sldMk cId="693421168" sldId="266"/>
            <ac:spMk id="10" creationId="{4038CB10-1F5C-4D54-9DF7-12586DE5B007}"/>
          </ac:spMkLst>
        </pc:spChg>
        <pc:spChg chg="add">
          <ac:chgData name="Grace Nankya Kiwanuka (1920908)" userId="S::1920908@student.uwtsd.ac.uk::85b91daf-d2a1-4246-a43d-8278d00c10bb" providerId="AD" clId="Web-{7E48174D-14D3-76D2-8CEF-4A5BCBF57FE7}" dt="2021-02-25T20:59:17.707" v="822"/>
          <ac:spMkLst>
            <pc:docMk/>
            <pc:sldMk cId="693421168" sldId="266"/>
            <ac:spMk id="12" creationId="{73ED6512-6858-4552-B699-9A97FE9A4EA2}"/>
          </ac:spMkLst>
        </pc:spChg>
        <pc:picChg chg="add mod ord modCrop">
          <ac:chgData name="Grace Nankya Kiwanuka (1920908)" userId="S::1920908@student.uwtsd.ac.uk::85b91daf-d2a1-4246-a43d-8278d00c10bb" providerId="AD" clId="Web-{7E48174D-14D3-76D2-8CEF-4A5BCBF57FE7}" dt="2021-02-25T20:59:17.707" v="822"/>
          <ac:picMkLst>
            <pc:docMk/>
            <pc:sldMk cId="693421168" sldId="266"/>
            <ac:picMk id="5" creationId="{1D38ADEB-7F6F-4A09-88C9-A9116D561E2F}"/>
          </ac:picMkLst>
        </pc:picChg>
      </pc:sldChg>
    </pc:docChg>
  </pc:docChgLst>
  <pc:docChgLst>
    <pc:chgData name="Grace Nankya Kiwanuka (1920908)" userId="S::1920908@student.uwtsd.ac.uk::85b91daf-d2a1-4246-a43d-8278d00c10bb" providerId="AD" clId="Web-{4D1417D6-C11B-B2A7-16CB-C469605B3B86}"/>
    <pc:docChg chg="modSld">
      <pc:chgData name="Grace Nankya Kiwanuka (1920908)" userId="S::1920908@student.uwtsd.ac.uk::85b91daf-d2a1-4246-a43d-8278d00c10bb" providerId="AD" clId="Web-{4D1417D6-C11B-B2A7-16CB-C469605B3B86}" dt="2021-02-24T11:36:56.548" v="5" actId="20577"/>
      <pc:docMkLst>
        <pc:docMk/>
      </pc:docMkLst>
      <pc:sldChg chg="modSp">
        <pc:chgData name="Grace Nankya Kiwanuka (1920908)" userId="S::1920908@student.uwtsd.ac.uk::85b91daf-d2a1-4246-a43d-8278d00c10bb" providerId="AD" clId="Web-{4D1417D6-C11B-B2A7-16CB-C469605B3B86}" dt="2021-02-24T11:36:56.548" v="5" actId="20577"/>
        <pc:sldMkLst>
          <pc:docMk/>
          <pc:sldMk cId="3676511981" sldId="259"/>
        </pc:sldMkLst>
        <pc:spChg chg="mod">
          <ac:chgData name="Grace Nankya Kiwanuka (1920908)" userId="S::1920908@student.uwtsd.ac.uk::85b91daf-d2a1-4246-a43d-8278d00c10bb" providerId="AD" clId="Web-{4D1417D6-C11B-B2A7-16CB-C469605B3B86}" dt="2021-02-24T11:36:56.548" v="5" actId="20577"/>
          <ac:spMkLst>
            <pc:docMk/>
            <pc:sldMk cId="3676511981" sldId="259"/>
            <ac:spMk id="4" creationId="{E6CD14D3-3338-4710-A4C1-0EBA4EF19CE8}"/>
          </ac:spMkLst>
        </pc:spChg>
      </pc:sldChg>
    </pc:docChg>
  </pc:docChgLst>
  <pc:docChgLst>
    <pc:chgData name="Grace Nankya Kiwanuka (1920908)" userId="S::1920908@student.uwtsd.ac.uk::85b91daf-d2a1-4246-a43d-8278d00c10bb" providerId="AD" clId="Web-{DFDFF2BF-BFA3-A728-6CBF-E2987D645FAD}"/>
    <pc:docChg chg="addSld modSld sldOrd">
      <pc:chgData name="Grace Nankya Kiwanuka (1920908)" userId="S::1920908@student.uwtsd.ac.uk::85b91daf-d2a1-4246-a43d-8278d00c10bb" providerId="AD" clId="Web-{DFDFF2BF-BFA3-A728-6CBF-E2987D645FAD}" dt="2021-02-25T15:20:59.275" v="373" actId="20577"/>
      <pc:docMkLst>
        <pc:docMk/>
      </pc:docMkLst>
      <pc:sldChg chg="modSp new ord">
        <pc:chgData name="Grace Nankya Kiwanuka (1920908)" userId="S::1920908@student.uwtsd.ac.uk::85b91daf-d2a1-4246-a43d-8278d00c10bb" providerId="AD" clId="Web-{DFDFF2BF-BFA3-A728-6CBF-E2987D645FAD}" dt="2021-02-25T15:20:59.275" v="373" actId="20577"/>
        <pc:sldMkLst>
          <pc:docMk/>
          <pc:sldMk cId="603952507" sldId="260"/>
        </pc:sldMkLst>
        <pc:spChg chg="mod">
          <ac:chgData name="Grace Nankya Kiwanuka (1920908)" userId="S::1920908@student.uwtsd.ac.uk::85b91daf-d2a1-4246-a43d-8278d00c10bb" providerId="AD" clId="Web-{DFDFF2BF-BFA3-A728-6CBF-E2987D645FAD}" dt="2021-02-25T15:10:47.102" v="32" actId="20577"/>
          <ac:spMkLst>
            <pc:docMk/>
            <pc:sldMk cId="603952507" sldId="260"/>
            <ac:spMk id="2" creationId="{AE364B15-BAD9-4D44-B189-AC2F2CE8BC30}"/>
          </ac:spMkLst>
        </pc:spChg>
        <pc:spChg chg="mod">
          <ac:chgData name="Grace Nankya Kiwanuka (1920908)" userId="S::1920908@student.uwtsd.ac.uk::85b91daf-d2a1-4246-a43d-8278d00c10bb" providerId="AD" clId="Web-{DFDFF2BF-BFA3-A728-6CBF-E2987D645FAD}" dt="2021-02-25T15:20:59.275" v="373" actId="20577"/>
          <ac:spMkLst>
            <pc:docMk/>
            <pc:sldMk cId="603952507" sldId="260"/>
            <ac:spMk id="3" creationId="{ECCDF0A1-01DD-481B-875F-1FFC10D242B6}"/>
          </ac:spMkLst>
        </pc:spChg>
      </pc:sldChg>
    </pc:docChg>
  </pc:docChgLst>
  <pc:docChgLst>
    <pc:chgData name="Grace Nankya Kiwanuka (1920908)" userId="S::1920908@student.uwtsd.ac.uk::85b91daf-d2a1-4246-a43d-8278d00c10bb" providerId="AD" clId="Web-{2A3C3270-FEA1-4845-8C9A-39D6D7EAFD0B}"/>
    <pc:docChg chg="addSld delSld modSld">
      <pc:chgData name="Grace Nankya Kiwanuka (1920908)" userId="S::1920908@student.uwtsd.ac.uk::85b91daf-d2a1-4246-a43d-8278d00c10bb" providerId="AD" clId="Web-{2A3C3270-FEA1-4845-8C9A-39D6D7EAFD0B}" dt="2021-02-23T21:50:50.290" v="323" actId="20577"/>
      <pc:docMkLst>
        <pc:docMk/>
      </pc:docMkLst>
      <pc:sldChg chg="modSp del">
        <pc:chgData name="Grace Nankya Kiwanuka (1920908)" userId="S::1920908@student.uwtsd.ac.uk::85b91daf-d2a1-4246-a43d-8278d00c10bb" providerId="AD" clId="Web-{2A3C3270-FEA1-4845-8C9A-39D6D7EAFD0B}" dt="2021-02-23T20:49:30.289" v="72"/>
        <pc:sldMkLst>
          <pc:docMk/>
          <pc:sldMk cId="109857222" sldId="256"/>
        </pc:sldMkLst>
        <pc:spChg chg="mod">
          <ac:chgData name="Grace Nankya Kiwanuka (1920908)" userId="S::1920908@student.uwtsd.ac.uk::85b91daf-d2a1-4246-a43d-8278d00c10bb" providerId="AD" clId="Web-{2A3C3270-FEA1-4845-8C9A-39D6D7EAFD0B}" dt="2021-02-23T20:43:34.876" v="9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new">
        <pc:chgData name="Grace Nankya Kiwanuka (1920908)" userId="S::1920908@student.uwtsd.ac.uk::85b91daf-d2a1-4246-a43d-8278d00c10bb" providerId="AD" clId="Web-{2A3C3270-FEA1-4845-8C9A-39D6D7EAFD0B}" dt="2021-02-23T20:36:45.211" v="0"/>
        <pc:sldMkLst>
          <pc:docMk/>
          <pc:sldMk cId="2873575351" sldId="257"/>
        </pc:sldMkLst>
      </pc:sldChg>
      <pc:sldChg chg="addSp delSp modSp new mod setBg">
        <pc:chgData name="Grace Nankya Kiwanuka (1920908)" userId="S::1920908@student.uwtsd.ac.uk::85b91daf-d2a1-4246-a43d-8278d00c10bb" providerId="AD" clId="Web-{2A3C3270-FEA1-4845-8C9A-39D6D7EAFD0B}" dt="2021-02-23T21:03:10.165" v="103"/>
        <pc:sldMkLst>
          <pc:docMk/>
          <pc:sldMk cId="3842480028" sldId="258"/>
        </pc:sldMkLst>
        <pc:spChg chg="mod">
          <ac:chgData name="Grace Nankya Kiwanuka (1920908)" userId="S::1920908@student.uwtsd.ac.uk::85b91daf-d2a1-4246-a43d-8278d00c10bb" providerId="AD" clId="Web-{2A3C3270-FEA1-4845-8C9A-39D6D7EAFD0B}" dt="2021-02-23T21:03:10.165" v="103"/>
          <ac:spMkLst>
            <pc:docMk/>
            <pc:sldMk cId="3842480028" sldId="258"/>
            <ac:spMk id="2" creationId="{2BD3E4F4-8049-4C3A-937A-B4FE476514C0}"/>
          </ac:spMkLst>
        </pc:spChg>
        <pc:spChg chg="add del">
          <ac:chgData name="Grace Nankya Kiwanuka (1920908)" userId="S::1920908@student.uwtsd.ac.uk::85b91daf-d2a1-4246-a43d-8278d00c10bb" providerId="AD" clId="Web-{2A3C3270-FEA1-4845-8C9A-39D6D7EAFD0B}" dt="2021-02-23T21:03:10.165" v="103"/>
          <ac:spMkLst>
            <pc:docMk/>
            <pc:sldMk cId="3842480028" sldId="258"/>
            <ac:spMk id="8" creationId="{87CC2527-562A-4F69-B487-4371E5B243E7}"/>
          </ac:spMkLst>
        </pc:spChg>
        <pc:spChg chg="add">
          <ac:chgData name="Grace Nankya Kiwanuka (1920908)" userId="S::1920908@student.uwtsd.ac.uk::85b91daf-d2a1-4246-a43d-8278d00c10bb" providerId="AD" clId="Web-{2A3C3270-FEA1-4845-8C9A-39D6D7EAFD0B}" dt="2021-02-23T21:03:10.165" v="103"/>
          <ac:spMkLst>
            <pc:docMk/>
            <pc:sldMk cId="3842480028" sldId="258"/>
            <ac:spMk id="15" creationId="{16C5FA50-8D52-4617-AF91-5C7B1C8352F1}"/>
          </ac:spMkLst>
        </pc:spChg>
        <pc:spChg chg="add">
          <ac:chgData name="Grace Nankya Kiwanuka (1920908)" userId="S::1920908@student.uwtsd.ac.uk::85b91daf-d2a1-4246-a43d-8278d00c10bb" providerId="AD" clId="Web-{2A3C3270-FEA1-4845-8C9A-39D6D7EAFD0B}" dt="2021-02-23T21:03:10.165" v="103"/>
          <ac:spMkLst>
            <pc:docMk/>
            <pc:sldMk cId="3842480028" sldId="258"/>
            <ac:spMk id="17" creationId="{E223798C-12AD-4B0C-A50C-D676347D67CF}"/>
          </ac:spMkLst>
        </pc:spChg>
        <pc:picChg chg="add mod ord">
          <ac:chgData name="Grace Nankya Kiwanuka (1920908)" userId="S::1920908@student.uwtsd.ac.uk::85b91daf-d2a1-4246-a43d-8278d00c10bb" providerId="AD" clId="Web-{2A3C3270-FEA1-4845-8C9A-39D6D7EAFD0B}" dt="2021-02-23T21:03:10.165" v="103"/>
          <ac:picMkLst>
            <pc:docMk/>
            <pc:sldMk cId="3842480028" sldId="258"/>
            <ac:picMk id="4" creationId="{9B8B4659-77A4-455F-9BB1-25D0C1A16E65}"/>
          </ac:picMkLst>
        </pc:picChg>
        <pc:cxnChg chg="add del">
          <ac:chgData name="Grace Nankya Kiwanuka (1920908)" userId="S::1920908@student.uwtsd.ac.uk::85b91daf-d2a1-4246-a43d-8278d00c10bb" providerId="AD" clId="Web-{2A3C3270-FEA1-4845-8C9A-39D6D7EAFD0B}" dt="2021-02-23T21:03:10.165" v="103"/>
          <ac:cxnSpMkLst>
            <pc:docMk/>
            <pc:sldMk cId="3842480028" sldId="258"/>
            <ac:cxnSpMk id="10" creationId="{BCDAEC91-5BCE-4B55-9CC0-43EF94CB734B}"/>
          </ac:cxnSpMkLst>
        </pc:cxnChg>
      </pc:sldChg>
      <pc:sldChg chg="new del">
        <pc:chgData name="Grace Nankya Kiwanuka (1920908)" userId="S::1920908@student.uwtsd.ac.uk::85b91daf-d2a1-4246-a43d-8278d00c10bb" providerId="AD" clId="Web-{2A3C3270-FEA1-4845-8C9A-39D6D7EAFD0B}" dt="2021-02-23T20:52:45.825" v="83"/>
        <pc:sldMkLst>
          <pc:docMk/>
          <pc:sldMk cId="2511243901" sldId="259"/>
        </pc:sldMkLst>
      </pc:sldChg>
      <pc:sldChg chg="addSp delSp modSp new">
        <pc:chgData name="Grace Nankya Kiwanuka (1920908)" userId="S::1920908@student.uwtsd.ac.uk::85b91daf-d2a1-4246-a43d-8278d00c10bb" providerId="AD" clId="Web-{2A3C3270-FEA1-4845-8C9A-39D6D7EAFD0B}" dt="2021-02-23T21:50:50.290" v="323" actId="20577"/>
        <pc:sldMkLst>
          <pc:docMk/>
          <pc:sldMk cId="3676511981" sldId="259"/>
        </pc:sldMkLst>
        <pc:spChg chg="mod">
          <ac:chgData name="Grace Nankya Kiwanuka (1920908)" userId="S::1920908@student.uwtsd.ac.uk::85b91daf-d2a1-4246-a43d-8278d00c10bb" providerId="AD" clId="Web-{2A3C3270-FEA1-4845-8C9A-39D6D7EAFD0B}" dt="2021-02-23T21:30:21.575" v="135" actId="20577"/>
          <ac:spMkLst>
            <pc:docMk/>
            <pc:sldMk cId="3676511981" sldId="259"/>
            <ac:spMk id="2" creationId="{BE062BB1-8DB1-4E2F-BB54-8B9B3D457674}"/>
          </ac:spMkLst>
        </pc:spChg>
        <pc:spChg chg="mod">
          <ac:chgData name="Grace Nankya Kiwanuka (1920908)" userId="S::1920908@student.uwtsd.ac.uk::85b91daf-d2a1-4246-a43d-8278d00c10bb" providerId="AD" clId="Web-{2A3C3270-FEA1-4845-8C9A-39D6D7EAFD0B}" dt="2021-02-23T21:50:50.290" v="323" actId="20577"/>
          <ac:spMkLst>
            <pc:docMk/>
            <pc:sldMk cId="3676511981" sldId="259"/>
            <ac:spMk id="4" creationId="{E6CD14D3-3338-4710-A4C1-0EBA4EF19CE8}"/>
          </ac:spMkLst>
        </pc:spChg>
        <pc:graphicFrameChg chg="add del mod modGraphic">
          <ac:chgData name="Grace Nankya Kiwanuka (1920908)" userId="S::1920908@student.uwtsd.ac.uk::85b91daf-d2a1-4246-a43d-8278d00c10bb" providerId="AD" clId="Web-{2A3C3270-FEA1-4845-8C9A-39D6D7EAFD0B}" dt="2021-02-23T21:26:13.946" v="104"/>
          <ac:graphicFrameMkLst>
            <pc:docMk/>
            <pc:sldMk cId="3676511981" sldId="259"/>
            <ac:graphicFrameMk id="5" creationId="{EBACC8BC-3148-48EF-BA64-26879297F3A2}"/>
          </ac:graphicFrameMkLst>
        </pc:graphicFrameChg>
        <pc:graphicFrameChg chg="add mod modGraphic">
          <ac:chgData name="Grace Nankya Kiwanuka (1920908)" userId="S::1920908@student.uwtsd.ac.uk::85b91daf-d2a1-4246-a43d-8278d00c10bb" providerId="AD" clId="Web-{2A3C3270-FEA1-4845-8C9A-39D6D7EAFD0B}" dt="2021-02-23T21:42:23.030" v="243" actId="1076"/>
          <ac:graphicFrameMkLst>
            <pc:docMk/>
            <pc:sldMk cId="3676511981" sldId="259"/>
            <ac:graphicFrameMk id="19" creationId="{FDBAF36C-2129-407C-8005-BA3B52BD84E7}"/>
          </ac:graphicFrameMkLst>
        </pc:graphicFrameChg>
      </pc:sldChg>
    </pc:docChg>
  </pc:docChgLst>
  <pc:docChgLst>
    <pc:chgData name="Grace Nankya Kiwanuka (1920908)" userId="S::1920908@student.uwtsd.ac.uk::85b91daf-d2a1-4246-a43d-8278d00c10bb" providerId="AD" clId="Web-{E70DDA87-D192-C1C5-A644-D091716909C2}"/>
    <pc:docChg chg="modSld">
      <pc:chgData name="Grace Nankya Kiwanuka (1920908)" userId="S::1920908@student.uwtsd.ac.uk::85b91daf-d2a1-4246-a43d-8278d00c10bb" providerId="AD" clId="Web-{E70DDA87-D192-C1C5-A644-D091716909C2}" dt="2021-02-26T09:26:35.761" v="90" actId="20577"/>
      <pc:docMkLst>
        <pc:docMk/>
      </pc:docMkLst>
      <pc:sldChg chg="modSp">
        <pc:chgData name="Grace Nankya Kiwanuka (1920908)" userId="S::1920908@student.uwtsd.ac.uk::85b91daf-d2a1-4246-a43d-8278d00c10bb" providerId="AD" clId="Web-{E70DDA87-D192-C1C5-A644-D091716909C2}" dt="2021-02-26T09:26:35.761" v="90" actId="20577"/>
        <pc:sldMkLst>
          <pc:docMk/>
          <pc:sldMk cId="4236463396" sldId="265"/>
        </pc:sldMkLst>
        <pc:spChg chg="mod">
          <ac:chgData name="Grace Nankya Kiwanuka (1920908)" userId="S::1920908@student.uwtsd.ac.uk::85b91daf-d2a1-4246-a43d-8278d00c10bb" providerId="AD" clId="Web-{E70DDA87-D192-C1C5-A644-D091716909C2}" dt="2021-02-26T09:26:35.761" v="90" actId="20577"/>
          <ac:spMkLst>
            <pc:docMk/>
            <pc:sldMk cId="4236463396" sldId="265"/>
            <ac:spMk id="4" creationId="{63E30C41-4793-42E5-AE78-B4F986171727}"/>
          </ac:spMkLst>
        </pc:spChg>
      </pc:sldChg>
      <pc:sldChg chg="modSp">
        <pc:chgData name="Grace Nankya Kiwanuka (1920908)" userId="S::1920908@student.uwtsd.ac.uk::85b91daf-d2a1-4246-a43d-8278d00c10bb" providerId="AD" clId="Web-{E70DDA87-D192-C1C5-A644-D091716909C2}" dt="2021-02-26T09:23:53.461" v="89" actId="20577"/>
        <pc:sldMkLst>
          <pc:docMk/>
          <pc:sldMk cId="693421168" sldId="266"/>
        </pc:sldMkLst>
        <pc:spChg chg="mod">
          <ac:chgData name="Grace Nankya Kiwanuka (1920908)" userId="S::1920908@student.uwtsd.ac.uk::85b91daf-d2a1-4246-a43d-8278d00c10bb" providerId="AD" clId="Web-{E70DDA87-D192-C1C5-A644-D091716909C2}" dt="2021-02-26T09:23:53.461" v="89" actId="20577"/>
          <ac:spMkLst>
            <pc:docMk/>
            <pc:sldMk cId="693421168" sldId="266"/>
            <ac:spMk id="4" creationId="{55D511EA-389F-41D3-8135-68D06BE77457}"/>
          </ac:spMkLst>
        </pc:spChg>
      </pc:sldChg>
    </pc:docChg>
  </pc:docChgLst>
  <pc:docChgLst>
    <pc:chgData clId="Web-{961F4537-DAA1-0BE7-58FF-6425DCEF1F26}"/>
    <pc:docChg chg="modSld">
      <pc:chgData name="" userId="" providerId="" clId="Web-{961F4537-DAA1-0BE7-58FF-6425DCEF1F26}" dt="2021-02-26T10:56:34.859" v="0" actId="20577"/>
      <pc:docMkLst>
        <pc:docMk/>
      </pc:docMkLst>
      <pc:sldChg chg="modSp">
        <pc:chgData name="" userId="" providerId="" clId="Web-{961F4537-DAA1-0BE7-58FF-6425DCEF1F26}" dt="2021-02-26T10:56:34.859" v="0" actId="20577"/>
        <pc:sldMkLst>
          <pc:docMk/>
          <pc:sldMk cId="2563942604" sldId="261"/>
        </pc:sldMkLst>
        <pc:spChg chg="mod">
          <ac:chgData name="" userId="" providerId="" clId="Web-{961F4537-DAA1-0BE7-58FF-6425DCEF1F26}" dt="2021-02-26T10:56:34.859" v="0" actId="20577"/>
          <ac:spMkLst>
            <pc:docMk/>
            <pc:sldMk cId="2563942604" sldId="261"/>
            <ac:spMk id="8" creationId="{896D65F6-D306-462B-98D7-DF48826DBC96}"/>
          </ac:spMkLst>
        </pc:spChg>
      </pc:sldChg>
    </pc:docChg>
  </pc:docChgLst>
  <pc:docChgLst>
    <pc:chgData name="Grace Nankya Kiwanuka (1920908)" userId="S::1920908@student.uwtsd.ac.uk::85b91daf-d2a1-4246-a43d-8278d00c10bb" providerId="AD" clId="Web-{961F4537-DAA1-0BE7-58FF-6425DCEF1F26}"/>
    <pc:docChg chg="addSld delSld modSld sldOrd">
      <pc:chgData name="Grace Nankya Kiwanuka (1920908)" userId="S::1920908@student.uwtsd.ac.uk::85b91daf-d2a1-4246-a43d-8278d00c10bb" providerId="AD" clId="Web-{961F4537-DAA1-0BE7-58FF-6425DCEF1F26}" dt="2021-02-26T14:21:01.712" v="1367" actId="20577"/>
      <pc:docMkLst>
        <pc:docMk/>
      </pc:docMkLst>
      <pc:sldChg chg="modSp">
        <pc:chgData name="Grace Nankya Kiwanuka (1920908)" userId="S::1920908@student.uwtsd.ac.uk::85b91daf-d2a1-4246-a43d-8278d00c10bb" providerId="AD" clId="Web-{961F4537-DAA1-0BE7-58FF-6425DCEF1F26}" dt="2021-02-26T14:10:15.620" v="1276" actId="20577"/>
        <pc:sldMkLst>
          <pc:docMk/>
          <pc:sldMk cId="3842480028" sldId="258"/>
        </pc:sldMkLst>
        <pc:spChg chg="mod">
          <ac:chgData name="Grace Nankya Kiwanuka (1920908)" userId="S::1920908@student.uwtsd.ac.uk::85b91daf-d2a1-4246-a43d-8278d00c10bb" providerId="AD" clId="Web-{961F4537-DAA1-0BE7-58FF-6425DCEF1F26}" dt="2021-02-26T14:10:15.620" v="1276" actId="20577"/>
          <ac:spMkLst>
            <pc:docMk/>
            <pc:sldMk cId="3842480028" sldId="258"/>
            <ac:spMk id="2" creationId="{2BD3E4F4-8049-4C3A-937A-B4FE476514C0}"/>
          </ac:spMkLst>
        </pc:spChg>
      </pc:sldChg>
      <pc:sldChg chg="addSp delSp modSp mod setBg">
        <pc:chgData name="Grace Nankya Kiwanuka (1920908)" userId="S::1920908@student.uwtsd.ac.uk::85b91daf-d2a1-4246-a43d-8278d00c10bb" providerId="AD" clId="Web-{961F4537-DAA1-0BE7-58FF-6425DCEF1F26}" dt="2021-02-26T14:10:43.746" v="1277"/>
        <pc:sldMkLst>
          <pc:docMk/>
          <pc:sldMk cId="603952507" sldId="260"/>
        </pc:sldMkLst>
        <pc:spChg chg="mod">
          <ac:chgData name="Grace Nankya Kiwanuka (1920908)" userId="S::1920908@student.uwtsd.ac.uk::85b91daf-d2a1-4246-a43d-8278d00c10bb" providerId="AD" clId="Web-{961F4537-DAA1-0BE7-58FF-6425DCEF1F26}" dt="2021-02-26T14:10:43.746" v="1277"/>
          <ac:spMkLst>
            <pc:docMk/>
            <pc:sldMk cId="603952507" sldId="260"/>
            <ac:spMk id="2" creationId="{AE364B15-BAD9-4D44-B189-AC2F2CE8BC30}"/>
          </ac:spMkLst>
        </pc:spChg>
        <pc:spChg chg="del mod">
          <ac:chgData name="Grace Nankya Kiwanuka (1920908)" userId="S::1920908@student.uwtsd.ac.uk::85b91daf-d2a1-4246-a43d-8278d00c10bb" providerId="AD" clId="Web-{961F4537-DAA1-0BE7-58FF-6425DCEF1F26}" dt="2021-02-26T14:10:43.746" v="1277"/>
          <ac:spMkLst>
            <pc:docMk/>
            <pc:sldMk cId="603952507" sldId="260"/>
            <ac:spMk id="3" creationId="{ECCDF0A1-01DD-481B-875F-1FFC10D242B6}"/>
          </ac:spMkLst>
        </pc:spChg>
        <pc:spChg chg="add">
          <ac:chgData name="Grace Nankya Kiwanuka (1920908)" userId="S::1920908@student.uwtsd.ac.uk::85b91daf-d2a1-4246-a43d-8278d00c10bb" providerId="AD" clId="Web-{961F4537-DAA1-0BE7-58FF-6425DCEF1F26}" dt="2021-02-26T14:10:43.746" v="1277"/>
          <ac:spMkLst>
            <pc:docMk/>
            <pc:sldMk cId="603952507" sldId="260"/>
            <ac:spMk id="10" creationId="{86C7B4A1-154A-4DF0-AC46-F88D75A2E0FD}"/>
          </ac:spMkLst>
        </pc:spChg>
        <pc:graphicFrameChg chg="add">
          <ac:chgData name="Grace Nankya Kiwanuka (1920908)" userId="S::1920908@student.uwtsd.ac.uk::85b91daf-d2a1-4246-a43d-8278d00c10bb" providerId="AD" clId="Web-{961F4537-DAA1-0BE7-58FF-6425DCEF1F26}" dt="2021-02-26T14:10:43.746" v="1277"/>
          <ac:graphicFrameMkLst>
            <pc:docMk/>
            <pc:sldMk cId="603952507" sldId="260"/>
            <ac:graphicFrameMk id="5" creationId="{CA772CB9-7582-4008-B85B-09BB6DE9B3A4}"/>
          </ac:graphicFrameMkLst>
        </pc:graphicFrameChg>
        <pc:picChg chg="add">
          <ac:chgData name="Grace Nankya Kiwanuka (1920908)" userId="S::1920908@student.uwtsd.ac.uk::85b91daf-d2a1-4246-a43d-8278d00c10bb" providerId="AD" clId="Web-{961F4537-DAA1-0BE7-58FF-6425DCEF1F26}" dt="2021-02-26T14:10:43.746" v="1277"/>
          <ac:picMkLst>
            <pc:docMk/>
            <pc:sldMk cId="603952507" sldId="260"/>
            <ac:picMk id="6" creationId="{0401F0E2-1C00-489C-BCF7-2188522C373B}"/>
          </ac:picMkLst>
        </pc:picChg>
      </pc:sldChg>
      <pc:sldChg chg="modSp">
        <pc:chgData name="Grace Nankya Kiwanuka (1920908)" userId="S::1920908@student.uwtsd.ac.uk::85b91daf-d2a1-4246-a43d-8278d00c10bb" providerId="AD" clId="Web-{961F4537-DAA1-0BE7-58FF-6425DCEF1F26}" dt="2021-02-26T11:31:05.691" v="442" actId="20577"/>
        <pc:sldMkLst>
          <pc:docMk/>
          <pc:sldMk cId="2563942604" sldId="261"/>
        </pc:sldMkLst>
        <pc:spChg chg="mod">
          <ac:chgData name="Grace Nankya Kiwanuka (1920908)" userId="S::1920908@student.uwtsd.ac.uk::85b91daf-d2a1-4246-a43d-8278d00c10bb" providerId="AD" clId="Web-{961F4537-DAA1-0BE7-58FF-6425DCEF1F26}" dt="2021-02-26T11:31:05.691" v="442" actId="20577"/>
          <ac:spMkLst>
            <pc:docMk/>
            <pc:sldMk cId="2563942604" sldId="261"/>
            <ac:spMk id="8" creationId="{896D65F6-D306-462B-98D7-DF48826DBC96}"/>
          </ac:spMkLst>
        </pc:spChg>
      </pc:sldChg>
      <pc:sldChg chg="modSp del">
        <pc:chgData name="Grace Nankya Kiwanuka (1920908)" userId="S::1920908@student.uwtsd.ac.uk::85b91daf-d2a1-4246-a43d-8278d00c10bb" providerId="AD" clId="Web-{961F4537-DAA1-0BE7-58FF-6425DCEF1F26}" dt="2021-02-26T11:22:04.520" v="338"/>
        <pc:sldMkLst>
          <pc:docMk/>
          <pc:sldMk cId="2441912853" sldId="263"/>
        </pc:sldMkLst>
        <pc:spChg chg="mod">
          <ac:chgData name="Grace Nankya Kiwanuka (1920908)" userId="S::1920908@student.uwtsd.ac.uk::85b91daf-d2a1-4246-a43d-8278d00c10bb" providerId="AD" clId="Web-{961F4537-DAA1-0BE7-58FF-6425DCEF1F26}" dt="2021-02-26T11:14:50.431" v="168" actId="20577"/>
          <ac:spMkLst>
            <pc:docMk/>
            <pc:sldMk cId="2441912853" sldId="263"/>
            <ac:spMk id="3" creationId="{419FDAC4-C96C-4A89-85DD-6817B15B96D2}"/>
          </ac:spMkLst>
        </pc:spChg>
      </pc:sldChg>
      <pc:sldChg chg="addSp modSp mod setBg">
        <pc:chgData name="Grace Nankya Kiwanuka (1920908)" userId="S::1920908@student.uwtsd.ac.uk::85b91daf-d2a1-4246-a43d-8278d00c10bb" providerId="AD" clId="Web-{961F4537-DAA1-0BE7-58FF-6425DCEF1F26}" dt="2021-02-26T14:16:57.145" v="1297" actId="20577"/>
        <pc:sldMkLst>
          <pc:docMk/>
          <pc:sldMk cId="2965076047" sldId="264"/>
        </pc:sldMkLst>
        <pc:spChg chg="mod">
          <ac:chgData name="Grace Nankya Kiwanuka (1920908)" userId="S::1920908@student.uwtsd.ac.uk::85b91daf-d2a1-4246-a43d-8278d00c10bb" providerId="AD" clId="Web-{961F4537-DAA1-0BE7-58FF-6425DCEF1F26}" dt="2021-02-26T11:53:19.093" v="537"/>
          <ac:spMkLst>
            <pc:docMk/>
            <pc:sldMk cId="2965076047" sldId="264"/>
            <ac:spMk id="2" creationId="{67E7CAA6-B003-4098-A1A8-214C63D00A62}"/>
          </ac:spMkLst>
        </pc:spChg>
        <pc:spChg chg="mod">
          <ac:chgData name="Grace Nankya Kiwanuka (1920908)" userId="S::1920908@student.uwtsd.ac.uk::85b91daf-d2a1-4246-a43d-8278d00c10bb" providerId="AD" clId="Web-{961F4537-DAA1-0BE7-58FF-6425DCEF1F26}" dt="2021-02-26T14:16:57.145" v="1297" actId="20577"/>
          <ac:spMkLst>
            <pc:docMk/>
            <pc:sldMk cId="2965076047" sldId="264"/>
            <ac:spMk id="3" creationId="{F95A60B9-9546-40F6-8E08-E6450FC3F34E}"/>
          </ac:spMkLst>
        </pc:spChg>
        <pc:spChg chg="add">
          <ac:chgData name="Grace Nankya Kiwanuka (1920908)" userId="S::1920908@student.uwtsd.ac.uk::85b91daf-d2a1-4246-a43d-8278d00c10bb" providerId="AD" clId="Web-{961F4537-DAA1-0BE7-58FF-6425DCEF1F26}" dt="2021-02-26T11:53:19.093" v="537"/>
          <ac:spMkLst>
            <pc:docMk/>
            <pc:sldMk cId="2965076047" sldId="264"/>
            <ac:spMk id="8" creationId="{09588DA8-065E-4F6F-8EFD-43104AB2E0CF}"/>
          </ac:spMkLst>
        </pc:spChg>
        <pc:spChg chg="add">
          <ac:chgData name="Grace Nankya Kiwanuka (1920908)" userId="S::1920908@student.uwtsd.ac.uk::85b91daf-d2a1-4246-a43d-8278d00c10bb" providerId="AD" clId="Web-{961F4537-DAA1-0BE7-58FF-6425DCEF1F26}" dt="2021-02-26T11:53:19.093" v="537"/>
          <ac:spMkLst>
            <pc:docMk/>
            <pc:sldMk cId="2965076047" sldId="264"/>
            <ac:spMk id="10" creationId="{C4285719-470E-454C-AF62-8323075F1F5B}"/>
          </ac:spMkLst>
        </pc:spChg>
        <pc:spChg chg="add">
          <ac:chgData name="Grace Nankya Kiwanuka (1920908)" userId="S::1920908@student.uwtsd.ac.uk::85b91daf-d2a1-4246-a43d-8278d00c10bb" providerId="AD" clId="Web-{961F4537-DAA1-0BE7-58FF-6425DCEF1F26}" dt="2021-02-26T11:53:19.093" v="537"/>
          <ac:spMkLst>
            <pc:docMk/>
            <pc:sldMk cId="2965076047" sldId="264"/>
            <ac:spMk id="12" creationId="{CD9FE4EF-C4D8-49A0-B2FF-81D8DB7D8A24}"/>
          </ac:spMkLst>
        </pc:spChg>
        <pc:spChg chg="add">
          <ac:chgData name="Grace Nankya Kiwanuka (1920908)" userId="S::1920908@student.uwtsd.ac.uk::85b91daf-d2a1-4246-a43d-8278d00c10bb" providerId="AD" clId="Web-{961F4537-DAA1-0BE7-58FF-6425DCEF1F26}" dt="2021-02-26T11:53:19.093" v="537"/>
          <ac:spMkLst>
            <pc:docMk/>
            <pc:sldMk cId="2965076047" sldId="264"/>
            <ac:spMk id="14" creationId="{4300840D-0A0B-4512-BACA-B439D5B9C57C}"/>
          </ac:spMkLst>
        </pc:spChg>
        <pc:spChg chg="add">
          <ac:chgData name="Grace Nankya Kiwanuka (1920908)" userId="S::1920908@student.uwtsd.ac.uk::85b91daf-d2a1-4246-a43d-8278d00c10bb" providerId="AD" clId="Web-{961F4537-DAA1-0BE7-58FF-6425DCEF1F26}" dt="2021-02-26T11:53:19.093" v="537"/>
          <ac:spMkLst>
            <pc:docMk/>
            <pc:sldMk cId="2965076047" sldId="264"/>
            <ac:spMk id="16" creationId="{D2B78728-A580-49A7-84F9-6EF6F583ADE0}"/>
          </ac:spMkLst>
        </pc:spChg>
        <pc:spChg chg="add">
          <ac:chgData name="Grace Nankya Kiwanuka (1920908)" userId="S::1920908@student.uwtsd.ac.uk::85b91daf-d2a1-4246-a43d-8278d00c10bb" providerId="AD" clId="Web-{961F4537-DAA1-0BE7-58FF-6425DCEF1F26}" dt="2021-02-26T11:53:19.093" v="537"/>
          <ac:spMkLst>
            <pc:docMk/>
            <pc:sldMk cId="2965076047" sldId="264"/>
            <ac:spMk id="18" creationId="{38FAA1A1-D861-433F-88FA-1E9D6FD31D11}"/>
          </ac:spMkLst>
        </pc:spChg>
        <pc:spChg chg="add">
          <ac:chgData name="Grace Nankya Kiwanuka (1920908)" userId="S::1920908@student.uwtsd.ac.uk::85b91daf-d2a1-4246-a43d-8278d00c10bb" providerId="AD" clId="Web-{961F4537-DAA1-0BE7-58FF-6425DCEF1F26}" dt="2021-02-26T11:53:19.093" v="537"/>
          <ac:spMkLst>
            <pc:docMk/>
            <pc:sldMk cId="2965076047" sldId="264"/>
            <ac:spMk id="20" creationId="{8D71EDA1-87BF-4D5D-AB79-F346FD19278A}"/>
          </ac:spMkLst>
        </pc:spChg>
      </pc:sldChg>
      <pc:sldChg chg="modSp">
        <pc:chgData name="Grace Nankya Kiwanuka (1920908)" userId="S::1920908@student.uwtsd.ac.uk::85b91daf-d2a1-4246-a43d-8278d00c10bb" providerId="AD" clId="Web-{961F4537-DAA1-0BE7-58FF-6425DCEF1F26}" dt="2021-02-26T11:52:19.401" v="536" actId="20577"/>
        <pc:sldMkLst>
          <pc:docMk/>
          <pc:sldMk cId="4236463396" sldId="265"/>
        </pc:sldMkLst>
        <pc:spChg chg="mod">
          <ac:chgData name="Grace Nankya Kiwanuka (1920908)" userId="S::1920908@student.uwtsd.ac.uk::85b91daf-d2a1-4246-a43d-8278d00c10bb" providerId="AD" clId="Web-{961F4537-DAA1-0BE7-58FF-6425DCEF1F26}" dt="2021-02-26T11:52:19.401" v="536" actId="20577"/>
          <ac:spMkLst>
            <pc:docMk/>
            <pc:sldMk cId="4236463396" sldId="265"/>
            <ac:spMk id="4" creationId="{63E30C41-4793-42E5-AE78-B4F986171727}"/>
          </ac:spMkLst>
        </pc:spChg>
      </pc:sldChg>
      <pc:sldChg chg="modSp">
        <pc:chgData name="Grace Nankya Kiwanuka (1920908)" userId="S::1920908@student.uwtsd.ac.uk::85b91daf-d2a1-4246-a43d-8278d00c10bb" providerId="AD" clId="Web-{961F4537-DAA1-0BE7-58FF-6425DCEF1F26}" dt="2021-02-26T14:21:01.712" v="1367" actId="20577"/>
        <pc:sldMkLst>
          <pc:docMk/>
          <pc:sldMk cId="693421168" sldId="266"/>
        </pc:sldMkLst>
        <pc:spChg chg="mod">
          <ac:chgData name="Grace Nankya Kiwanuka (1920908)" userId="S::1920908@student.uwtsd.ac.uk::85b91daf-d2a1-4246-a43d-8278d00c10bb" providerId="AD" clId="Web-{961F4537-DAA1-0BE7-58FF-6425DCEF1F26}" dt="2021-02-26T14:21:01.712" v="1367" actId="20577"/>
          <ac:spMkLst>
            <pc:docMk/>
            <pc:sldMk cId="693421168" sldId="266"/>
            <ac:spMk id="4" creationId="{55D511EA-389F-41D3-8135-68D06BE77457}"/>
          </ac:spMkLst>
        </pc:spChg>
      </pc:sldChg>
      <pc:sldChg chg="addSp modSp new mod ord setBg">
        <pc:chgData name="Grace Nankya Kiwanuka (1920908)" userId="S::1920908@student.uwtsd.ac.uk::85b91daf-d2a1-4246-a43d-8278d00c10bb" providerId="AD" clId="Web-{961F4537-DAA1-0BE7-58FF-6425DCEF1F26}" dt="2021-02-26T14:06:28.787" v="1226" actId="20577"/>
        <pc:sldMkLst>
          <pc:docMk/>
          <pc:sldMk cId="1800171473" sldId="267"/>
        </pc:sldMkLst>
        <pc:spChg chg="mod">
          <ac:chgData name="Grace Nankya Kiwanuka (1920908)" userId="S::1920908@student.uwtsd.ac.uk::85b91daf-d2a1-4246-a43d-8278d00c10bb" providerId="AD" clId="Web-{961F4537-DAA1-0BE7-58FF-6425DCEF1F26}" dt="2021-02-26T14:01:59.813" v="1100"/>
          <ac:spMkLst>
            <pc:docMk/>
            <pc:sldMk cId="1800171473" sldId="267"/>
            <ac:spMk id="2" creationId="{E4B44E78-8B78-482D-9A6B-9292317A30A4}"/>
          </ac:spMkLst>
        </pc:spChg>
        <pc:spChg chg="mod">
          <ac:chgData name="Grace Nankya Kiwanuka (1920908)" userId="S::1920908@student.uwtsd.ac.uk::85b91daf-d2a1-4246-a43d-8278d00c10bb" providerId="AD" clId="Web-{961F4537-DAA1-0BE7-58FF-6425DCEF1F26}" dt="2021-02-26T14:06:28.787" v="1226" actId="20577"/>
          <ac:spMkLst>
            <pc:docMk/>
            <pc:sldMk cId="1800171473" sldId="267"/>
            <ac:spMk id="3" creationId="{4EE21405-4127-4DCF-BE06-A0C169B86F15}"/>
          </ac:spMkLst>
        </pc:spChg>
        <pc:spChg chg="add">
          <ac:chgData name="Grace Nankya Kiwanuka (1920908)" userId="S::1920908@student.uwtsd.ac.uk::85b91daf-d2a1-4246-a43d-8278d00c10bb" providerId="AD" clId="Web-{961F4537-DAA1-0BE7-58FF-6425DCEF1F26}" dt="2021-02-26T14:01:59.813" v="1100"/>
          <ac:spMkLst>
            <pc:docMk/>
            <pc:sldMk cId="1800171473" sldId="267"/>
            <ac:spMk id="8" creationId="{907EF6B7-1338-4443-8C46-6A318D952DFD}"/>
          </ac:spMkLst>
        </pc:spChg>
        <pc:spChg chg="add">
          <ac:chgData name="Grace Nankya Kiwanuka (1920908)" userId="S::1920908@student.uwtsd.ac.uk::85b91daf-d2a1-4246-a43d-8278d00c10bb" providerId="AD" clId="Web-{961F4537-DAA1-0BE7-58FF-6425DCEF1F26}" dt="2021-02-26T14:01:59.813" v="1100"/>
          <ac:spMkLst>
            <pc:docMk/>
            <pc:sldMk cId="1800171473" sldId="267"/>
            <ac:spMk id="10" creationId="{DAAE4CDD-124C-4DCF-9584-B6033B545DD5}"/>
          </ac:spMkLst>
        </pc:spChg>
        <pc:spChg chg="add">
          <ac:chgData name="Grace Nankya Kiwanuka (1920908)" userId="S::1920908@student.uwtsd.ac.uk::85b91daf-d2a1-4246-a43d-8278d00c10bb" providerId="AD" clId="Web-{961F4537-DAA1-0BE7-58FF-6425DCEF1F26}" dt="2021-02-26T14:01:59.813" v="1100"/>
          <ac:spMkLst>
            <pc:docMk/>
            <pc:sldMk cId="1800171473" sldId="267"/>
            <ac:spMk id="12" creationId="{081E4A58-353D-44AE-B2FC-2A74E2E400F7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82C25EE-ED1F-4F9D-BFF8-15CFE2144C70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4112507A-2D97-4BF6-BDFC-B0A27C79A510}">
      <dgm:prSet/>
      <dgm:spPr/>
      <dgm:t>
        <a:bodyPr/>
        <a:lstStyle/>
        <a:p>
          <a:r>
            <a:rPr lang="en-US"/>
            <a:t>This aim of this Poster is to discuss and show different ways of development in a child from 0-5years.</a:t>
          </a:r>
        </a:p>
      </dgm:t>
    </dgm:pt>
    <dgm:pt modelId="{4956EB4C-11F1-4D41-9244-1C0DD0F1CD2B}" type="parTrans" cxnId="{18F93476-288A-4F03-AA79-8805FD21BCD9}">
      <dgm:prSet/>
      <dgm:spPr/>
      <dgm:t>
        <a:bodyPr/>
        <a:lstStyle/>
        <a:p>
          <a:endParaRPr lang="en-US"/>
        </a:p>
      </dgm:t>
    </dgm:pt>
    <dgm:pt modelId="{20551F2A-B765-4DFD-869F-31C0B63E203F}" type="sibTrans" cxnId="{18F93476-288A-4F03-AA79-8805FD21BCD9}">
      <dgm:prSet/>
      <dgm:spPr/>
      <dgm:t>
        <a:bodyPr/>
        <a:lstStyle/>
        <a:p>
          <a:endParaRPr lang="en-US"/>
        </a:p>
      </dgm:t>
    </dgm:pt>
    <dgm:pt modelId="{7DF56B3B-A4E3-4F42-94BB-B3E015DAE894}">
      <dgm:prSet/>
      <dgm:spPr/>
      <dgm:t>
        <a:bodyPr/>
        <a:lstStyle/>
        <a:p>
          <a:r>
            <a:rPr lang="en-US"/>
            <a:t>We know that children develop differently at different stages in their life.</a:t>
          </a:r>
        </a:p>
      </dgm:t>
    </dgm:pt>
    <dgm:pt modelId="{7D6C8B8D-5514-4C32-B3A5-F81C65CA67A5}" type="parTrans" cxnId="{60442AE8-6192-4AF8-9C57-77B3629BEB20}">
      <dgm:prSet/>
      <dgm:spPr/>
      <dgm:t>
        <a:bodyPr/>
        <a:lstStyle/>
        <a:p>
          <a:endParaRPr lang="en-US"/>
        </a:p>
      </dgm:t>
    </dgm:pt>
    <dgm:pt modelId="{11237516-CA44-40AB-91BA-17DF2930887F}" type="sibTrans" cxnId="{60442AE8-6192-4AF8-9C57-77B3629BEB20}">
      <dgm:prSet/>
      <dgm:spPr/>
      <dgm:t>
        <a:bodyPr/>
        <a:lstStyle/>
        <a:p>
          <a:endParaRPr lang="en-US"/>
        </a:p>
      </dgm:t>
    </dgm:pt>
    <dgm:pt modelId="{882475DB-4D9F-443E-A0E8-01893203F06F}">
      <dgm:prSet/>
      <dgm:spPr/>
      <dgm:t>
        <a:bodyPr/>
        <a:lstStyle/>
        <a:p>
          <a:r>
            <a:rPr lang="en-US"/>
            <a:t>We will be concentrating on the age from birth to 5years</a:t>
          </a:r>
        </a:p>
      </dgm:t>
    </dgm:pt>
    <dgm:pt modelId="{FB34DF37-C764-4874-8D23-A95F4612D0FD}" type="parTrans" cxnId="{9E143217-DF22-4A79-9BE1-5E40B4A9E5B2}">
      <dgm:prSet/>
      <dgm:spPr/>
      <dgm:t>
        <a:bodyPr/>
        <a:lstStyle/>
        <a:p>
          <a:endParaRPr lang="en-US"/>
        </a:p>
      </dgm:t>
    </dgm:pt>
    <dgm:pt modelId="{CF6E8B24-1555-4F02-B654-094CB9451A7B}" type="sibTrans" cxnId="{9E143217-DF22-4A79-9BE1-5E40B4A9E5B2}">
      <dgm:prSet/>
      <dgm:spPr/>
      <dgm:t>
        <a:bodyPr/>
        <a:lstStyle/>
        <a:p>
          <a:endParaRPr lang="en-US"/>
        </a:p>
      </dgm:t>
    </dgm:pt>
    <dgm:pt modelId="{CA5A7D07-C625-4E01-A9AD-D0FBCF9CB4BC}">
      <dgm:prSet/>
      <dgm:spPr/>
      <dgm:t>
        <a:bodyPr/>
        <a:lstStyle/>
        <a:p>
          <a:r>
            <a:rPr lang="en-US"/>
            <a:t>The emphasis will be on two Psychological Theories which are</a:t>
          </a:r>
        </a:p>
      </dgm:t>
    </dgm:pt>
    <dgm:pt modelId="{D6F04778-0835-4BD3-A808-9AEE98A1E43A}" type="parTrans" cxnId="{F69C6CEB-B0B9-4A4E-BB5D-E8940FE1D1EF}">
      <dgm:prSet/>
      <dgm:spPr/>
      <dgm:t>
        <a:bodyPr/>
        <a:lstStyle/>
        <a:p>
          <a:endParaRPr lang="en-US"/>
        </a:p>
      </dgm:t>
    </dgm:pt>
    <dgm:pt modelId="{F0C106D6-99A3-47D9-82DF-0682FBA78A2E}" type="sibTrans" cxnId="{F69C6CEB-B0B9-4A4E-BB5D-E8940FE1D1EF}">
      <dgm:prSet/>
      <dgm:spPr/>
      <dgm:t>
        <a:bodyPr/>
        <a:lstStyle/>
        <a:p>
          <a:endParaRPr lang="en-US"/>
        </a:p>
      </dgm:t>
    </dgm:pt>
    <dgm:pt modelId="{64DFD105-C322-4F62-B23A-D85411172369}">
      <dgm:prSet/>
      <dgm:spPr/>
      <dgm:t>
        <a:bodyPr/>
        <a:lstStyle/>
        <a:p>
          <a:r>
            <a:rPr lang="en-US"/>
            <a:t>Piagets Theory of Cognitive Development</a:t>
          </a:r>
        </a:p>
      </dgm:t>
    </dgm:pt>
    <dgm:pt modelId="{F9987B60-E433-42C8-8257-3F4B853E7ED7}" type="parTrans" cxnId="{B97A2A63-D9BE-4A79-A717-822ECAA1310F}">
      <dgm:prSet/>
      <dgm:spPr/>
      <dgm:t>
        <a:bodyPr/>
        <a:lstStyle/>
        <a:p>
          <a:endParaRPr lang="en-US"/>
        </a:p>
      </dgm:t>
    </dgm:pt>
    <dgm:pt modelId="{4AF67BEE-E760-4848-B8D4-2F0EB2031DA9}" type="sibTrans" cxnId="{B97A2A63-D9BE-4A79-A717-822ECAA1310F}">
      <dgm:prSet/>
      <dgm:spPr/>
      <dgm:t>
        <a:bodyPr/>
        <a:lstStyle/>
        <a:p>
          <a:endParaRPr lang="en-US"/>
        </a:p>
      </dgm:t>
    </dgm:pt>
    <dgm:pt modelId="{89EAC41F-38B6-456F-827B-AAFD0A2CAB51}">
      <dgm:prSet/>
      <dgm:spPr/>
      <dgm:t>
        <a:bodyPr/>
        <a:lstStyle/>
        <a:p>
          <a:r>
            <a:rPr lang="en-US"/>
            <a:t>Vygotsky Theory of Social Constructivism</a:t>
          </a:r>
        </a:p>
      </dgm:t>
    </dgm:pt>
    <dgm:pt modelId="{A3E0F975-E7AF-4345-A600-9956703679D7}" type="parTrans" cxnId="{B510C641-D842-4B3B-A222-1873F51107F1}">
      <dgm:prSet/>
      <dgm:spPr/>
      <dgm:t>
        <a:bodyPr/>
        <a:lstStyle/>
        <a:p>
          <a:endParaRPr lang="en-US"/>
        </a:p>
      </dgm:t>
    </dgm:pt>
    <dgm:pt modelId="{141BA7BE-6B3A-4BD3-812A-607433742A12}" type="sibTrans" cxnId="{B510C641-D842-4B3B-A222-1873F51107F1}">
      <dgm:prSet/>
      <dgm:spPr/>
      <dgm:t>
        <a:bodyPr/>
        <a:lstStyle/>
        <a:p>
          <a:endParaRPr lang="en-US"/>
        </a:p>
      </dgm:t>
    </dgm:pt>
    <dgm:pt modelId="{474993A0-CDD0-4978-ABC1-F209A02B67AD}" type="pres">
      <dgm:prSet presAssocID="{E82C25EE-ED1F-4F9D-BFF8-15CFE2144C70}" presName="linear" presStyleCnt="0">
        <dgm:presLayoutVars>
          <dgm:animLvl val="lvl"/>
          <dgm:resizeHandles val="exact"/>
        </dgm:presLayoutVars>
      </dgm:prSet>
      <dgm:spPr/>
    </dgm:pt>
    <dgm:pt modelId="{84FBD5F9-14C9-4C07-8440-B88837B926E8}" type="pres">
      <dgm:prSet presAssocID="{4112507A-2D97-4BF6-BDFC-B0A27C79A510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8450080B-FFC4-4503-B995-8D162AD0864D}" type="pres">
      <dgm:prSet presAssocID="{20551F2A-B765-4DFD-869F-31C0B63E203F}" presName="spacer" presStyleCnt="0"/>
      <dgm:spPr/>
    </dgm:pt>
    <dgm:pt modelId="{468123FB-2F7A-42CC-9BA2-43EF773ED282}" type="pres">
      <dgm:prSet presAssocID="{7DF56B3B-A4E3-4F42-94BB-B3E015DAE894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B9B2DED2-0DE3-4CE0-8F7E-7128ED34AB11}" type="pres">
      <dgm:prSet presAssocID="{11237516-CA44-40AB-91BA-17DF2930887F}" presName="spacer" presStyleCnt="0"/>
      <dgm:spPr/>
    </dgm:pt>
    <dgm:pt modelId="{3C562ED8-075A-41AB-AE66-B0D3F67061D3}" type="pres">
      <dgm:prSet presAssocID="{882475DB-4D9F-443E-A0E8-01893203F06F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EFA6B7AF-DCF1-4DC9-A87A-9DCC20B96FA4}" type="pres">
      <dgm:prSet presAssocID="{CF6E8B24-1555-4F02-B654-094CB9451A7B}" presName="spacer" presStyleCnt="0"/>
      <dgm:spPr/>
    </dgm:pt>
    <dgm:pt modelId="{97076CC5-037E-45B3-937D-A4AC7D122074}" type="pres">
      <dgm:prSet presAssocID="{CA5A7D07-C625-4E01-A9AD-D0FBCF9CB4BC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5DDF43DA-D6CA-4891-B0DE-DA83C14394D1}" type="pres">
      <dgm:prSet presAssocID="{CA5A7D07-C625-4E01-A9AD-D0FBCF9CB4BC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AC2D2D04-3FDF-4D71-B2AF-F65BDCE95532}" type="presOf" srcId="{89EAC41F-38B6-456F-827B-AAFD0A2CAB51}" destId="{5DDF43DA-D6CA-4891-B0DE-DA83C14394D1}" srcOrd="0" destOrd="1" presId="urn:microsoft.com/office/officeart/2005/8/layout/vList2"/>
    <dgm:cxn modelId="{9E143217-DF22-4A79-9BE1-5E40B4A9E5B2}" srcId="{E82C25EE-ED1F-4F9D-BFF8-15CFE2144C70}" destId="{882475DB-4D9F-443E-A0E8-01893203F06F}" srcOrd="2" destOrd="0" parTransId="{FB34DF37-C764-4874-8D23-A95F4612D0FD}" sibTransId="{CF6E8B24-1555-4F02-B654-094CB9451A7B}"/>
    <dgm:cxn modelId="{B510C641-D842-4B3B-A222-1873F51107F1}" srcId="{CA5A7D07-C625-4E01-A9AD-D0FBCF9CB4BC}" destId="{89EAC41F-38B6-456F-827B-AAFD0A2CAB51}" srcOrd="1" destOrd="0" parTransId="{A3E0F975-E7AF-4345-A600-9956703679D7}" sibTransId="{141BA7BE-6B3A-4BD3-812A-607433742A12}"/>
    <dgm:cxn modelId="{B97A2A63-D9BE-4A79-A717-822ECAA1310F}" srcId="{CA5A7D07-C625-4E01-A9AD-D0FBCF9CB4BC}" destId="{64DFD105-C322-4F62-B23A-D85411172369}" srcOrd="0" destOrd="0" parTransId="{F9987B60-E433-42C8-8257-3F4B853E7ED7}" sibTransId="{4AF67BEE-E760-4848-B8D4-2F0EB2031DA9}"/>
    <dgm:cxn modelId="{7EC4CD49-19B7-42D3-8597-28F9B3E2CADD}" type="presOf" srcId="{882475DB-4D9F-443E-A0E8-01893203F06F}" destId="{3C562ED8-075A-41AB-AE66-B0D3F67061D3}" srcOrd="0" destOrd="0" presId="urn:microsoft.com/office/officeart/2005/8/layout/vList2"/>
    <dgm:cxn modelId="{18F93476-288A-4F03-AA79-8805FD21BCD9}" srcId="{E82C25EE-ED1F-4F9D-BFF8-15CFE2144C70}" destId="{4112507A-2D97-4BF6-BDFC-B0A27C79A510}" srcOrd="0" destOrd="0" parTransId="{4956EB4C-11F1-4D41-9244-1C0DD0F1CD2B}" sibTransId="{20551F2A-B765-4DFD-869F-31C0B63E203F}"/>
    <dgm:cxn modelId="{F6AB2C7A-C6DA-4B78-8C0D-20E61E7D9B58}" type="presOf" srcId="{7DF56B3B-A4E3-4F42-94BB-B3E015DAE894}" destId="{468123FB-2F7A-42CC-9BA2-43EF773ED282}" srcOrd="0" destOrd="0" presId="urn:microsoft.com/office/officeart/2005/8/layout/vList2"/>
    <dgm:cxn modelId="{FDF65C84-B4F1-441D-AD6D-B58F307CE4F8}" type="presOf" srcId="{CA5A7D07-C625-4E01-A9AD-D0FBCF9CB4BC}" destId="{97076CC5-037E-45B3-937D-A4AC7D122074}" srcOrd="0" destOrd="0" presId="urn:microsoft.com/office/officeart/2005/8/layout/vList2"/>
    <dgm:cxn modelId="{12841BA9-C6E4-4DA2-A3DB-DB0A20470CEE}" type="presOf" srcId="{64DFD105-C322-4F62-B23A-D85411172369}" destId="{5DDF43DA-D6CA-4891-B0DE-DA83C14394D1}" srcOrd="0" destOrd="0" presId="urn:microsoft.com/office/officeart/2005/8/layout/vList2"/>
    <dgm:cxn modelId="{7A5F62B5-51A1-44D8-991F-F173A5786136}" type="presOf" srcId="{4112507A-2D97-4BF6-BDFC-B0A27C79A510}" destId="{84FBD5F9-14C9-4C07-8440-B88837B926E8}" srcOrd="0" destOrd="0" presId="urn:microsoft.com/office/officeart/2005/8/layout/vList2"/>
    <dgm:cxn modelId="{264324C0-7149-4C95-AFD2-0E63DC73716C}" type="presOf" srcId="{E82C25EE-ED1F-4F9D-BFF8-15CFE2144C70}" destId="{474993A0-CDD0-4978-ABC1-F209A02B67AD}" srcOrd="0" destOrd="0" presId="urn:microsoft.com/office/officeart/2005/8/layout/vList2"/>
    <dgm:cxn modelId="{60442AE8-6192-4AF8-9C57-77B3629BEB20}" srcId="{E82C25EE-ED1F-4F9D-BFF8-15CFE2144C70}" destId="{7DF56B3B-A4E3-4F42-94BB-B3E015DAE894}" srcOrd="1" destOrd="0" parTransId="{7D6C8B8D-5514-4C32-B3A5-F81C65CA67A5}" sibTransId="{11237516-CA44-40AB-91BA-17DF2930887F}"/>
    <dgm:cxn modelId="{F69C6CEB-B0B9-4A4E-BB5D-E8940FE1D1EF}" srcId="{E82C25EE-ED1F-4F9D-BFF8-15CFE2144C70}" destId="{CA5A7D07-C625-4E01-A9AD-D0FBCF9CB4BC}" srcOrd="3" destOrd="0" parTransId="{D6F04778-0835-4BD3-A808-9AEE98A1E43A}" sibTransId="{F0C106D6-99A3-47D9-82DF-0682FBA78A2E}"/>
    <dgm:cxn modelId="{CF7D0CB1-BDBC-4579-9617-2A4A6EE91CA7}" type="presParOf" srcId="{474993A0-CDD0-4978-ABC1-F209A02B67AD}" destId="{84FBD5F9-14C9-4C07-8440-B88837B926E8}" srcOrd="0" destOrd="0" presId="urn:microsoft.com/office/officeart/2005/8/layout/vList2"/>
    <dgm:cxn modelId="{CCECD7EE-4C25-49E9-B72D-EE4C954B8E79}" type="presParOf" srcId="{474993A0-CDD0-4978-ABC1-F209A02B67AD}" destId="{8450080B-FFC4-4503-B995-8D162AD0864D}" srcOrd="1" destOrd="0" presId="urn:microsoft.com/office/officeart/2005/8/layout/vList2"/>
    <dgm:cxn modelId="{4F2000CF-D38A-41D8-BB59-4C4123C0EFB6}" type="presParOf" srcId="{474993A0-CDD0-4978-ABC1-F209A02B67AD}" destId="{468123FB-2F7A-42CC-9BA2-43EF773ED282}" srcOrd="2" destOrd="0" presId="urn:microsoft.com/office/officeart/2005/8/layout/vList2"/>
    <dgm:cxn modelId="{4B6BE7E3-F9D6-49D7-B6E0-E2B91EE3330E}" type="presParOf" srcId="{474993A0-CDD0-4978-ABC1-F209A02B67AD}" destId="{B9B2DED2-0DE3-4CE0-8F7E-7128ED34AB11}" srcOrd="3" destOrd="0" presId="urn:microsoft.com/office/officeart/2005/8/layout/vList2"/>
    <dgm:cxn modelId="{91E9E5F8-BB55-4070-A90A-73D0DCDA688D}" type="presParOf" srcId="{474993A0-CDD0-4978-ABC1-F209A02B67AD}" destId="{3C562ED8-075A-41AB-AE66-B0D3F67061D3}" srcOrd="4" destOrd="0" presId="urn:microsoft.com/office/officeart/2005/8/layout/vList2"/>
    <dgm:cxn modelId="{C87BD18E-F540-40DD-9959-7AA8A22F0780}" type="presParOf" srcId="{474993A0-CDD0-4978-ABC1-F209A02B67AD}" destId="{EFA6B7AF-DCF1-4DC9-A87A-9DCC20B96FA4}" srcOrd="5" destOrd="0" presId="urn:microsoft.com/office/officeart/2005/8/layout/vList2"/>
    <dgm:cxn modelId="{09DF9BC8-889C-4854-A3EA-1CEE0CFA9A86}" type="presParOf" srcId="{474993A0-CDD0-4978-ABC1-F209A02B67AD}" destId="{97076CC5-037E-45B3-937D-A4AC7D122074}" srcOrd="6" destOrd="0" presId="urn:microsoft.com/office/officeart/2005/8/layout/vList2"/>
    <dgm:cxn modelId="{DA2C7B67-E9B2-47F9-ACE4-BCE4DF0CB3DB}" type="presParOf" srcId="{474993A0-CDD0-4978-ABC1-F209A02B67AD}" destId="{5DDF43DA-D6CA-4891-B0DE-DA83C14394D1}" srcOrd="7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4FBD5F9-14C9-4C07-8440-B88837B926E8}">
      <dsp:nvSpPr>
        <dsp:cNvPr id="0" name=""/>
        <dsp:cNvSpPr/>
      </dsp:nvSpPr>
      <dsp:spPr>
        <a:xfrm>
          <a:off x="0" y="32223"/>
          <a:ext cx="6620505" cy="75582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This aim of this Poster is to discuss and show different ways of development in a child from 0-5years.</a:t>
          </a:r>
        </a:p>
      </dsp:txBody>
      <dsp:txXfrm>
        <a:off x="36896" y="69119"/>
        <a:ext cx="6546713" cy="682028"/>
      </dsp:txXfrm>
    </dsp:sp>
    <dsp:sp modelId="{468123FB-2F7A-42CC-9BA2-43EF773ED282}">
      <dsp:nvSpPr>
        <dsp:cNvPr id="0" name=""/>
        <dsp:cNvSpPr/>
      </dsp:nvSpPr>
      <dsp:spPr>
        <a:xfrm>
          <a:off x="0" y="842763"/>
          <a:ext cx="6620505" cy="755820"/>
        </a:xfrm>
        <a:prstGeom prst="roundRect">
          <a:avLst/>
        </a:prstGeom>
        <a:solidFill>
          <a:schemeClr val="accent5">
            <a:hueOff val="-2252848"/>
            <a:satOff val="-5806"/>
            <a:lumOff val="-39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We know that children develop differently at different stages in their life.</a:t>
          </a:r>
        </a:p>
      </dsp:txBody>
      <dsp:txXfrm>
        <a:off x="36896" y="879659"/>
        <a:ext cx="6546713" cy="682028"/>
      </dsp:txXfrm>
    </dsp:sp>
    <dsp:sp modelId="{3C562ED8-075A-41AB-AE66-B0D3F67061D3}">
      <dsp:nvSpPr>
        <dsp:cNvPr id="0" name=""/>
        <dsp:cNvSpPr/>
      </dsp:nvSpPr>
      <dsp:spPr>
        <a:xfrm>
          <a:off x="0" y="1653303"/>
          <a:ext cx="6620505" cy="755820"/>
        </a:xfrm>
        <a:prstGeom prst="roundRect">
          <a:avLst/>
        </a:prstGeom>
        <a:solidFill>
          <a:schemeClr val="accent5">
            <a:hueOff val="-4505695"/>
            <a:satOff val="-11613"/>
            <a:lumOff val="-784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We will be concentrating on the age from birth to 5years</a:t>
          </a:r>
        </a:p>
      </dsp:txBody>
      <dsp:txXfrm>
        <a:off x="36896" y="1690199"/>
        <a:ext cx="6546713" cy="682028"/>
      </dsp:txXfrm>
    </dsp:sp>
    <dsp:sp modelId="{97076CC5-037E-45B3-937D-A4AC7D122074}">
      <dsp:nvSpPr>
        <dsp:cNvPr id="0" name=""/>
        <dsp:cNvSpPr/>
      </dsp:nvSpPr>
      <dsp:spPr>
        <a:xfrm>
          <a:off x="0" y="2463843"/>
          <a:ext cx="6620505" cy="755820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The emphasis will be on two Psychological Theories which are</a:t>
          </a:r>
        </a:p>
      </dsp:txBody>
      <dsp:txXfrm>
        <a:off x="36896" y="2500739"/>
        <a:ext cx="6546713" cy="682028"/>
      </dsp:txXfrm>
    </dsp:sp>
    <dsp:sp modelId="{5DDF43DA-D6CA-4891-B0DE-DA83C14394D1}">
      <dsp:nvSpPr>
        <dsp:cNvPr id="0" name=""/>
        <dsp:cNvSpPr/>
      </dsp:nvSpPr>
      <dsp:spPr>
        <a:xfrm>
          <a:off x="0" y="3219663"/>
          <a:ext cx="6620505" cy="5211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0201" tIns="24130" rIns="135128" bIns="24130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500" kern="1200"/>
            <a:t>Piagets Theory of Cognitive Development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500" kern="1200"/>
            <a:t>Vygotsky Theory of Social Constructivism</a:t>
          </a:r>
        </a:p>
      </dsp:txBody>
      <dsp:txXfrm>
        <a:off x="0" y="3219663"/>
        <a:ext cx="6620505" cy="52112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2/26/2021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2/26/2021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2/26/2021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2/26/2021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2/26/2021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2/26/2021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2/26/2021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2/26/2021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2/26/2021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2/26/2021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2/26/2021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2/26/2021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16C5FA50-8D52-4617-AF91-5C7B1C8352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22277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BD3E4F4-8049-4C3A-937A-B4FE476514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93496" y="618681"/>
            <a:ext cx="2613872" cy="4794567"/>
          </a:xfrm>
        </p:spPr>
        <p:txBody>
          <a:bodyPr vert="horz" lIns="91440" tIns="45720" rIns="91440" bIns="45720" rtlCol="0">
            <a:normAutofit fontScale="90000"/>
          </a:bodyPr>
          <a:lstStyle/>
          <a:p>
            <a:r>
              <a:rPr lang="en-US" sz="3600" b="1">
                <a:solidFill>
                  <a:srgbClr val="FFFFFF"/>
                </a:solidFill>
              </a:rPr>
              <a:t>TITLE</a:t>
            </a:r>
          </a:p>
          <a:p>
            <a:r>
              <a:rPr lang="en-US" sz="3600" dirty="0">
                <a:solidFill>
                  <a:srgbClr val="FFFFFF"/>
                </a:solidFill>
                <a:cs typeface="Calibri Light"/>
              </a:rPr>
              <a:t>A CHILD'S EXPERIENCE BETWEEN THE AGES OF 0-5 YEARS WILL AFFECT THE REST OF THEIR LIVES</a:t>
            </a:r>
            <a:br>
              <a:rPr lang="en-US" sz="3600" dirty="0">
                <a:solidFill>
                  <a:srgbClr val="FFFFFF"/>
                </a:solidFill>
                <a:cs typeface="Calibri Light"/>
              </a:rPr>
            </a:br>
            <a:r>
              <a:rPr lang="en-US" sz="1200" dirty="0">
                <a:solidFill>
                  <a:srgbClr val="FFFFFF"/>
                </a:solidFill>
                <a:latin typeface="Arial Black"/>
                <a:cs typeface="Calibri Light"/>
              </a:rPr>
              <a:t>POSTER BY GRACE NANKYA KIWANUKA.</a:t>
            </a:r>
            <a:br>
              <a:rPr lang="en-US" sz="1200" dirty="0">
                <a:solidFill>
                  <a:srgbClr val="FFFFFF"/>
                </a:solidFill>
                <a:latin typeface="Arial Black"/>
                <a:cs typeface="Calibri Light"/>
              </a:rPr>
            </a:br>
            <a:r>
              <a:rPr lang="en-US" sz="1200">
                <a:solidFill>
                  <a:srgbClr val="FFFFFF"/>
                </a:solidFill>
                <a:latin typeface="Arial Black"/>
                <a:cs typeface="Calibri Light"/>
              </a:rPr>
              <a:t>STUDENT NO:1920908</a:t>
            </a:r>
            <a:endParaRPr lang="en-US" sz="3600" dirty="0">
              <a:solidFill>
                <a:srgbClr val="FFFFFF"/>
              </a:solidFill>
              <a:cs typeface="Calibri Light"/>
            </a:endParaRPr>
          </a:p>
        </p:txBody>
      </p:sp>
      <p:sp>
        <p:nvSpPr>
          <p:cNvPr id="17" name="Rounded Rectangle 9">
            <a:extLst>
              <a:ext uri="{FF2B5EF4-FFF2-40B4-BE49-F238E27FC236}">
                <a16:creationId xmlns:a16="http://schemas.microsoft.com/office/drawing/2014/main" id="{E223798C-12AD-4B0C-A50C-D676347D67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3354" y="484632"/>
            <a:ext cx="8129016" cy="5724144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Toy plastic numbers">
            <a:extLst>
              <a:ext uri="{FF2B5EF4-FFF2-40B4-BE49-F238E27FC236}">
                <a16:creationId xmlns:a16="http://schemas.microsoft.com/office/drawing/2014/main" id="{9B8B4659-77A4-455F-9BB1-25D0C1A16E6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561" b="1"/>
          <a:stretch/>
        </p:blipFill>
        <p:spPr>
          <a:xfrm>
            <a:off x="976251" y="942538"/>
            <a:ext cx="7163222" cy="4808332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38424800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0401F0E2-1C00-489C-BCF7-2188522C373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3159" r="9085" b="112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86C7B4A1-154A-4DF0-AC46-F88D75A2E0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884" y="321176"/>
            <a:ext cx="7197772" cy="5896743"/>
          </a:xfrm>
          <a:prstGeom prst="rect">
            <a:avLst/>
          </a:prstGeom>
          <a:solidFill>
            <a:schemeClr val="bg1">
              <a:alpha val="90000"/>
            </a:schemeClr>
          </a:solidFill>
          <a:ln w="127000" cap="sq" cmpd="thinThick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364B15-BAD9-4D44-B189-AC2F2CE8BC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804" y="640263"/>
            <a:ext cx="6619811" cy="1344975"/>
          </a:xfrm>
        </p:spPr>
        <p:txBody>
          <a:bodyPr>
            <a:normAutofit/>
          </a:bodyPr>
          <a:lstStyle/>
          <a:p>
            <a:r>
              <a:rPr lang="en-US" sz="4000">
                <a:cs typeface="Calibri Light" panose="020F0302020204030204"/>
              </a:rPr>
              <a:t>INTRODUCTION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A772CB9-7582-4008-B85B-09BB6DE9B3A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09474149"/>
              </p:ext>
            </p:extLst>
          </p:nvPr>
        </p:nvGraphicFramePr>
        <p:xfrm>
          <a:off x="594109" y="2121763"/>
          <a:ext cx="6620505" cy="377301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6039525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F1924A-A15B-4012-B23A-77F647C4C2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4330" y="803325"/>
            <a:ext cx="5314536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400"/>
              <a:t>PIAGET'S THEORY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5" descr="A picture containing kitchenware&#10;&#10;Description automatically generated">
            <a:extLst>
              <a:ext uri="{FF2B5EF4-FFF2-40B4-BE49-F238E27FC236}">
                <a16:creationId xmlns:a16="http://schemas.microsoft.com/office/drawing/2014/main" id="{91AEB198-F984-46DB-B257-AF6AE323AF64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/>
          <a:srcRect l="12318" r="8912" b="1"/>
          <a:stretch/>
        </p:blipFill>
        <p:spPr>
          <a:xfrm>
            <a:off x="2" y="-2"/>
            <a:ext cx="5441859" cy="5654940"/>
          </a:xfrm>
          <a:custGeom>
            <a:avLst/>
            <a:gdLst/>
            <a:ahLst/>
            <a:cxnLst/>
            <a:rect l="l" t="t" r="r" b="b"/>
            <a:pathLst>
              <a:path w="5441859" h="5654940">
                <a:moveTo>
                  <a:pt x="0" y="0"/>
                </a:moveTo>
                <a:lnTo>
                  <a:pt x="4400491" y="0"/>
                </a:lnTo>
                <a:lnTo>
                  <a:pt x="4484766" y="76595"/>
                </a:lnTo>
                <a:cubicBezTo>
                  <a:pt x="5076107" y="667936"/>
                  <a:pt x="5441859" y="1484866"/>
                  <a:pt x="5441859" y="2387221"/>
                </a:cubicBezTo>
                <a:cubicBezTo>
                  <a:pt x="5441859" y="4191932"/>
                  <a:pt x="3978851" y="5654940"/>
                  <a:pt x="2174140" y="5654940"/>
                </a:cubicBezTo>
                <a:cubicBezTo>
                  <a:pt x="1412778" y="5654940"/>
                  <a:pt x="712231" y="5394557"/>
                  <a:pt x="156693" y="4957981"/>
                </a:cubicBezTo>
                <a:lnTo>
                  <a:pt x="0" y="4820612"/>
                </a:lnTo>
                <a:close/>
              </a:path>
            </a:pathLst>
          </a:cu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3E30C41-4793-42E5-AE78-B4F9861717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34329" y="2279018"/>
            <a:ext cx="5314543" cy="337592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800" dirty="0"/>
              <a:t>Piaget has 4 stages of  development but the poster will concentrate on the two which fall under the age(0-5)years.</a:t>
            </a:r>
            <a:endParaRPr lang="en-US" dirty="0"/>
          </a:p>
          <a:p>
            <a:pPr marL="514350" indent="-228600">
              <a:buFont typeface="Arial" panose="020B0604020202020204" pitchFamily="34" charset="0"/>
              <a:buChar char="•"/>
            </a:pPr>
            <a:r>
              <a:rPr lang="en-US" sz="1800" dirty="0"/>
              <a:t>Sensorimotor (0-2) years .This is the stage where children learn through their senses by looking ,</a:t>
            </a:r>
            <a:r>
              <a:rPr lang="en-US" sz="1800" dirty="0" err="1"/>
              <a:t>listening,touching</a:t>
            </a:r>
            <a:r>
              <a:rPr lang="en-US" sz="1800" dirty="0"/>
              <a:t> etc. They learn more about their </a:t>
            </a:r>
            <a:r>
              <a:rPr lang="en-US" sz="1800" dirty="0" err="1"/>
              <a:t>enviroment</a:t>
            </a:r>
            <a:r>
              <a:rPr lang="en-US" sz="1800" dirty="0"/>
              <a:t>.</a:t>
            </a:r>
          </a:p>
          <a:p>
            <a:pPr marL="514350" indent="-228600">
              <a:buChar char="•"/>
            </a:pPr>
            <a:r>
              <a:rPr lang="en-US" sz="1800">
                <a:cs typeface="Calibri"/>
              </a:rPr>
              <a:t>Preoperational ( 2-6) years. During this period,children are thinking at a symbolic level,the child cannot combine or separate ideas(Piaget 1952).</a:t>
            </a:r>
          </a:p>
          <a:p>
            <a:pPr marL="514350" indent="-228600">
              <a:buChar char="•"/>
            </a:pPr>
            <a:endParaRPr lang="en-US" sz="1800" dirty="0">
              <a:cs typeface="Calibri"/>
            </a:endParaRPr>
          </a:p>
          <a:p>
            <a:pPr marL="285750"/>
            <a:endParaRPr lang="en-US" sz="1800" dirty="0">
              <a:cs typeface="Calibri"/>
            </a:endParaRPr>
          </a:p>
          <a:p>
            <a:pPr indent="-228600">
              <a:buFont typeface="Arial" panose="020B0604020202020204" pitchFamily="34" charset="0"/>
              <a:buChar char="•"/>
            </a:pPr>
            <a:endParaRPr lang="en-US" sz="1800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423646339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321732"/>
            <a:ext cx="7058307" cy="1964266"/>
          </a:xfrm>
          <a:prstGeom prst="rect">
            <a:avLst/>
          </a:prstGeom>
          <a:solidFill>
            <a:schemeClr val="accent5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3283AF-D627-4DC1-A9B6-D86E8A9E27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256" y="491260"/>
            <a:ext cx="6594189" cy="162521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400">
                <a:solidFill>
                  <a:srgbClr val="FFFFFF"/>
                </a:solidFill>
              </a:rPr>
              <a:t>Vygotsky's Theory</a:t>
            </a:r>
          </a:p>
        </p:txBody>
      </p:sp>
      <p:pic>
        <p:nvPicPr>
          <p:cNvPr id="5" name="Picture 5" descr="Diagram&#10;&#10;Description automatically generated">
            <a:extLst>
              <a:ext uri="{FF2B5EF4-FFF2-40B4-BE49-F238E27FC236}">
                <a16:creationId xmlns:a16="http://schemas.microsoft.com/office/drawing/2014/main" id="{1D38ADEB-7F6F-4A09-88C9-A9116D561E2F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/>
          <a:srcRect r="2" b="13132"/>
          <a:stretch/>
        </p:blipFill>
        <p:spPr>
          <a:xfrm>
            <a:off x="327547" y="2454903"/>
            <a:ext cx="7058306" cy="4080254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6975" y="321732"/>
            <a:ext cx="4313293" cy="6214534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5D511EA-389F-41D3-8135-68D06BE7745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029319" y="917725"/>
            <a:ext cx="3424739" cy="485236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F"/>
                </a:solidFill>
                <a:cs typeface="Calibri"/>
              </a:rPr>
              <a:t>According to </a:t>
            </a:r>
            <a:r>
              <a:rPr lang="en-US" sz="2000">
                <a:solidFill>
                  <a:srgbClr val="FFFFFF"/>
                </a:solidFill>
                <a:cs typeface="Calibri"/>
              </a:rPr>
              <a:t>Vygotsky (1978),the development of children was mainly based on their </a:t>
            </a:r>
            <a:r>
              <a:rPr lang="en-US" sz="2000" err="1">
                <a:solidFill>
                  <a:srgbClr val="FFFFFF"/>
                </a:solidFill>
                <a:cs typeface="Calibri"/>
              </a:rPr>
              <a:t>culture,language</a:t>
            </a:r>
            <a:r>
              <a:rPr lang="en-US" sz="2000" dirty="0">
                <a:solidFill>
                  <a:srgbClr val="FFFFFF"/>
                </a:solidFill>
                <a:cs typeface="Calibri"/>
              </a:rPr>
              <a:t> used and the role they played in the </a:t>
            </a:r>
            <a:r>
              <a:rPr lang="en-US" sz="2000">
                <a:solidFill>
                  <a:srgbClr val="FFFFFF"/>
                </a:solidFill>
                <a:cs typeface="Calibri"/>
              </a:rPr>
              <a:t>community.</a:t>
            </a:r>
            <a:r>
              <a:rPr lang="en-US" sz="2000">
                <a:solidFill>
                  <a:srgbClr val="FFFFFF"/>
                </a:solidFill>
                <a:ea typeface="+mn-lt"/>
                <a:cs typeface="+mn-lt"/>
              </a:rPr>
              <a:t>He strongly believed that community plays a central role in childrens development.</a:t>
            </a:r>
            <a:endParaRPr lang="en-US" sz="2000">
              <a:solidFill>
                <a:srgbClr val="000000"/>
              </a:solidFill>
              <a:latin typeface="Calibri"/>
              <a:cs typeface="Calibri"/>
            </a:endParaRPr>
          </a:p>
          <a:p>
            <a:pPr indent="-228600">
              <a:buChar char="•"/>
            </a:pPr>
            <a:r>
              <a:rPr lang="en-US" sz="2000" dirty="0">
                <a:solidFill>
                  <a:srgbClr val="FFFFFF"/>
                </a:solidFill>
                <a:cs typeface="Calibri"/>
              </a:rPr>
              <a:t>So the development in children was based entirely on the society they were being brought up in.</a:t>
            </a:r>
          </a:p>
          <a:p>
            <a:endParaRPr lang="en-US" sz="2000" dirty="0">
              <a:solidFill>
                <a:srgbClr val="FFFFFF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6934211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A700B9-4E1A-44AC-9B1D-AE1105179A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803325"/>
            <a:ext cx="5314536" cy="1325563"/>
          </a:xfrm>
        </p:spPr>
        <p:txBody>
          <a:bodyPr>
            <a:normAutofit/>
          </a:bodyPr>
          <a:lstStyle/>
          <a:p>
            <a:r>
              <a:rPr lang="en-US" dirty="0">
                <a:cs typeface="Calibri Light"/>
              </a:rPr>
              <a:t>PRACTICAL ACTIVITY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96D65F6-D306-462B-98D7-DF48826DBC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2279018"/>
            <a:ext cx="5314543" cy="3375920"/>
          </a:xfrm>
        </p:spPr>
        <p:txBody>
          <a:bodyPr anchor="t">
            <a:normAutofit lnSpcReduction="10000"/>
          </a:bodyPr>
          <a:lstStyle/>
          <a:p>
            <a:r>
              <a:rPr lang="en-US" sz="1800" dirty="0">
                <a:cs typeface="Calibri"/>
              </a:rPr>
              <a:t>Parents need to set out time to engage with their children.</a:t>
            </a:r>
            <a:endParaRPr lang="en-US" sz="1800">
              <a:cs typeface="Calibri"/>
            </a:endParaRPr>
          </a:p>
          <a:p>
            <a:r>
              <a:rPr lang="en-US" sz="1800" dirty="0">
                <a:latin typeface="Arial"/>
                <a:cs typeface="Arial"/>
              </a:rPr>
              <a:t>Preoperational (2-6) </a:t>
            </a:r>
            <a:r>
              <a:rPr lang="en-US" sz="1800" dirty="0" err="1">
                <a:latin typeface="Arial"/>
                <a:cs typeface="Arial"/>
              </a:rPr>
              <a:t>years.This</a:t>
            </a:r>
            <a:r>
              <a:rPr lang="en-US" sz="1800" dirty="0">
                <a:latin typeface="Arial"/>
                <a:cs typeface="Arial"/>
              </a:rPr>
              <a:t> is where the child uses symbols and images to interact.</a:t>
            </a:r>
            <a:endParaRPr lang="en-US" sz="1800" dirty="0">
              <a:latin typeface="Arial"/>
              <a:ea typeface="+mn-lt"/>
              <a:cs typeface="Arial"/>
            </a:endParaRPr>
          </a:p>
          <a:p>
            <a:r>
              <a:rPr lang="en-US" sz="1800" dirty="0">
                <a:latin typeface="Arial"/>
                <a:cs typeface="Arial"/>
              </a:rPr>
              <a:t>The parent can use a positive reinforcer to encourage the child for example giving them a tap on the </a:t>
            </a:r>
            <a:r>
              <a:rPr lang="en-US" sz="1800" dirty="0" err="1">
                <a:latin typeface="Arial"/>
                <a:cs typeface="Arial"/>
              </a:rPr>
              <a:t>back,using</a:t>
            </a:r>
            <a:r>
              <a:rPr lang="en-US" sz="1800" dirty="0">
                <a:latin typeface="Arial"/>
                <a:cs typeface="Arial"/>
              </a:rPr>
              <a:t> encouraging words like that’s great!</a:t>
            </a:r>
          </a:p>
          <a:p>
            <a:r>
              <a:rPr lang="en-US" sz="1800" dirty="0">
                <a:latin typeface="Arial"/>
                <a:cs typeface="Arial"/>
              </a:rPr>
              <a:t>Erikson (1968) states that limiting a kid doing an activity at this stage can have a negative effect on the child and this might later loose all their natural drive.</a:t>
            </a:r>
          </a:p>
          <a:p>
            <a:endParaRPr lang="en-US" sz="1800" dirty="0">
              <a:cs typeface="Calibri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8278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4" descr="A picture containing toy&#10;&#10;Description automatically generated">
            <a:extLst>
              <a:ext uri="{FF2B5EF4-FFF2-40B4-BE49-F238E27FC236}">
                <a16:creationId xmlns:a16="http://schemas.microsoft.com/office/drawing/2014/main" id="{D9CFC411-6A73-489F-A97D-ED2D7C55D09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3457" b="12985"/>
          <a:stretch/>
        </p:blipFill>
        <p:spPr>
          <a:xfrm>
            <a:off x="6750141" y="-2"/>
            <a:ext cx="5441859" cy="5654940"/>
          </a:xfrm>
          <a:custGeom>
            <a:avLst/>
            <a:gdLst/>
            <a:ahLst/>
            <a:cxnLst/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56394260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E7CAA6-B003-4098-A1A8-214C63D00A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  <a:cs typeface="Calibri Light"/>
              </a:rPr>
              <a:t>REFERENCES</a:t>
            </a:r>
            <a:endParaRPr lang="en-US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5A60B9-9546-40F6-8E08-E6450FC3F3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err="1">
                <a:cs typeface="Calibri"/>
              </a:rPr>
              <a:t>Congnitive</a:t>
            </a:r>
            <a:r>
              <a:rPr lang="en-US" sz="2000">
                <a:cs typeface="Calibri"/>
              </a:rPr>
              <a:t> Psychology ,</a:t>
            </a:r>
            <a:r>
              <a:rPr lang="en-US" sz="2000" err="1">
                <a:cs typeface="Calibri"/>
              </a:rPr>
              <a:t>Eysenck,Micheal</a:t>
            </a:r>
            <a:r>
              <a:rPr lang="en-US" sz="2000">
                <a:cs typeface="Calibri"/>
              </a:rPr>
              <a:t> W,7th edition,2015,pg31</a:t>
            </a:r>
          </a:p>
          <a:p>
            <a:r>
              <a:rPr lang="en-US" sz="2000">
                <a:cs typeface="Calibri"/>
              </a:rPr>
              <a:t>Developmental Psychology,Gilliabrand,Rachel,2nd edition,2016</a:t>
            </a:r>
          </a:p>
          <a:p>
            <a:r>
              <a:rPr lang="en-US" sz="2000">
                <a:cs typeface="Calibri"/>
              </a:rPr>
              <a:t>Erickson,1968</a:t>
            </a:r>
            <a:endParaRPr lang="en-US" sz="2000" dirty="0">
              <a:cs typeface="Calibri"/>
            </a:endParaRPr>
          </a:p>
          <a:p>
            <a:r>
              <a:rPr lang="en-US" sz="2000">
                <a:cs typeface="Calibri"/>
              </a:rPr>
              <a:t>Gesell,1933</a:t>
            </a:r>
          </a:p>
          <a:p>
            <a:r>
              <a:rPr lang="en-US" sz="2000">
                <a:cs typeface="Calibri"/>
              </a:rPr>
              <a:t>Piaget 1952</a:t>
            </a:r>
            <a:endParaRPr lang="en-US" sz="2000" dirty="0">
              <a:cs typeface="Calibri"/>
            </a:endParaRPr>
          </a:p>
          <a:p>
            <a:r>
              <a:rPr lang="en-US" sz="2000">
                <a:cs typeface="Calibri"/>
              </a:rPr>
              <a:t>Vygotsky 1978</a:t>
            </a:r>
            <a:endParaRPr lang="en-US" sz="2000" dirty="0">
              <a:cs typeface="Calibri"/>
            </a:endParaRPr>
          </a:p>
          <a:p>
            <a:r>
              <a:rPr lang="en-US" sz="2000">
                <a:cs typeface="Calibri"/>
              </a:rPr>
              <a:t>Social </a:t>
            </a:r>
            <a:r>
              <a:rPr lang="en-US" sz="2000" err="1">
                <a:cs typeface="Calibri"/>
              </a:rPr>
              <a:t>Psychology,Hogg,Micheal</a:t>
            </a:r>
            <a:r>
              <a:rPr lang="en-US" sz="2000" dirty="0">
                <a:cs typeface="Calibri"/>
              </a:rPr>
              <a:t> </a:t>
            </a:r>
            <a:r>
              <a:rPr lang="en-US" sz="2000" err="1">
                <a:cs typeface="Calibri"/>
              </a:rPr>
              <a:t>A,Vaughan,Graham</a:t>
            </a:r>
            <a:r>
              <a:rPr lang="en-US" sz="2000" dirty="0">
                <a:cs typeface="Calibri"/>
              </a:rPr>
              <a:t> </a:t>
            </a:r>
            <a:r>
              <a:rPr lang="en-US" sz="2000">
                <a:cs typeface="Calibri"/>
              </a:rPr>
              <a:t>M,Seven,pg30</a:t>
            </a:r>
          </a:p>
        </p:txBody>
      </p:sp>
    </p:spTree>
    <p:extLst>
      <p:ext uri="{BB962C8B-B14F-4D97-AF65-F5344CB8AC3E}">
        <p14:creationId xmlns:p14="http://schemas.microsoft.com/office/powerpoint/2010/main" val="29650760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B44E78-8B78-482D-9A6B-9292317A30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  <a:cs typeface="Calibri Light"/>
              </a:rPr>
              <a:t>Annotated Bibliography</a:t>
            </a:r>
            <a:endParaRPr lang="en-US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E21405-4127-4DCF-BE06-A0C169B86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 fontScale="92500" lnSpcReduction="10000"/>
          </a:bodyPr>
          <a:lstStyle/>
          <a:p>
            <a:r>
              <a:rPr lang="en-US" sz="1300">
                <a:latin typeface="Arial"/>
                <a:cs typeface="Calibri"/>
              </a:rPr>
              <a:t>Cognitive Psychology ,Eysenck,Micheal W,7th edition,2015,pg31</a:t>
            </a:r>
            <a:endParaRPr lang="en-US" sz="13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1300">
                <a:latin typeface="Arial"/>
                <a:cs typeface="Calibri"/>
              </a:rPr>
              <a:t>       This book is credible because it is the 7th edition and it was published in 2015 not so long ago.</a:t>
            </a:r>
          </a:p>
          <a:p>
            <a:pPr marL="0" indent="0">
              <a:buNone/>
            </a:pPr>
            <a:r>
              <a:rPr lang="en-US" sz="1300">
                <a:latin typeface="Arial"/>
                <a:cs typeface="Calibri"/>
              </a:rPr>
              <a:t>I have used it to because it had some useful information on cognitive development in children at ages 0-5years.</a:t>
            </a:r>
          </a:p>
          <a:p>
            <a:pPr>
              <a:buFont typeface="Arial"/>
            </a:pPr>
            <a:r>
              <a:rPr lang="en-US" sz="1300">
                <a:latin typeface="Arial"/>
                <a:cs typeface="Calibri"/>
              </a:rPr>
              <a:t>Developmental Psychology,Gilliabrand,Rachel,2nd edition,2016</a:t>
            </a:r>
          </a:p>
          <a:p>
            <a:pPr marL="0" indent="0">
              <a:buNone/>
            </a:pPr>
            <a:r>
              <a:rPr lang="en-US" sz="1300">
                <a:latin typeface="Arial"/>
                <a:cs typeface="Calibri"/>
              </a:rPr>
              <a:t>       This book helped me understand the the develoment of human beings' cognitive, emotional, intellectual, and social capabilities and functioning over the course of a normal life span, from infancy through old age. ...</a:t>
            </a:r>
          </a:p>
          <a:p>
            <a:pPr>
              <a:buFont typeface="Arial"/>
            </a:pPr>
            <a:r>
              <a:rPr lang="en-US" sz="1300">
                <a:latin typeface="Arial"/>
                <a:cs typeface="Calibri"/>
              </a:rPr>
              <a:t>Erickson,1968</a:t>
            </a:r>
          </a:p>
          <a:p>
            <a:pPr marL="0" indent="0">
              <a:buNone/>
            </a:pPr>
            <a:r>
              <a:rPr lang="en-US" sz="1300">
                <a:latin typeface="Arial"/>
                <a:cs typeface="Calibri"/>
              </a:rPr>
              <a:t>      The importance of parents engaging in activities with children. I have used this in the parent child practical activity. I have used Erickson to demonstrate the importance of positive reinforcement in children</a:t>
            </a:r>
          </a:p>
          <a:p>
            <a:pPr>
              <a:buFont typeface="Arial"/>
            </a:pPr>
            <a:r>
              <a:rPr lang="en-US" sz="1300">
                <a:latin typeface="Arial"/>
                <a:cs typeface="Calibri"/>
              </a:rPr>
              <a:t>Gesell,1933</a:t>
            </a:r>
          </a:p>
          <a:p>
            <a:pPr marL="0" indent="0">
              <a:buNone/>
            </a:pPr>
            <a:r>
              <a:rPr lang="en-US" sz="1300">
                <a:latin typeface="Arial"/>
                <a:cs typeface="Calibri"/>
              </a:rPr>
              <a:t>      Gesell theory states that </a:t>
            </a:r>
            <a:r>
              <a:rPr lang="en-GB" sz="1300" dirty="0">
                <a:ea typeface="+mn-lt"/>
                <a:cs typeface="+mn-lt"/>
              </a:rPr>
              <a:t> </a:t>
            </a:r>
            <a:r>
              <a:rPr lang="en-GB" sz="1300">
                <a:latin typeface="Arial"/>
                <a:ea typeface="+mn-lt"/>
                <a:cs typeface="+mn-lt"/>
              </a:rPr>
              <a:t>showing that all children go through similar and predictable sequences, though each child moves through these sequences at his or her own rate or pace.</a:t>
            </a:r>
            <a:endParaRPr lang="en-US" sz="1300">
              <a:latin typeface="Arial"/>
              <a:cs typeface="Calibri"/>
            </a:endParaRPr>
          </a:p>
          <a:p>
            <a:pPr marL="0" indent="0">
              <a:buNone/>
            </a:pPr>
            <a:endParaRPr lang="en-US" sz="1300">
              <a:latin typeface="Arial"/>
              <a:cs typeface="Calibri"/>
            </a:endParaRPr>
          </a:p>
          <a:p>
            <a:pPr>
              <a:buFont typeface="Arial"/>
            </a:pPr>
            <a:r>
              <a:rPr lang="en-US" sz="1300">
                <a:latin typeface="Arial"/>
                <a:cs typeface="Calibri"/>
              </a:rPr>
              <a:t>Piaget 1952</a:t>
            </a:r>
          </a:p>
          <a:p>
            <a:pPr marL="0" indent="0">
              <a:buNone/>
            </a:pPr>
            <a:r>
              <a:rPr lang="en-US" sz="1300">
                <a:latin typeface="Arial"/>
                <a:cs typeface="Calibri"/>
              </a:rPr>
              <a:t>       I used the theory to identify ad understand the 2 stages of development from 0-6 year. I used the sensisorimotor and preoperational stages for my poster</a:t>
            </a:r>
          </a:p>
          <a:p>
            <a:pPr>
              <a:buFont typeface="Arial"/>
            </a:pPr>
            <a:r>
              <a:rPr lang="en-US" sz="1300">
                <a:latin typeface="Arial"/>
                <a:cs typeface="Calibri"/>
              </a:rPr>
              <a:t>Social Psychology,Hogg,Micheal A,Vaughan,Graham M,Seven,pg30</a:t>
            </a:r>
          </a:p>
          <a:p>
            <a:pPr>
              <a:buFont typeface="Arial"/>
              <a:buChar char="•"/>
            </a:pPr>
            <a:r>
              <a:rPr lang="en-US" sz="1300">
                <a:latin typeface="Arial"/>
                <a:cs typeface="Calibri"/>
              </a:rPr>
              <a:t>Vygotsky theory</a:t>
            </a:r>
            <a:endParaRPr lang="en-US" sz="1300" dirty="0">
              <a:latin typeface="Arial"/>
              <a:cs typeface="Calibri"/>
            </a:endParaRPr>
          </a:p>
          <a:p>
            <a:pPr marL="0" indent="0">
              <a:buNone/>
            </a:pPr>
            <a:r>
              <a:rPr lang="en-US" sz="1300" dirty="0">
                <a:latin typeface="Arial"/>
                <a:cs typeface="Calibri"/>
              </a:rPr>
              <a:t>      I used this theory to compare it to the Piaget theory. I used it to show explain the development of children from ages 0-5years depending </a:t>
            </a:r>
            <a:r>
              <a:rPr lang="en-US" sz="1300">
                <a:latin typeface="Arial"/>
                <a:cs typeface="Calibri"/>
              </a:rPr>
              <a:t>on the language. Culture and though base on the society.</a:t>
            </a:r>
          </a:p>
          <a:p>
            <a:pPr marL="0" indent="0">
              <a:buNone/>
            </a:pPr>
            <a:endParaRPr lang="en-US" sz="1300">
              <a:latin typeface="Arial"/>
              <a:cs typeface="Calibri"/>
            </a:endParaRPr>
          </a:p>
          <a:p>
            <a:pPr marL="0" indent="0">
              <a:buNone/>
            </a:pPr>
            <a:endParaRPr lang="en-US" sz="1300">
              <a:latin typeface="Arial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8001714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87357535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TITLE A CHILD'S EXPERIENCE BETWEEN THE AGES OF 0-5 YEARS WILL AFFECT THE REST OF THEIR LIVES POSTER BY GRACE NANKYA KIWANUKA. STUDENT NO:1920908</vt:lpstr>
      <vt:lpstr>INTRODUCTION</vt:lpstr>
      <vt:lpstr>PIAGET'S THEORY</vt:lpstr>
      <vt:lpstr>Vygotsky's Theory</vt:lpstr>
      <vt:lpstr>PRACTICAL ACTIVITY</vt:lpstr>
      <vt:lpstr>REFERENCES</vt:lpstr>
      <vt:lpstr>Annotated Bibliography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740</cp:revision>
  <dcterms:created xsi:type="dcterms:W3CDTF">2021-02-23T20:35:13Z</dcterms:created>
  <dcterms:modified xsi:type="dcterms:W3CDTF">2021-02-26T14:21:10Z</dcterms:modified>
</cp:coreProperties>
</file>