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653"/>
  </p:normalViewPr>
  <p:slideViewPr>
    <p:cSldViewPr snapToGrid="0">
      <p:cViewPr>
        <p:scale>
          <a:sx n="93" d="100"/>
          <a:sy n="93" d="100"/>
        </p:scale>
        <p:origin x="10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782111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884347" y="185955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110" y="2396593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59110" y="2329257"/>
            <a:ext cx="37763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u="sng" dirty="0"/>
          </a:p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Work experience at school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Two younger siblings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Netball coaching younger school years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Editor of the school’s first newspaper (all aged groups involved)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/>
              <a:t>haddysgu</a:t>
            </a:r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769" y="4778454"/>
            <a:ext cx="3505504" cy="166199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93664" y="5002973"/>
            <a:ext cx="348878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3As, 5Bs, 2Cs (GCSEs)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1A, 2Bs, 1C (A-Level)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2.2 (University degree</a:t>
            </a:r>
            <a:r>
              <a:rPr lang="en-GB" sz="1600" dirty="0"/>
              <a:t>)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565D23-3F66-854B-8407-A4F773E77EB3}"/>
              </a:ext>
            </a:extLst>
          </p:cNvPr>
          <p:cNvSpPr txBox="1"/>
          <p:nvPr/>
        </p:nvSpPr>
        <p:spPr>
          <a:xfrm>
            <a:off x="9873482" y="4646723"/>
            <a:ext cx="1904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English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Sociology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Politics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7C8C25-1FA8-0242-816B-1C57231EF8A9}"/>
              </a:ext>
            </a:extLst>
          </p:cNvPr>
          <p:cNvSpPr txBox="1"/>
          <p:nvPr/>
        </p:nvSpPr>
        <p:spPr>
          <a:xfrm>
            <a:off x="8475370" y="1931640"/>
            <a:ext cx="390844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The kind of teacher that will inspire </a:t>
            </a:r>
          </a:p>
          <a:p>
            <a:r>
              <a:rPr lang="en-US" sz="1400" dirty="0"/>
              <a:t>children to become teachers themselves.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A teacher who can really make a </a:t>
            </a:r>
          </a:p>
          <a:p>
            <a:r>
              <a:rPr lang="en-US" sz="1400" dirty="0"/>
              <a:t>difference to the daily well-being of a </a:t>
            </a:r>
          </a:p>
          <a:p>
            <a:r>
              <a:rPr lang="en-US" sz="1400" dirty="0"/>
              <a:t>child.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The kind of teacher who has positively </a:t>
            </a:r>
          </a:p>
          <a:p>
            <a:r>
              <a:rPr lang="en-US" sz="1400" dirty="0"/>
              <a:t>developed  the child’s ability in my </a:t>
            </a:r>
            <a:r>
              <a:rPr lang="en-US" sz="1400" dirty="0" err="1"/>
              <a:t>AoLE</a:t>
            </a:r>
            <a:r>
              <a:rPr lang="en-US" sz="1400" dirty="0"/>
              <a:t>.</a:t>
            </a:r>
          </a:p>
          <a:p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9A3A8C-2183-AE44-A6D4-0449230DF12E}"/>
              </a:ext>
            </a:extLst>
          </p:cNvPr>
          <p:cNvSpPr txBox="1"/>
          <p:nvPr/>
        </p:nvSpPr>
        <p:spPr>
          <a:xfrm>
            <a:off x="3966245" y="4207717"/>
            <a:ext cx="5540299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I experienced a ‘mixed-bag’ of teaching throughout my </a:t>
            </a:r>
          </a:p>
          <a:p>
            <a:r>
              <a:rPr lang="en-US" sz="1400" dirty="0"/>
              <a:t>schooling, yet always remembered the teachers who had </a:t>
            </a:r>
          </a:p>
          <a:p>
            <a:r>
              <a:rPr lang="en-US" sz="1400" dirty="0"/>
              <a:t>worked hard to ensure that their students knew where they </a:t>
            </a:r>
          </a:p>
          <a:p>
            <a:r>
              <a:rPr lang="en-US" sz="1400" dirty="0"/>
              <a:t>were academically and what they needed to do to improve </a:t>
            </a:r>
          </a:p>
          <a:p>
            <a:r>
              <a:rPr lang="en-US" sz="1400" dirty="0"/>
              <a:t>and progress through school and later-life stages – the kind of</a:t>
            </a:r>
          </a:p>
          <a:p>
            <a:r>
              <a:rPr lang="en-US" sz="1400" dirty="0"/>
              <a:t>teachers that I want to be.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True passion for my subject area, and wanting to share my</a:t>
            </a:r>
          </a:p>
          <a:p>
            <a:r>
              <a:rPr lang="en-US" sz="1400" dirty="0"/>
              <a:t>experiences and knowledge with children.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With there being a fairly large age gap between my two </a:t>
            </a:r>
          </a:p>
          <a:p>
            <a:r>
              <a:rPr lang="en-US" sz="1400" dirty="0"/>
              <a:t>younger siblings and myself, I’ve always taken a keen interest</a:t>
            </a:r>
          </a:p>
          <a:p>
            <a:r>
              <a:rPr lang="en-US" sz="1400" dirty="0"/>
              <a:t>in their academic progression and routinely help with end of</a:t>
            </a:r>
          </a:p>
          <a:p>
            <a:r>
              <a:rPr lang="en-US" sz="1400" dirty="0"/>
              <a:t>term projects and  homework.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199A31-9754-D042-990C-AD98327F186A}"/>
              </a:ext>
            </a:extLst>
          </p:cNvPr>
          <p:cNvSpPr txBox="1"/>
          <p:nvPr/>
        </p:nvSpPr>
        <p:spPr>
          <a:xfrm>
            <a:off x="5017022" y="803487"/>
            <a:ext cx="2964873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 21 year old aspiring teacher, who has a passion for white chocolate, a good book and a cold glass of Pinot Grigio.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Studied joint-honours  Journalism, Communications and Politics at Cardiff University.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Currently studying PGCE Secondary English at UWTSD. 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2E132F3-38F3-BB4F-A857-B35E99978D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7601" y="139357"/>
            <a:ext cx="1948923" cy="2598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115</TotalTime>
  <Words>302</Words>
  <Application>Microsoft Macintosh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Jessica Jones</cp:lastModifiedBy>
  <cp:revision>14</cp:revision>
  <dcterms:created xsi:type="dcterms:W3CDTF">2019-09-05T20:58:34Z</dcterms:created>
  <dcterms:modified xsi:type="dcterms:W3CDTF">2019-09-24T10:00:37Z</dcterms:modified>
</cp:coreProperties>
</file>