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28E4B1-526F-49E3-B395-41D7A9AEE6A1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22372A-8B94-4A5E-A9B2-D7726ED802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658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2372A-8B94-4A5E-A9B2-D7726ED802C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686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019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69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014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564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531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964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928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034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691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101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028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E7D899-76E8-4E75-ACBE-737026B48406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D5570-176D-442C-897B-0A706D602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90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STTM Exam Preparation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Tips for success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7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Dates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400" dirty="0" smtClean="0"/>
              <a:t>Today – last taught class 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sz="4400" dirty="0" smtClean="0"/>
          </a:p>
          <a:p>
            <a:pPr marL="0" indent="0" algn="ctr">
              <a:buNone/>
            </a:pPr>
            <a:r>
              <a:rPr lang="en-GB" sz="4400" dirty="0" smtClean="0"/>
              <a:t>PREPARATION!!!!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= the single best thing to guarantee success!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3923928" y="276607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56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Going through each topic with some new resources</a:t>
            </a:r>
          </a:p>
          <a:p>
            <a:r>
              <a:rPr lang="en-GB" dirty="0" smtClean="0"/>
              <a:t>Review and identify work undertaken in hubs – send me files for uploading please</a:t>
            </a:r>
          </a:p>
          <a:p>
            <a:r>
              <a:rPr lang="en-GB" dirty="0" smtClean="0"/>
              <a:t>Make notes to consider the viability of the topic for your exam selections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81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Dates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6600FF"/>
                </a:solidFill>
              </a:rPr>
              <a:t>Monday 6 January    1-5pm</a:t>
            </a:r>
          </a:p>
          <a:p>
            <a:pPr marL="0" indent="0">
              <a:buNone/>
            </a:pPr>
            <a:r>
              <a:rPr lang="en-GB" dirty="0" smtClean="0"/>
              <a:t>Book a slot via </a:t>
            </a:r>
            <a:r>
              <a:rPr lang="en-GB" dirty="0" err="1" smtClean="0"/>
              <a:t>moodle</a:t>
            </a:r>
            <a:r>
              <a:rPr lang="en-GB" dirty="0" smtClean="0"/>
              <a:t> to see me to review your preparation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Finished/work in progress – either ok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83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Dates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sz="4400" dirty="0" smtClean="0"/>
          </a:p>
          <a:p>
            <a:pPr marL="0" indent="0" algn="ctr">
              <a:buNone/>
            </a:pPr>
            <a:r>
              <a:rPr lang="en-GB" sz="4400" dirty="0" smtClean="0"/>
              <a:t>Exam Date</a:t>
            </a:r>
          </a:p>
          <a:p>
            <a:pPr marL="0" indent="0" algn="ctr">
              <a:buNone/>
            </a:pPr>
            <a:r>
              <a:rPr lang="en-GB" sz="4400" dirty="0" smtClean="0">
                <a:solidFill>
                  <a:srgbClr val="6600FF"/>
                </a:solidFill>
              </a:rPr>
              <a:t>Monday 13 January 2019, 12pm </a:t>
            </a:r>
          </a:p>
          <a:p>
            <a:pPr marL="0" indent="0" algn="ctr">
              <a:buNone/>
            </a:pPr>
            <a:r>
              <a:rPr lang="en-GB" sz="4400" dirty="0" smtClean="0"/>
              <a:t>Room 310   IQ Building  SA1 campus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>
              <a:solidFill>
                <a:srgbClr val="66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941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Exam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en-GB" sz="4000" dirty="0" smtClean="0"/>
              <a:t>2 hours long</a:t>
            </a:r>
          </a:p>
          <a:p>
            <a:r>
              <a:rPr lang="en-GB" sz="4000" dirty="0" smtClean="0"/>
              <a:t>4 questions</a:t>
            </a:r>
          </a:p>
          <a:p>
            <a:r>
              <a:rPr lang="en-GB" sz="4000" dirty="0" smtClean="0"/>
              <a:t>Choose and answer 2</a:t>
            </a:r>
          </a:p>
          <a:p>
            <a:r>
              <a:rPr lang="en-GB" sz="4000" dirty="0" smtClean="0"/>
              <a:t>See module handbook for past paper example</a:t>
            </a:r>
          </a:p>
          <a:p>
            <a:r>
              <a:rPr lang="en-GB" sz="4000" dirty="0" smtClean="0"/>
              <a:t>50% of module marks (A1 = 50%)</a:t>
            </a:r>
          </a:p>
          <a:p>
            <a:r>
              <a:rPr lang="en-GB" sz="4000" dirty="0" smtClean="0"/>
              <a:t>Pass mark = 40% overall average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49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Not a test of memory, but application of knowledge and research</a:t>
            </a:r>
          </a:p>
          <a:p>
            <a:r>
              <a:rPr lang="en-GB" dirty="0" smtClean="0"/>
              <a:t>Allowed to bring in notes</a:t>
            </a:r>
          </a:p>
          <a:p>
            <a:r>
              <a:rPr lang="en-GB" dirty="0" smtClean="0"/>
              <a:t>2 pages of A4 paper per topic (4 sides of A4 in total)</a:t>
            </a:r>
          </a:p>
          <a:p>
            <a:r>
              <a:rPr lang="en-GB" dirty="0" smtClean="0"/>
              <a:t>These should summarise key points from your research to enable you to address the task set</a:t>
            </a:r>
          </a:p>
          <a:p>
            <a:r>
              <a:rPr lang="en-GB" dirty="0" smtClean="0"/>
              <a:t>Plus separate bibliography/reading list for all preparation for the exam – needs to demonstrate scholarly content – citations are needed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522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 from 4</a:t>
            </a:r>
          </a:p>
          <a:p>
            <a:r>
              <a:rPr lang="en-GB" dirty="0" smtClean="0"/>
              <a:t>Best advice – prepare 3 topics as a </a:t>
            </a:r>
            <a:r>
              <a:rPr lang="en-GB" u="sng" dirty="0" smtClean="0"/>
              <a:t>minimum</a:t>
            </a:r>
          </a:p>
          <a:p>
            <a:r>
              <a:rPr lang="en-GB" u="sng" dirty="0" smtClean="0"/>
              <a:t>Read the questions carefully</a:t>
            </a:r>
          </a:p>
          <a:p>
            <a:r>
              <a:rPr lang="en-GB" u="sng" dirty="0" smtClean="0"/>
              <a:t>Answer only the question set</a:t>
            </a:r>
          </a:p>
          <a:p>
            <a:r>
              <a:rPr lang="en-GB" dirty="0" smtClean="0"/>
              <a:t>Questions have equal weighting, so spend enough time on each</a:t>
            </a:r>
          </a:p>
          <a:p>
            <a:r>
              <a:rPr lang="en-GB" dirty="0" smtClean="0"/>
              <a:t>You should aim to take the full 2 hours to complete the exam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71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Analysis and critical evaluation not description</a:t>
            </a:r>
          </a:p>
          <a:p>
            <a:r>
              <a:rPr lang="en-GB" dirty="0" smtClean="0"/>
              <a:t>Read the L6 grading </a:t>
            </a:r>
            <a:r>
              <a:rPr lang="en-GB" dirty="0" err="1" smtClean="0"/>
              <a:t>critieria</a:t>
            </a:r>
            <a:r>
              <a:rPr lang="en-GB" dirty="0" smtClean="0"/>
              <a:t> in the module handbook </a:t>
            </a:r>
          </a:p>
          <a:p>
            <a:r>
              <a:rPr lang="en-GB" dirty="0" smtClean="0"/>
              <a:t>Balanced arguments</a:t>
            </a:r>
          </a:p>
          <a:p>
            <a:r>
              <a:rPr lang="en-GB" dirty="0" smtClean="0"/>
              <a:t>Effective structure </a:t>
            </a:r>
          </a:p>
          <a:p>
            <a:r>
              <a:rPr lang="en-GB" dirty="0" smtClean="0"/>
              <a:t>Don’t use large quotations – paraphrase instead </a:t>
            </a:r>
          </a:p>
          <a:p>
            <a:r>
              <a:rPr lang="en-GB" dirty="0" smtClean="0"/>
              <a:t>Apply concepts/theories</a:t>
            </a:r>
          </a:p>
          <a:p>
            <a:r>
              <a:rPr lang="en-GB" dirty="0" smtClean="0"/>
              <a:t>Use examples to illustrate your points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34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Get there early!  Rules for entry</a:t>
            </a:r>
          </a:p>
          <a:p>
            <a:r>
              <a:rPr lang="en-GB" dirty="0" smtClean="0"/>
              <a:t>Write legibly</a:t>
            </a:r>
          </a:p>
          <a:p>
            <a:r>
              <a:rPr lang="en-GB" dirty="0" smtClean="0"/>
              <a:t>Read ALL the questions carefully before you choose</a:t>
            </a:r>
          </a:p>
          <a:p>
            <a:r>
              <a:rPr lang="en-GB" dirty="0" smtClean="0"/>
              <a:t>Use all the time available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3733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Overtourism</a:t>
            </a:r>
            <a:r>
              <a:rPr lang="en-GB" dirty="0" smtClean="0"/>
              <a:t> case study – advice from good to help bad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Tourism PESTLE for Heathrow expansion or HS2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Green/sustainable tourism travel initiative – critical </a:t>
            </a:r>
            <a:r>
              <a:rPr lang="en-GB" dirty="0" err="1" smtClean="0"/>
              <a:t>evaluaton</a:t>
            </a:r>
            <a:r>
              <a:rPr lang="en-GB" dirty="0" smtClean="0"/>
              <a:t> – good for growth?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Cruises to Antarctica – issues identified; sustainable?   Safeguards?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90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success = </a:t>
            </a:r>
            <a:endParaRPr lang="en-GB" dirty="0"/>
          </a:p>
        </p:txBody>
      </p:sp>
      <p:pic>
        <p:nvPicPr>
          <p:cNvPr id="1026" name="Picture 2" descr="C:\Users\Mike4\AppData\Local\Microsoft\Windows\Temporary Internet Files\Content.IE5\INU8K8IQ\research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230" y="1600200"/>
            <a:ext cx="3044706" cy="190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ke4\AppData\Local\Microsoft\Windows\Temporary Internet Files\Content.IE5\L3SQXPIZ\id-10070652_plan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251" y="3167128"/>
            <a:ext cx="3037461" cy="2278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ke4\AppData\Local\Microsoft\Windows\Temporary Internet Files\Content.IE5\L3SQXPIZ\small-icon.hover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873" y="4581128"/>
            <a:ext cx="3660283" cy="2058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33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6600FF"/>
                </a:solidFill>
              </a:rPr>
              <a:t>Monday 6 January    1-5pm</a:t>
            </a:r>
          </a:p>
          <a:p>
            <a:pPr marL="0" indent="0">
              <a:buNone/>
            </a:pPr>
            <a:r>
              <a:rPr lang="en-GB" dirty="0" smtClean="0"/>
              <a:t>Book a slot via </a:t>
            </a:r>
            <a:r>
              <a:rPr lang="en-GB" dirty="0" err="1" smtClean="0"/>
              <a:t>moodle</a:t>
            </a:r>
            <a:r>
              <a:rPr lang="en-GB" dirty="0" smtClean="0"/>
              <a:t> to see me to review your preparation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Finished/work in progress – either ok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81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377</Words>
  <Application>Microsoft Office PowerPoint</Application>
  <PresentationFormat>On-screen Show (4:3)</PresentationFormat>
  <Paragraphs>71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STTM Exam Preparation</vt:lpstr>
      <vt:lpstr>Key Dates</vt:lpstr>
      <vt:lpstr>Today</vt:lpstr>
      <vt:lpstr>Key Dates </vt:lpstr>
      <vt:lpstr>Key Dates</vt:lpstr>
      <vt:lpstr>The Exam</vt:lpstr>
      <vt:lpstr>Rules</vt:lpstr>
      <vt:lpstr>Choices</vt:lpstr>
      <vt:lpstr>Method</vt:lpstr>
      <vt:lpstr>Advice</vt:lpstr>
      <vt:lpstr>Topics</vt:lpstr>
      <vt:lpstr>Your success =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Mike4</dc:creator>
  <cp:lastModifiedBy>Mike4</cp:lastModifiedBy>
  <cp:revision>4</cp:revision>
  <dcterms:created xsi:type="dcterms:W3CDTF">2019-12-09T09:05:53Z</dcterms:created>
  <dcterms:modified xsi:type="dcterms:W3CDTF">2019-12-09T09:34:40Z</dcterms:modified>
</cp:coreProperties>
</file>