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ABCDD3-E39F-DC46-85F4-AA2E00AD6A3F}" v="2293" dt="2025-10-17T16:44:54.2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keiya Saleem (2415167)" userId="S::2415167@student.uwtsd.ac.uk::e8b2c00d-0e2c-4fb6-96de-5be78b0ee256" providerId="AD" clId="Web-{76ABCDD3-E39F-DC46-85F4-AA2E00AD6A3F}"/>
    <pc:docChg chg="mod addSld modSld addMainMaster delMainMaster">
      <pc:chgData name="Rukeiya Saleem (2415167)" userId="S::2415167@student.uwtsd.ac.uk::e8b2c00d-0e2c-4fb6-96de-5be78b0ee256" providerId="AD" clId="Web-{76ABCDD3-E39F-DC46-85F4-AA2E00AD6A3F}" dt="2025-10-17T16:44:54.277" v="1825" actId="20577"/>
      <pc:docMkLst>
        <pc:docMk/>
      </pc:docMkLst>
      <pc:sldChg chg="addSp delSp modSp mod setBg modClrScheme delDesignElem chgLayout">
        <pc:chgData name="Rukeiya Saleem (2415167)" userId="S::2415167@student.uwtsd.ac.uk::e8b2c00d-0e2c-4fb6-96de-5be78b0ee256" providerId="AD" clId="Web-{76ABCDD3-E39F-DC46-85F4-AA2E00AD6A3F}" dt="2025-10-17T16:44:54.277" v="1825" actId="20577"/>
        <pc:sldMkLst>
          <pc:docMk/>
          <pc:sldMk cId="109857222" sldId="256"/>
        </pc:sldMkLst>
        <pc:spChg chg="mod ord">
          <ac:chgData name="Rukeiya Saleem (2415167)" userId="S::2415167@student.uwtsd.ac.uk::e8b2c00d-0e2c-4fb6-96de-5be78b0ee256" providerId="AD" clId="Web-{76ABCDD3-E39F-DC46-85F4-AA2E00AD6A3F}" dt="2025-10-17T16:44:54.277" v="1825" actId="20577"/>
          <ac:spMkLst>
            <pc:docMk/>
            <pc:sldMk cId="109857222" sldId="256"/>
            <ac:spMk id="2" creationId="{00000000-0000-0000-0000-000000000000}"/>
          </ac:spMkLst>
        </pc:spChg>
        <pc:spChg chg="del mod">
          <ac:chgData name="Rukeiya Saleem (2415167)" userId="S::2415167@student.uwtsd.ac.uk::e8b2c00d-0e2c-4fb6-96de-5be78b0ee256" providerId="AD" clId="Web-{76ABCDD3-E39F-DC46-85F4-AA2E00AD6A3F}" dt="2025-10-17T15:28:07.835" v="61"/>
          <ac:spMkLst>
            <pc:docMk/>
            <pc:sldMk cId="109857222" sldId="256"/>
            <ac:spMk id="3" creationId="{00000000-0000-0000-0000-000000000000}"/>
          </ac:spMkLst>
        </pc:spChg>
        <pc:spChg chg="add del">
          <ac:chgData name="Rukeiya Saleem (2415167)" userId="S::2415167@student.uwtsd.ac.uk::e8b2c00d-0e2c-4fb6-96de-5be78b0ee256" providerId="AD" clId="Web-{76ABCDD3-E39F-DC46-85F4-AA2E00AD6A3F}" dt="2025-10-17T15:39:27.512" v="251"/>
          <ac:spMkLst>
            <pc:docMk/>
            <pc:sldMk cId="109857222" sldId="256"/>
            <ac:spMk id="8" creationId="{EFA9B6C6-A247-48A8-9A1C-1E36FA9456B5}"/>
          </ac:spMkLst>
        </pc:spChg>
        <pc:spChg chg="add del">
          <ac:chgData name="Rukeiya Saleem (2415167)" userId="S::2415167@student.uwtsd.ac.uk::e8b2c00d-0e2c-4fb6-96de-5be78b0ee256" providerId="AD" clId="Web-{76ABCDD3-E39F-DC46-85F4-AA2E00AD6A3F}" dt="2025-10-17T15:39:27.512" v="251"/>
          <ac:spMkLst>
            <pc:docMk/>
            <pc:sldMk cId="109857222" sldId="256"/>
            <ac:spMk id="10" creationId="{C5CB530E-515E-412C-9DF1-5F8FFBD6F383}"/>
          </ac:spMkLst>
        </pc:spChg>
        <pc:spChg chg="add del">
          <ac:chgData name="Rukeiya Saleem (2415167)" userId="S::2415167@student.uwtsd.ac.uk::e8b2c00d-0e2c-4fb6-96de-5be78b0ee256" providerId="AD" clId="Web-{76ABCDD3-E39F-DC46-85F4-AA2E00AD6A3F}" dt="2025-10-17T15:39:27.512" v="251"/>
          <ac:spMkLst>
            <pc:docMk/>
            <pc:sldMk cId="109857222" sldId="256"/>
            <ac:spMk id="12" creationId="{712D4376-A578-4FF1-94FC-245E7A6A489F}"/>
          </ac:spMkLst>
        </pc:spChg>
        <pc:spChg chg="add del">
          <ac:chgData name="Rukeiya Saleem (2415167)" userId="S::2415167@student.uwtsd.ac.uk::e8b2c00d-0e2c-4fb6-96de-5be78b0ee256" providerId="AD" clId="Web-{76ABCDD3-E39F-DC46-85F4-AA2E00AD6A3F}" dt="2025-10-17T15:39:27.512" v="251"/>
          <ac:spMkLst>
            <pc:docMk/>
            <pc:sldMk cId="109857222" sldId="256"/>
            <ac:spMk id="14" creationId="{AEA7509D-F04F-40CB-A0B3-EEF16499CC9F}"/>
          </ac:spMkLst>
        </pc:spChg>
        <pc:cxnChg chg="add del">
          <ac:chgData name="Rukeiya Saleem (2415167)" userId="S::2415167@student.uwtsd.ac.uk::e8b2c00d-0e2c-4fb6-96de-5be78b0ee256" providerId="AD" clId="Web-{76ABCDD3-E39F-DC46-85F4-AA2E00AD6A3F}" dt="2025-10-17T15:39:27.512" v="251"/>
          <ac:cxnSpMkLst>
            <pc:docMk/>
            <pc:sldMk cId="109857222" sldId="256"/>
            <ac:cxnSpMk id="16" creationId="{56020367-4FD5-4596-8E10-C5F095CD8DBF}"/>
          </ac:cxnSpMkLst>
        </pc:cxnChg>
      </pc:sldChg>
      <pc:sldChg chg="addSp delSp modSp new mod setBg modClrScheme delDesignElem chgLayout">
        <pc:chgData name="Rukeiya Saleem (2415167)" userId="S::2415167@student.uwtsd.ac.uk::e8b2c00d-0e2c-4fb6-96de-5be78b0ee256" providerId="AD" clId="Web-{76ABCDD3-E39F-DC46-85F4-AA2E00AD6A3F}" dt="2025-10-17T16:07:21.877" v="1486" actId="20577"/>
        <pc:sldMkLst>
          <pc:docMk/>
          <pc:sldMk cId="2317302250" sldId="257"/>
        </pc:sldMkLst>
        <pc:spChg chg="del mod">
          <ac:chgData name="Rukeiya Saleem (2415167)" userId="S::2415167@student.uwtsd.ac.uk::e8b2c00d-0e2c-4fb6-96de-5be78b0ee256" providerId="AD" clId="Web-{76ABCDD3-E39F-DC46-85F4-AA2E00AD6A3F}" dt="2025-10-17T15:30:52.044" v="90"/>
          <ac:spMkLst>
            <pc:docMk/>
            <pc:sldMk cId="2317302250" sldId="257"/>
            <ac:spMk id="2" creationId="{D9B99A9D-A289-74F2-ABD3-5C37531C91F4}"/>
          </ac:spMkLst>
        </pc:spChg>
        <pc:spChg chg="del">
          <ac:chgData name="Rukeiya Saleem (2415167)" userId="S::2415167@student.uwtsd.ac.uk::e8b2c00d-0e2c-4fb6-96de-5be78b0ee256" providerId="AD" clId="Web-{76ABCDD3-E39F-DC46-85F4-AA2E00AD6A3F}" dt="2025-10-17T15:23:42.971" v="3"/>
          <ac:spMkLst>
            <pc:docMk/>
            <pc:sldMk cId="2317302250" sldId="257"/>
            <ac:spMk id="3" creationId="{84EEBDB0-3F22-ECA7-1564-4528A27C988B}"/>
          </ac:spMkLst>
        </pc:spChg>
        <pc:spChg chg="add del mod">
          <ac:chgData name="Rukeiya Saleem (2415167)" userId="S::2415167@student.uwtsd.ac.uk::e8b2c00d-0e2c-4fb6-96de-5be78b0ee256" providerId="AD" clId="Web-{76ABCDD3-E39F-DC46-85F4-AA2E00AD6A3F}" dt="2025-10-17T15:31:11.467" v="96"/>
          <ac:spMkLst>
            <pc:docMk/>
            <pc:sldMk cId="2317302250" sldId="257"/>
            <ac:spMk id="4" creationId="{CBF12A49-DCDF-535C-5829-729D1F9E6541}"/>
          </ac:spMkLst>
        </pc:spChg>
        <pc:spChg chg="add del mod">
          <ac:chgData name="Rukeiya Saleem (2415167)" userId="S::2415167@student.uwtsd.ac.uk::e8b2c00d-0e2c-4fb6-96de-5be78b0ee256" providerId="AD" clId="Web-{76ABCDD3-E39F-DC46-85F4-AA2E00AD6A3F}" dt="2025-10-17T15:31:52.562" v="104"/>
          <ac:spMkLst>
            <pc:docMk/>
            <pc:sldMk cId="2317302250" sldId="257"/>
            <ac:spMk id="5" creationId="{772A045C-4F83-0F98-7DE7-36F398512D90}"/>
          </ac:spMkLst>
        </pc:spChg>
        <pc:spChg chg="add mod">
          <ac:chgData name="Rukeiya Saleem (2415167)" userId="S::2415167@student.uwtsd.ac.uk::e8b2c00d-0e2c-4fb6-96de-5be78b0ee256" providerId="AD" clId="Web-{76ABCDD3-E39F-DC46-85F4-AA2E00AD6A3F}" dt="2025-10-17T16:06:16.345" v="1471" actId="20577"/>
          <ac:spMkLst>
            <pc:docMk/>
            <pc:sldMk cId="2317302250" sldId="257"/>
            <ac:spMk id="6" creationId="{D5EAAB30-6307-9D0F-F1FD-EF957BB697DF}"/>
          </ac:spMkLst>
        </pc:spChg>
        <pc:spChg chg="add mod">
          <ac:chgData name="Rukeiya Saleem (2415167)" userId="S::2415167@student.uwtsd.ac.uk::e8b2c00d-0e2c-4fb6-96de-5be78b0ee256" providerId="AD" clId="Web-{76ABCDD3-E39F-DC46-85F4-AA2E00AD6A3F}" dt="2025-10-17T16:07:21.877" v="1486" actId="20577"/>
          <ac:spMkLst>
            <pc:docMk/>
            <pc:sldMk cId="2317302250" sldId="257"/>
            <ac:spMk id="7" creationId="{4C95FA43-9C27-23A8-972D-A4855DF804EB}"/>
          </ac:spMkLst>
        </pc:spChg>
        <pc:spChg chg="add del">
          <ac:chgData name="Rukeiya Saleem (2415167)" userId="S::2415167@student.uwtsd.ac.uk::e8b2c00d-0e2c-4fb6-96de-5be78b0ee256" providerId="AD" clId="Web-{76ABCDD3-E39F-DC46-85F4-AA2E00AD6A3F}" dt="2025-10-17T15:39:27.512" v="251"/>
          <ac:spMkLst>
            <pc:docMk/>
            <pc:sldMk cId="2317302250" sldId="257"/>
            <ac:spMk id="8" creationId="{1A3C89F8-0D2F-47FF-B903-151248265F47}"/>
          </ac:spMkLst>
        </pc:spChg>
        <pc:spChg chg="add del">
          <ac:chgData name="Rukeiya Saleem (2415167)" userId="S::2415167@student.uwtsd.ac.uk::e8b2c00d-0e2c-4fb6-96de-5be78b0ee256" providerId="AD" clId="Web-{76ABCDD3-E39F-DC46-85F4-AA2E00AD6A3F}" dt="2025-10-17T15:39:27.512" v="251"/>
          <ac:spMkLst>
            <pc:docMk/>
            <pc:sldMk cId="2317302250" sldId="257"/>
            <ac:spMk id="10" creationId="{C5CB530E-515E-412C-9DF1-5F8FFBD6F383}"/>
          </ac:spMkLst>
        </pc:spChg>
        <pc:spChg chg="add del">
          <ac:chgData name="Rukeiya Saleem (2415167)" userId="S::2415167@student.uwtsd.ac.uk::e8b2c00d-0e2c-4fb6-96de-5be78b0ee256" providerId="AD" clId="Web-{76ABCDD3-E39F-DC46-85F4-AA2E00AD6A3F}" dt="2025-10-17T15:39:27.512" v="251"/>
          <ac:spMkLst>
            <pc:docMk/>
            <pc:sldMk cId="2317302250" sldId="257"/>
            <ac:spMk id="12" creationId="{712D4376-A578-4FF1-94FC-245E7A6A489F}"/>
          </ac:spMkLst>
        </pc:spChg>
        <pc:spChg chg="add del">
          <ac:chgData name="Rukeiya Saleem (2415167)" userId="S::2415167@student.uwtsd.ac.uk::e8b2c00d-0e2c-4fb6-96de-5be78b0ee256" providerId="AD" clId="Web-{76ABCDD3-E39F-DC46-85F4-AA2E00AD6A3F}" dt="2025-10-17T15:39:27.512" v="251"/>
          <ac:spMkLst>
            <pc:docMk/>
            <pc:sldMk cId="2317302250" sldId="257"/>
            <ac:spMk id="14" creationId="{AEA7509D-F04F-40CB-A0B3-EEF16499CC9F}"/>
          </ac:spMkLst>
        </pc:spChg>
        <pc:spChg chg="add del">
          <ac:chgData name="Rukeiya Saleem (2415167)" userId="S::2415167@student.uwtsd.ac.uk::e8b2c00d-0e2c-4fb6-96de-5be78b0ee256" providerId="AD" clId="Web-{76ABCDD3-E39F-DC46-85F4-AA2E00AD6A3F}" dt="2025-10-17T15:39:27.512" v="251"/>
          <ac:spMkLst>
            <pc:docMk/>
            <pc:sldMk cId="2317302250" sldId="257"/>
            <ac:spMk id="18" creationId="{508BEF50-7B1E-49A4-BC19-5F4F1D755E64}"/>
          </ac:spMkLst>
        </pc:spChg>
        <pc:spChg chg="add del">
          <ac:chgData name="Rukeiya Saleem (2415167)" userId="S::2415167@student.uwtsd.ac.uk::e8b2c00d-0e2c-4fb6-96de-5be78b0ee256" providerId="AD" clId="Web-{76ABCDD3-E39F-DC46-85F4-AA2E00AD6A3F}" dt="2025-10-17T15:39:27.512" v="251"/>
          <ac:spMkLst>
            <pc:docMk/>
            <pc:sldMk cId="2317302250" sldId="257"/>
            <ac:spMk id="20" creationId="{3FBAD350-5664-4811-A208-657FB882D350}"/>
          </ac:spMkLst>
        </pc:spChg>
        <pc:spChg chg="add del">
          <ac:chgData name="Rukeiya Saleem (2415167)" userId="S::2415167@student.uwtsd.ac.uk::e8b2c00d-0e2c-4fb6-96de-5be78b0ee256" providerId="AD" clId="Web-{76ABCDD3-E39F-DC46-85F4-AA2E00AD6A3F}" dt="2025-10-17T15:39:27.512" v="251"/>
          <ac:spMkLst>
            <pc:docMk/>
            <pc:sldMk cId="2317302250" sldId="257"/>
            <ac:spMk id="22" creationId="{C39ADB8F-D187-49D7-BDCF-C1B6DC727068}"/>
          </ac:spMkLst>
        </pc:spChg>
        <pc:cxnChg chg="add del">
          <ac:chgData name="Rukeiya Saleem (2415167)" userId="S::2415167@student.uwtsd.ac.uk::e8b2c00d-0e2c-4fb6-96de-5be78b0ee256" providerId="AD" clId="Web-{76ABCDD3-E39F-DC46-85F4-AA2E00AD6A3F}" dt="2025-10-17T15:39:27.512" v="251"/>
          <ac:cxnSpMkLst>
            <pc:docMk/>
            <pc:sldMk cId="2317302250" sldId="257"/>
            <ac:cxnSpMk id="16" creationId="{56020367-4FD5-4596-8E10-C5F095CD8DBF}"/>
          </ac:cxnSpMkLst>
        </pc:cxnChg>
      </pc:sldChg>
      <pc:sldChg chg="addSp delSp modSp new mod setBg modClrScheme delDesignElem chgLayout">
        <pc:chgData name="Rukeiya Saleem (2415167)" userId="S::2415167@student.uwtsd.ac.uk::e8b2c00d-0e2c-4fb6-96de-5be78b0ee256" providerId="AD" clId="Web-{76ABCDD3-E39F-DC46-85F4-AA2E00AD6A3F}" dt="2025-10-17T16:08:34.879" v="1505" actId="20577"/>
        <pc:sldMkLst>
          <pc:docMk/>
          <pc:sldMk cId="2359759310" sldId="258"/>
        </pc:sldMkLst>
        <pc:spChg chg="del mod">
          <ac:chgData name="Rukeiya Saleem (2415167)" userId="S::2415167@student.uwtsd.ac.uk::e8b2c00d-0e2c-4fb6-96de-5be78b0ee256" providerId="AD" clId="Web-{76ABCDD3-E39F-DC46-85F4-AA2E00AD6A3F}" dt="2025-10-17T15:39:11.980" v="249"/>
          <ac:spMkLst>
            <pc:docMk/>
            <pc:sldMk cId="2359759310" sldId="258"/>
            <ac:spMk id="2" creationId="{EA69F2E9-0A70-9F31-50BE-90D7AF3AAC00}"/>
          </ac:spMkLst>
        </pc:spChg>
        <pc:spChg chg="del">
          <ac:chgData name="Rukeiya Saleem (2415167)" userId="S::2415167@student.uwtsd.ac.uk::e8b2c00d-0e2c-4fb6-96de-5be78b0ee256" providerId="AD" clId="Web-{76ABCDD3-E39F-DC46-85F4-AA2E00AD6A3F}" dt="2025-10-17T15:23:36.346" v="2"/>
          <ac:spMkLst>
            <pc:docMk/>
            <pc:sldMk cId="2359759310" sldId="258"/>
            <ac:spMk id="3" creationId="{54913FAD-0F82-7F9E-82BD-A7E9D0D4FE3A}"/>
          </ac:spMkLst>
        </pc:spChg>
        <pc:spChg chg="add del">
          <ac:chgData name="Rukeiya Saleem (2415167)" userId="S::2415167@student.uwtsd.ac.uk::e8b2c00d-0e2c-4fb6-96de-5be78b0ee256" providerId="AD" clId="Web-{76ABCDD3-E39F-DC46-85F4-AA2E00AD6A3F}" dt="2025-10-17T15:39:41.981" v="254"/>
          <ac:spMkLst>
            <pc:docMk/>
            <pc:sldMk cId="2359759310" sldId="258"/>
            <ac:spMk id="4" creationId="{52B187F1-353E-CCF0-055D-3EC78A9093F0}"/>
          </ac:spMkLst>
        </pc:spChg>
        <pc:spChg chg="add mod">
          <ac:chgData name="Rukeiya Saleem (2415167)" userId="S::2415167@student.uwtsd.ac.uk::e8b2c00d-0e2c-4fb6-96de-5be78b0ee256" providerId="AD" clId="Web-{76ABCDD3-E39F-DC46-85F4-AA2E00AD6A3F}" dt="2025-10-17T16:08:34.879" v="1505" actId="20577"/>
          <ac:spMkLst>
            <pc:docMk/>
            <pc:sldMk cId="2359759310" sldId="258"/>
            <ac:spMk id="5" creationId="{63E9EF70-E95A-7325-4250-5EDDEB6CDD82}"/>
          </ac:spMkLst>
        </pc:spChg>
        <pc:spChg chg="add del">
          <ac:chgData name="Rukeiya Saleem (2415167)" userId="S::2415167@student.uwtsd.ac.uk::e8b2c00d-0e2c-4fb6-96de-5be78b0ee256" providerId="AD" clId="Web-{76ABCDD3-E39F-DC46-85F4-AA2E00AD6A3F}" dt="2025-10-17T15:39:27.512" v="251"/>
          <ac:spMkLst>
            <pc:docMk/>
            <pc:sldMk cId="2359759310" sldId="258"/>
            <ac:spMk id="8" creationId="{1A3C89F8-0D2F-47FF-B903-151248265F47}"/>
          </ac:spMkLst>
        </pc:spChg>
        <pc:spChg chg="add del">
          <ac:chgData name="Rukeiya Saleem (2415167)" userId="S::2415167@student.uwtsd.ac.uk::e8b2c00d-0e2c-4fb6-96de-5be78b0ee256" providerId="AD" clId="Web-{76ABCDD3-E39F-DC46-85F4-AA2E00AD6A3F}" dt="2025-10-17T15:39:27.512" v="251"/>
          <ac:spMkLst>
            <pc:docMk/>
            <pc:sldMk cId="2359759310" sldId="258"/>
            <ac:spMk id="10" creationId="{C5CB530E-515E-412C-9DF1-5F8FFBD6F383}"/>
          </ac:spMkLst>
        </pc:spChg>
        <pc:spChg chg="add del">
          <ac:chgData name="Rukeiya Saleem (2415167)" userId="S::2415167@student.uwtsd.ac.uk::e8b2c00d-0e2c-4fb6-96de-5be78b0ee256" providerId="AD" clId="Web-{76ABCDD3-E39F-DC46-85F4-AA2E00AD6A3F}" dt="2025-10-17T15:39:27.512" v="251"/>
          <ac:spMkLst>
            <pc:docMk/>
            <pc:sldMk cId="2359759310" sldId="258"/>
            <ac:spMk id="12" creationId="{712D4376-A578-4FF1-94FC-245E7A6A489F}"/>
          </ac:spMkLst>
        </pc:spChg>
        <pc:spChg chg="add del">
          <ac:chgData name="Rukeiya Saleem (2415167)" userId="S::2415167@student.uwtsd.ac.uk::e8b2c00d-0e2c-4fb6-96de-5be78b0ee256" providerId="AD" clId="Web-{76ABCDD3-E39F-DC46-85F4-AA2E00AD6A3F}" dt="2025-10-17T15:39:27.512" v="251"/>
          <ac:spMkLst>
            <pc:docMk/>
            <pc:sldMk cId="2359759310" sldId="258"/>
            <ac:spMk id="14" creationId="{AEA7509D-F04F-40CB-A0B3-EEF16499CC9F}"/>
          </ac:spMkLst>
        </pc:spChg>
        <pc:spChg chg="add del">
          <ac:chgData name="Rukeiya Saleem (2415167)" userId="S::2415167@student.uwtsd.ac.uk::e8b2c00d-0e2c-4fb6-96de-5be78b0ee256" providerId="AD" clId="Web-{76ABCDD3-E39F-DC46-85F4-AA2E00AD6A3F}" dt="2025-10-17T15:39:27.512" v="251"/>
          <ac:spMkLst>
            <pc:docMk/>
            <pc:sldMk cId="2359759310" sldId="258"/>
            <ac:spMk id="18" creationId="{508BEF50-7B1E-49A4-BC19-5F4F1D755E64}"/>
          </ac:spMkLst>
        </pc:spChg>
        <pc:spChg chg="add del">
          <ac:chgData name="Rukeiya Saleem (2415167)" userId="S::2415167@student.uwtsd.ac.uk::e8b2c00d-0e2c-4fb6-96de-5be78b0ee256" providerId="AD" clId="Web-{76ABCDD3-E39F-DC46-85F4-AA2E00AD6A3F}" dt="2025-10-17T15:39:27.512" v="251"/>
          <ac:spMkLst>
            <pc:docMk/>
            <pc:sldMk cId="2359759310" sldId="258"/>
            <ac:spMk id="20" creationId="{3FBAD350-5664-4811-A208-657FB882D350}"/>
          </ac:spMkLst>
        </pc:spChg>
        <pc:spChg chg="add del">
          <ac:chgData name="Rukeiya Saleem (2415167)" userId="S::2415167@student.uwtsd.ac.uk::e8b2c00d-0e2c-4fb6-96de-5be78b0ee256" providerId="AD" clId="Web-{76ABCDD3-E39F-DC46-85F4-AA2E00AD6A3F}" dt="2025-10-17T15:39:27.512" v="251"/>
          <ac:spMkLst>
            <pc:docMk/>
            <pc:sldMk cId="2359759310" sldId="258"/>
            <ac:spMk id="22" creationId="{C39ADB8F-D187-49D7-BDCF-C1B6DC727068}"/>
          </ac:spMkLst>
        </pc:spChg>
        <pc:cxnChg chg="add del">
          <ac:chgData name="Rukeiya Saleem (2415167)" userId="S::2415167@student.uwtsd.ac.uk::e8b2c00d-0e2c-4fb6-96de-5be78b0ee256" providerId="AD" clId="Web-{76ABCDD3-E39F-DC46-85F4-AA2E00AD6A3F}" dt="2025-10-17T15:39:27.512" v="251"/>
          <ac:cxnSpMkLst>
            <pc:docMk/>
            <pc:sldMk cId="2359759310" sldId="258"/>
            <ac:cxnSpMk id="16" creationId="{56020367-4FD5-4596-8E10-C5F095CD8DBF}"/>
          </ac:cxnSpMkLst>
        </pc:cxnChg>
      </pc:sldChg>
      <pc:sldChg chg="addSp delSp modSp new mod setBg modClrScheme delDesignElem chgLayout">
        <pc:chgData name="Rukeiya Saleem (2415167)" userId="S::2415167@student.uwtsd.ac.uk::e8b2c00d-0e2c-4fb6-96de-5be78b0ee256" providerId="AD" clId="Web-{76ABCDD3-E39F-DC46-85F4-AA2E00AD6A3F}" dt="2025-10-17T16:10:43.131" v="1542" actId="20577"/>
        <pc:sldMkLst>
          <pc:docMk/>
          <pc:sldMk cId="620850765" sldId="259"/>
        </pc:sldMkLst>
        <pc:spChg chg="mod ord">
          <ac:chgData name="Rukeiya Saleem (2415167)" userId="S::2415167@student.uwtsd.ac.uk::e8b2c00d-0e2c-4fb6-96de-5be78b0ee256" providerId="AD" clId="Web-{76ABCDD3-E39F-DC46-85F4-AA2E00AD6A3F}" dt="2025-10-17T15:43:08.870" v="376" actId="1076"/>
          <ac:spMkLst>
            <pc:docMk/>
            <pc:sldMk cId="620850765" sldId="259"/>
            <ac:spMk id="2" creationId="{2114A8A4-24BE-31DA-C09F-8220C570A3DF}"/>
          </ac:spMkLst>
        </pc:spChg>
        <pc:spChg chg="del">
          <ac:chgData name="Rukeiya Saleem (2415167)" userId="S::2415167@student.uwtsd.ac.uk::e8b2c00d-0e2c-4fb6-96de-5be78b0ee256" providerId="AD" clId="Web-{76ABCDD3-E39F-DC46-85F4-AA2E00AD6A3F}" dt="2025-10-17T15:24:04.880" v="6"/>
          <ac:spMkLst>
            <pc:docMk/>
            <pc:sldMk cId="620850765" sldId="259"/>
            <ac:spMk id="3" creationId="{FA201CD9-696A-DAED-F60E-4A4BB04A3507}"/>
          </ac:spMkLst>
        </pc:spChg>
        <pc:spChg chg="add mod">
          <ac:chgData name="Rukeiya Saleem (2415167)" userId="S::2415167@student.uwtsd.ac.uk::e8b2c00d-0e2c-4fb6-96de-5be78b0ee256" providerId="AD" clId="Web-{76ABCDD3-E39F-DC46-85F4-AA2E00AD6A3F}" dt="2025-10-17T16:10:43.131" v="1542" actId="20577"/>
          <ac:spMkLst>
            <pc:docMk/>
            <pc:sldMk cId="620850765" sldId="259"/>
            <ac:spMk id="4" creationId="{6B5BB5C9-CB21-43CF-FA8C-26ADD8FBF550}"/>
          </ac:spMkLst>
        </pc:spChg>
        <pc:spChg chg="add del">
          <ac:chgData name="Rukeiya Saleem (2415167)" userId="S::2415167@student.uwtsd.ac.uk::e8b2c00d-0e2c-4fb6-96de-5be78b0ee256" providerId="AD" clId="Web-{76ABCDD3-E39F-DC46-85F4-AA2E00AD6A3F}" dt="2025-10-17T15:39:27.512" v="251"/>
          <ac:spMkLst>
            <pc:docMk/>
            <pc:sldMk cId="620850765" sldId="259"/>
            <ac:spMk id="8" creationId="{1A3C89F8-0D2F-47FF-B903-151248265F47}"/>
          </ac:spMkLst>
        </pc:spChg>
        <pc:spChg chg="add del">
          <ac:chgData name="Rukeiya Saleem (2415167)" userId="S::2415167@student.uwtsd.ac.uk::e8b2c00d-0e2c-4fb6-96de-5be78b0ee256" providerId="AD" clId="Web-{76ABCDD3-E39F-DC46-85F4-AA2E00AD6A3F}" dt="2025-10-17T15:39:27.512" v="251"/>
          <ac:spMkLst>
            <pc:docMk/>
            <pc:sldMk cId="620850765" sldId="259"/>
            <ac:spMk id="10" creationId="{C5CB530E-515E-412C-9DF1-5F8FFBD6F383}"/>
          </ac:spMkLst>
        </pc:spChg>
        <pc:spChg chg="add del">
          <ac:chgData name="Rukeiya Saleem (2415167)" userId="S::2415167@student.uwtsd.ac.uk::e8b2c00d-0e2c-4fb6-96de-5be78b0ee256" providerId="AD" clId="Web-{76ABCDD3-E39F-DC46-85F4-AA2E00AD6A3F}" dt="2025-10-17T15:39:27.512" v="251"/>
          <ac:spMkLst>
            <pc:docMk/>
            <pc:sldMk cId="620850765" sldId="259"/>
            <ac:spMk id="12" creationId="{712D4376-A578-4FF1-94FC-245E7A6A489F}"/>
          </ac:spMkLst>
        </pc:spChg>
        <pc:spChg chg="add del">
          <ac:chgData name="Rukeiya Saleem (2415167)" userId="S::2415167@student.uwtsd.ac.uk::e8b2c00d-0e2c-4fb6-96de-5be78b0ee256" providerId="AD" clId="Web-{76ABCDD3-E39F-DC46-85F4-AA2E00AD6A3F}" dt="2025-10-17T15:39:27.512" v="251"/>
          <ac:spMkLst>
            <pc:docMk/>
            <pc:sldMk cId="620850765" sldId="259"/>
            <ac:spMk id="14" creationId="{AEA7509D-F04F-40CB-A0B3-EEF16499CC9F}"/>
          </ac:spMkLst>
        </pc:spChg>
        <pc:spChg chg="add del">
          <ac:chgData name="Rukeiya Saleem (2415167)" userId="S::2415167@student.uwtsd.ac.uk::e8b2c00d-0e2c-4fb6-96de-5be78b0ee256" providerId="AD" clId="Web-{76ABCDD3-E39F-DC46-85F4-AA2E00AD6A3F}" dt="2025-10-17T15:39:27.512" v="251"/>
          <ac:spMkLst>
            <pc:docMk/>
            <pc:sldMk cId="620850765" sldId="259"/>
            <ac:spMk id="18" creationId="{508BEF50-7B1E-49A4-BC19-5F4F1D755E64}"/>
          </ac:spMkLst>
        </pc:spChg>
        <pc:spChg chg="add del">
          <ac:chgData name="Rukeiya Saleem (2415167)" userId="S::2415167@student.uwtsd.ac.uk::e8b2c00d-0e2c-4fb6-96de-5be78b0ee256" providerId="AD" clId="Web-{76ABCDD3-E39F-DC46-85F4-AA2E00AD6A3F}" dt="2025-10-17T15:39:27.512" v="251"/>
          <ac:spMkLst>
            <pc:docMk/>
            <pc:sldMk cId="620850765" sldId="259"/>
            <ac:spMk id="20" creationId="{3FBAD350-5664-4811-A208-657FB882D350}"/>
          </ac:spMkLst>
        </pc:spChg>
        <pc:spChg chg="add del">
          <ac:chgData name="Rukeiya Saleem (2415167)" userId="S::2415167@student.uwtsd.ac.uk::e8b2c00d-0e2c-4fb6-96de-5be78b0ee256" providerId="AD" clId="Web-{76ABCDD3-E39F-DC46-85F4-AA2E00AD6A3F}" dt="2025-10-17T15:39:27.512" v="251"/>
          <ac:spMkLst>
            <pc:docMk/>
            <pc:sldMk cId="620850765" sldId="259"/>
            <ac:spMk id="22" creationId="{C39ADB8F-D187-49D7-BDCF-C1B6DC727068}"/>
          </ac:spMkLst>
        </pc:spChg>
        <pc:cxnChg chg="add del">
          <ac:chgData name="Rukeiya Saleem (2415167)" userId="S::2415167@student.uwtsd.ac.uk::e8b2c00d-0e2c-4fb6-96de-5be78b0ee256" providerId="AD" clId="Web-{76ABCDD3-E39F-DC46-85F4-AA2E00AD6A3F}" dt="2025-10-17T15:39:27.512" v="251"/>
          <ac:cxnSpMkLst>
            <pc:docMk/>
            <pc:sldMk cId="620850765" sldId="259"/>
            <ac:cxnSpMk id="16" creationId="{56020367-4FD5-4596-8E10-C5F095CD8DBF}"/>
          </ac:cxnSpMkLst>
        </pc:cxnChg>
      </pc:sldChg>
      <pc:sldChg chg="modSp new">
        <pc:chgData name="Rukeiya Saleem (2415167)" userId="S::2415167@student.uwtsd.ac.uk::e8b2c00d-0e2c-4fb6-96de-5be78b0ee256" providerId="AD" clId="Web-{76ABCDD3-E39F-DC46-85F4-AA2E00AD6A3F}" dt="2025-10-17T16:43:40.181" v="1817" actId="20577"/>
        <pc:sldMkLst>
          <pc:docMk/>
          <pc:sldMk cId="1179102659" sldId="260"/>
        </pc:sldMkLst>
        <pc:spChg chg="mod">
          <ac:chgData name="Rukeiya Saleem (2415167)" userId="S::2415167@student.uwtsd.ac.uk::e8b2c00d-0e2c-4fb6-96de-5be78b0ee256" providerId="AD" clId="Web-{76ABCDD3-E39F-DC46-85F4-AA2E00AD6A3F}" dt="2025-10-17T15:47:23.380" v="544" actId="1076"/>
          <ac:spMkLst>
            <pc:docMk/>
            <pc:sldMk cId="1179102659" sldId="260"/>
            <ac:spMk id="2" creationId="{21D36C79-904D-B7B7-9AC1-882AD03239E9}"/>
          </ac:spMkLst>
        </pc:spChg>
        <pc:spChg chg="mod">
          <ac:chgData name="Rukeiya Saleem (2415167)" userId="S::2415167@student.uwtsd.ac.uk::e8b2c00d-0e2c-4fb6-96de-5be78b0ee256" providerId="AD" clId="Web-{76ABCDD3-E39F-DC46-85F4-AA2E00AD6A3F}" dt="2025-10-17T16:43:40.181" v="1817" actId="20577"/>
          <ac:spMkLst>
            <pc:docMk/>
            <pc:sldMk cId="1179102659" sldId="260"/>
            <ac:spMk id="3" creationId="{E5FC1978-7AEA-65C0-F503-82A259E8A0CD}"/>
          </ac:spMkLst>
        </pc:spChg>
      </pc:sldChg>
      <pc:sldChg chg="modSp new">
        <pc:chgData name="Rukeiya Saleem (2415167)" userId="S::2415167@student.uwtsd.ac.uk::e8b2c00d-0e2c-4fb6-96de-5be78b0ee256" providerId="AD" clId="Web-{76ABCDD3-E39F-DC46-85F4-AA2E00AD6A3F}" dt="2025-10-17T16:20:23.379" v="1723" actId="20577"/>
        <pc:sldMkLst>
          <pc:docMk/>
          <pc:sldMk cId="625451673" sldId="261"/>
        </pc:sldMkLst>
        <pc:spChg chg="mod">
          <ac:chgData name="Rukeiya Saleem (2415167)" userId="S::2415167@student.uwtsd.ac.uk::e8b2c00d-0e2c-4fb6-96de-5be78b0ee256" providerId="AD" clId="Web-{76ABCDD3-E39F-DC46-85F4-AA2E00AD6A3F}" dt="2025-10-17T15:55:30.405" v="1090" actId="1076"/>
          <ac:spMkLst>
            <pc:docMk/>
            <pc:sldMk cId="625451673" sldId="261"/>
            <ac:spMk id="2" creationId="{51C66FB7-085B-9F26-F0E2-A63538AA52AF}"/>
          </ac:spMkLst>
        </pc:spChg>
        <pc:spChg chg="mod">
          <ac:chgData name="Rukeiya Saleem (2415167)" userId="S::2415167@student.uwtsd.ac.uk::e8b2c00d-0e2c-4fb6-96de-5be78b0ee256" providerId="AD" clId="Web-{76ABCDD3-E39F-DC46-85F4-AA2E00AD6A3F}" dt="2025-10-17T16:20:23.379" v="1723" actId="20577"/>
          <ac:spMkLst>
            <pc:docMk/>
            <pc:sldMk cId="625451673" sldId="261"/>
            <ac:spMk id="3" creationId="{57AB1D66-FB2B-3A58-1D1C-75E949732B00}"/>
          </ac:spMkLst>
        </pc:spChg>
      </pc:sldChg>
      <pc:sldChg chg="modSp new">
        <pc:chgData name="Rukeiya Saleem (2415167)" userId="S::2415167@student.uwtsd.ac.uk::e8b2c00d-0e2c-4fb6-96de-5be78b0ee256" providerId="AD" clId="Web-{76ABCDD3-E39F-DC46-85F4-AA2E00AD6A3F}" dt="2025-10-17T16:44:26.104" v="1822" actId="20577"/>
        <pc:sldMkLst>
          <pc:docMk/>
          <pc:sldMk cId="2405515469" sldId="262"/>
        </pc:sldMkLst>
        <pc:spChg chg="mod">
          <ac:chgData name="Rukeiya Saleem (2415167)" userId="S::2415167@student.uwtsd.ac.uk::e8b2c00d-0e2c-4fb6-96de-5be78b0ee256" providerId="AD" clId="Web-{76ABCDD3-E39F-DC46-85F4-AA2E00AD6A3F}" dt="2025-10-17T16:03:38.574" v="1435" actId="20577"/>
          <ac:spMkLst>
            <pc:docMk/>
            <pc:sldMk cId="2405515469" sldId="262"/>
            <ac:spMk id="2" creationId="{0DED6C84-E1C8-68BB-DF30-F72647EC4927}"/>
          </ac:spMkLst>
        </pc:spChg>
        <pc:spChg chg="mod">
          <ac:chgData name="Rukeiya Saleem (2415167)" userId="S::2415167@student.uwtsd.ac.uk::e8b2c00d-0e2c-4fb6-96de-5be78b0ee256" providerId="AD" clId="Web-{76ABCDD3-E39F-DC46-85F4-AA2E00AD6A3F}" dt="2025-10-17T16:44:26.104" v="1822" actId="20577"/>
          <ac:spMkLst>
            <pc:docMk/>
            <pc:sldMk cId="2405515469" sldId="262"/>
            <ac:spMk id="3" creationId="{D3EC1F9B-7721-A27A-5EB2-FF03893455A5}"/>
          </ac:spMkLst>
        </pc:spChg>
      </pc:sldChg>
      <pc:sldMasterChg chg="del delSldLayout">
        <pc:chgData name="Rukeiya Saleem (2415167)" userId="S::2415167@student.uwtsd.ac.uk::e8b2c00d-0e2c-4fb6-96de-5be78b0ee256" providerId="AD" clId="Web-{76ABCDD3-E39F-DC46-85F4-AA2E00AD6A3F}" dt="2025-10-17T15:39:27.512" v="251"/>
        <pc:sldMasterMkLst>
          <pc:docMk/>
          <pc:sldMasterMk cId="2460954070" sldId="2147483660"/>
        </pc:sldMasterMkLst>
        <pc:sldLayoutChg chg="del">
          <pc:chgData name="Rukeiya Saleem (2415167)" userId="S::2415167@student.uwtsd.ac.uk::e8b2c00d-0e2c-4fb6-96de-5be78b0ee256" providerId="AD" clId="Web-{76ABCDD3-E39F-DC46-85F4-AA2E00AD6A3F}" dt="2025-10-17T15:39:27.512" v="251"/>
          <pc:sldLayoutMkLst>
            <pc:docMk/>
            <pc:sldMasterMk cId="2460954070" sldId="2147483660"/>
            <pc:sldLayoutMk cId="2385387890" sldId="2147483661"/>
          </pc:sldLayoutMkLst>
        </pc:sldLayoutChg>
        <pc:sldLayoutChg chg="del">
          <pc:chgData name="Rukeiya Saleem (2415167)" userId="S::2415167@student.uwtsd.ac.uk::e8b2c00d-0e2c-4fb6-96de-5be78b0ee256" providerId="AD" clId="Web-{76ABCDD3-E39F-DC46-85F4-AA2E00AD6A3F}" dt="2025-10-17T15:39:27.512" v="251"/>
          <pc:sldLayoutMkLst>
            <pc:docMk/>
            <pc:sldMasterMk cId="2460954070" sldId="2147483660"/>
            <pc:sldLayoutMk cId="949138452" sldId="2147483662"/>
          </pc:sldLayoutMkLst>
        </pc:sldLayoutChg>
        <pc:sldLayoutChg chg="del">
          <pc:chgData name="Rukeiya Saleem (2415167)" userId="S::2415167@student.uwtsd.ac.uk::e8b2c00d-0e2c-4fb6-96de-5be78b0ee256" providerId="AD" clId="Web-{76ABCDD3-E39F-DC46-85F4-AA2E00AD6A3F}" dt="2025-10-17T15:39:27.512" v="251"/>
          <pc:sldLayoutMkLst>
            <pc:docMk/>
            <pc:sldMasterMk cId="2460954070" sldId="2147483660"/>
            <pc:sldLayoutMk cId="2591524520" sldId="2147483663"/>
          </pc:sldLayoutMkLst>
        </pc:sldLayoutChg>
        <pc:sldLayoutChg chg="del">
          <pc:chgData name="Rukeiya Saleem (2415167)" userId="S::2415167@student.uwtsd.ac.uk::e8b2c00d-0e2c-4fb6-96de-5be78b0ee256" providerId="AD" clId="Web-{76ABCDD3-E39F-DC46-85F4-AA2E00AD6A3F}" dt="2025-10-17T15:39:27.512" v="251"/>
          <pc:sldLayoutMkLst>
            <pc:docMk/>
            <pc:sldMasterMk cId="2460954070" sldId="2147483660"/>
            <pc:sldLayoutMk cId="1203092039" sldId="2147483664"/>
          </pc:sldLayoutMkLst>
        </pc:sldLayoutChg>
        <pc:sldLayoutChg chg="del">
          <pc:chgData name="Rukeiya Saleem (2415167)" userId="S::2415167@student.uwtsd.ac.uk::e8b2c00d-0e2c-4fb6-96de-5be78b0ee256" providerId="AD" clId="Web-{76ABCDD3-E39F-DC46-85F4-AA2E00AD6A3F}" dt="2025-10-17T15:39:27.512" v="251"/>
          <pc:sldLayoutMkLst>
            <pc:docMk/>
            <pc:sldMasterMk cId="2460954070" sldId="2147483660"/>
            <pc:sldLayoutMk cId="3733172339" sldId="2147483665"/>
          </pc:sldLayoutMkLst>
        </pc:sldLayoutChg>
        <pc:sldLayoutChg chg="del">
          <pc:chgData name="Rukeiya Saleem (2415167)" userId="S::2415167@student.uwtsd.ac.uk::e8b2c00d-0e2c-4fb6-96de-5be78b0ee256" providerId="AD" clId="Web-{76ABCDD3-E39F-DC46-85F4-AA2E00AD6A3F}" dt="2025-10-17T15:39:27.512" v="251"/>
          <pc:sldLayoutMkLst>
            <pc:docMk/>
            <pc:sldMasterMk cId="2460954070" sldId="2147483660"/>
            <pc:sldLayoutMk cId="3210312558" sldId="2147483666"/>
          </pc:sldLayoutMkLst>
        </pc:sldLayoutChg>
        <pc:sldLayoutChg chg="del">
          <pc:chgData name="Rukeiya Saleem (2415167)" userId="S::2415167@student.uwtsd.ac.uk::e8b2c00d-0e2c-4fb6-96de-5be78b0ee256" providerId="AD" clId="Web-{76ABCDD3-E39F-DC46-85F4-AA2E00AD6A3F}" dt="2025-10-17T15:39:27.512" v="251"/>
          <pc:sldLayoutMkLst>
            <pc:docMk/>
            <pc:sldMasterMk cId="2460954070" sldId="2147483660"/>
            <pc:sldLayoutMk cId="3146388984" sldId="2147483667"/>
          </pc:sldLayoutMkLst>
        </pc:sldLayoutChg>
        <pc:sldLayoutChg chg="del">
          <pc:chgData name="Rukeiya Saleem (2415167)" userId="S::2415167@student.uwtsd.ac.uk::e8b2c00d-0e2c-4fb6-96de-5be78b0ee256" providerId="AD" clId="Web-{76ABCDD3-E39F-DC46-85F4-AA2E00AD6A3F}" dt="2025-10-17T15:39:27.512" v="251"/>
          <pc:sldLayoutMkLst>
            <pc:docMk/>
            <pc:sldMasterMk cId="2460954070" sldId="2147483660"/>
            <pc:sldLayoutMk cId="3171841454" sldId="2147483668"/>
          </pc:sldLayoutMkLst>
        </pc:sldLayoutChg>
        <pc:sldLayoutChg chg="del">
          <pc:chgData name="Rukeiya Saleem (2415167)" userId="S::2415167@student.uwtsd.ac.uk::e8b2c00d-0e2c-4fb6-96de-5be78b0ee256" providerId="AD" clId="Web-{76ABCDD3-E39F-DC46-85F4-AA2E00AD6A3F}" dt="2025-10-17T15:39:27.512" v="251"/>
          <pc:sldLayoutMkLst>
            <pc:docMk/>
            <pc:sldMasterMk cId="2460954070" sldId="2147483660"/>
            <pc:sldLayoutMk cId="1718958274" sldId="2147483669"/>
          </pc:sldLayoutMkLst>
        </pc:sldLayoutChg>
        <pc:sldLayoutChg chg="del">
          <pc:chgData name="Rukeiya Saleem (2415167)" userId="S::2415167@student.uwtsd.ac.uk::e8b2c00d-0e2c-4fb6-96de-5be78b0ee256" providerId="AD" clId="Web-{76ABCDD3-E39F-DC46-85F4-AA2E00AD6A3F}" dt="2025-10-17T15:39:27.512" v="251"/>
          <pc:sldLayoutMkLst>
            <pc:docMk/>
            <pc:sldMasterMk cId="2460954070" sldId="2147483660"/>
            <pc:sldLayoutMk cId="2202905451" sldId="2147483670"/>
          </pc:sldLayoutMkLst>
        </pc:sldLayoutChg>
        <pc:sldLayoutChg chg="del">
          <pc:chgData name="Rukeiya Saleem (2415167)" userId="S::2415167@student.uwtsd.ac.uk::e8b2c00d-0e2c-4fb6-96de-5be78b0ee256" providerId="AD" clId="Web-{76ABCDD3-E39F-DC46-85F4-AA2E00AD6A3F}" dt="2025-10-17T15:39:27.512" v="251"/>
          <pc:sldLayoutMkLst>
            <pc:docMk/>
            <pc:sldMasterMk cId="2460954070" sldId="2147483660"/>
            <pc:sldLayoutMk cId="3479445657" sldId="2147483671"/>
          </pc:sldLayoutMkLst>
        </pc:sldLayoutChg>
      </pc:sldMasterChg>
      <pc:sldMasterChg chg="add del addSldLayout delSldLayout modSldLayout">
        <pc:chgData name="Rukeiya Saleem (2415167)" userId="S::2415167@student.uwtsd.ac.uk::e8b2c00d-0e2c-4fb6-96de-5be78b0ee256" providerId="AD" clId="Web-{76ABCDD3-E39F-DC46-85F4-AA2E00AD6A3F}" dt="2025-10-17T15:39:31.371" v="252"/>
        <pc:sldMasterMkLst>
          <pc:docMk/>
          <pc:sldMasterMk cId="868259568" sldId="2147483672"/>
        </pc:sldMasterMkLst>
        <pc:sldLayoutChg chg="add del mod replId">
          <pc:chgData name="Rukeiya Saleem (2415167)" userId="S::2415167@student.uwtsd.ac.uk::e8b2c00d-0e2c-4fb6-96de-5be78b0ee256" providerId="AD" clId="Web-{76ABCDD3-E39F-DC46-85F4-AA2E00AD6A3F}" dt="2025-10-17T15:39:31.371" v="252"/>
          <pc:sldLayoutMkLst>
            <pc:docMk/>
            <pc:sldMasterMk cId="868259568" sldId="2147483672"/>
            <pc:sldLayoutMk cId="3853825937" sldId="2147483673"/>
          </pc:sldLayoutMkLst>
        </pc:sldLayoutChg>
        <pc:sldLayoutChg chg="add del mod replId">
          <pc:chgData name="Rukeiya Saleem (2415167)" userId="S::2415167@student.uwtsd.ac.uk::e8b2c00d-0e2c-4fb6-96de-5be78b0ee256" providerId="AD" clId="Web-{76ABCDD3-E39F-DC46-85F4-AA2E00AD6A3F}" dt="2025-10-17T15:39:31.371" v="252"/>
          <pc:sldLayoutMkLst>
            <pc:docMk/>
            <pc:sldMasterMk cId="868259568" sldId="2147483672"/>
            <pc:sldLayoutMk cId="3396982560" sldId="2147483674"/>
          </pc:sldLayoutMkLst>
        </pc:sldLayoutChg>
        <pc:sldLayoutChg chg="add del mod replId">
          <pc:chgData name="Rukeiya Saleem (2415167)" userId="S::2415167@student.uwtsd.ac.uk::e8b2c00d-0e2c-4fb6-96de-5be78b0ee256" providerId="AD" clId="Web-{76ABCDD3-E39F-DC46-85F4-AA2E00AD6A3F}" dt="2025-10-17T15:39:31.371" v="252"/>
          <pc:sldLayoutMkLst>
            <pc:docMk/>
            <pc:sldMasterMk cId="868259568" sldId="2147483672"/>
            <pc:sldLayoutMk cId="197692466" sldId="2147483675"/>
          </pc:sldLayoutMkLst>
        </pc:sldLayoutChg>
        <pc:sldLayoutChg chg="add del mod replId">
          <pc:chgData name="Rukeiya Saleem (2415167)" userId="S::2415167@student.uwtsd.ac.uk::e8b2c00d-0e2c-4fb6-96de-5be78b0ee256" providerId="AD" clId="Web-{76ABCDD3-E39F-DC46-85F4-AA2E00AD6A3F}" dt="2025-10-17T15:39:31.371" v="252"/>
          <pc:sldLayoutMkLst>
            <pc:docMk/>
            <pc:sldMasterMk cId="868259568" sldId="2147483672"/>
            <pc:sldLayoutMk cId="4152729458" sldId="2147483676"/>
          </pc:sldLayoutMkLst>
        </pc:sldLayoutChg>
        <pc:sldLayoutChg chg="add del mod replId">
          <pc:chgData name="Rukeiya Saleem (2415167)" userId="S::2415167@student.uwtsd.ac.uk::e8b2c00d-0e2c-4fb6-96de-5be78b0ee256" providerId="AD" clId="Web-{76ABCDD3-E39F-DC46-85F4-AA2E00AD6A3F}" dt="2025-10-17T15:39:31.371" v="252"/>
          <pc:sldLayoutMkLst>
            <pc:docMk/>
            <pc:sldMasterMk cId="868259568" sldId="2147483672"/>
            <pc:sldLayoutMk cId="4193496516" sldId="2147483677"/>
          </pc:sldLayoutMkLst>
        </pc:sldLayoutChg>
        <pc:sldLayoutChg chg="add del mod replId">
          <pc:chgData name="Rukeiya Saleem (2415167)" userId="S::2415167@student.uwtsd.ac.uk::e8b2c00d-0e2c-4fb6-96de-5be78b0ee256" providerId="AD" clId="Web-{76ABCDD3-E39F-DC46-85F4-AA2E00AD6A3F}" dt="2025-10-17T15:39:31.371" v="252"/>
          <pc:sldLayoutMkLst>
            <pc:docMk/>
            <pc:sldMasterMk cId="868259568" sldId="2147483672"/>
            <pc:sldLayoutMk cId="3116452923" sldId="2147483678"/>
          </pc:sldLayoutMkLst>
        </pc:sldLayoutChg>
        <pc:sldLayoutChg chg="add del mod replId">
          <pc:chgData name="Rukeiya Saleem (2415167)" userId="S::2415167@student.uwtsd.ac.uk::e8b2c00d-0e2c-4fb6-96de-5be78b0ee256" providerId="AD" clId="Web-{76ABCDD3-E39F-DC46-85F4-AA2E00AD6A3F}" dt="2025-10-17T15:39:31.371" v="252"/>
          <pc:sldLayoutMkLst>
            <pc:docMk/>
            <pc:sldMasterMk cId="868259568" sldId="2147483672"/>
            <pc:sldLayoutMk cId="3171523729" sldId="2147483679"/>
          </pc:sldLayoutMkLst>
        </pc:sldLayoutChg>
        <pc:sldLayoutChg chg="add del mod replId">
          <pc:chgData name="Rukeiya Saleem (2415167)" userId="S::2415167@student.uwtsd.ac.uk::e8b2c00d-0e2c-4fb6-96de-5be78b0ee256" providerId="AD" clId="Web-{76ABCDD3-E39F-DC46-85F4-AA2E00AD6A3F}" dt="2025-10-17T15:39:31.371" v="252"/>
          <pc:sldLayoutMkLst>
            <pc:docMk/>
            <pc:sldMasterMk cId="868259568" sldId="2147483672"/>
            <pc:sldLayoutMk cId="4160422382" sldId="2147483680"/>
          </pc:sldLayoutMkLst>
        </pc:sldLayoutChg>
        <pc:sldLayoutChg chg="add del mod replId">
          <pc:chgData name="Rukeiya Saleem (2415167)" userId="S::2415167@student.uwtsd.ac.uk::e8b2c00d-0e2c-4fb6-96de-5be78b0ee256" providerId="AD" clId="Web-{76ABCDD3-E39F-DC46-85F4-AA2E00AD6A3F}" dt="2025-10-17T15:39:31.371" v="252"/>
          <pc:sldLayoutMkLst>
            <pc:docMk/>
            <pc:sldMasterMk cId="868259568" sldId="2147483672"/>
            <pc:sldLayoutMk cId="1624096871" sldId="2147483681"/>
          </pc:sldLayoutMkLst>
        </pc:sldLayoutChg>
        <pc:sldLayoutChg chg="add del mod replId">
          <pc:chgData name="Rukeiya Saleem (2415167)" userId="S::2415167@student.uwtsd.ac.uk::e8b2c00d-0e2c-4fb6-96de-5be78b0ee256" providerId="AD" clId="Web-{76ABCDD3-E39F-DC46-85F4-AA2E00AD6A3F}" dt="2025-10-17T15:39:31.371" v="252"/>
          <pc:sldLayoutMkLst>
            <pc:docMk/>
            <pc:sldMasterMk cId="868259568" sldId="2147483672"/>
            <pc:sldLayoutMk cId="2486560817" sldId="2147483682"/>
          </pc:sldLayoutMkLst>
        </pc:sldLayoutChg>
        <pc:sldLayoutChg chg="add del mod replId">
          <pc:chgData name="Rukeiya Saleem (2415167)" userId="S::2415167@student.uwtsd.ac.uk::e8b2c00d-0e2c-4fb6-96de-5be78b0ee256" providerId="AD" clId="Web-{76ABCDD3-E39F-DC46-85F4-AA2E00AD6A3F}" dt="2025-10-17T15:39:31.371" v="252"/>
          <pc:sldLayoutMkLst>
            <pc:docMk/>
            <pc:sldMasterMk cId="868259568" sldId="2147483672"/>
            <pc:sldLayoutMk cId="913248951" sldId="2147483683"/>
          </pc:sldLayoutMkLst>
        </pc:sldLayoutChg>
      </pc:sldMasterChg>
      <pc:sldMasterChg chg="add del addSldLayout delSldLayout modSldLayout">
        <pc:chgData name="Rukeiya Saleem (2415167)" userId="S::2415167@student.uwtsd.ac.uk::e8b2c00d-0e2c-4fb6-96de-5be78b0ee256" providerId="AD" clId="Web-{76ABCDD3-E39F-DC46-85F4-AA2E00AD6A3F}" dt="2025-10-17T15:39:32.309" v="253"/>
        <pc:sldMasterMkLst>
          <pc:docMk/>
          <pc:sldMasterMk cId="2069802735" sldId="2147483684"/>
        </pc:sldMasterMkLst>
        <pc:sldLayoutChg chg="add del mod replId">
          <pc:chgData name="Rukeiya Saleem (2415167)" userId="S::2415167@student.uwtsd.ac.uk::e8b2c00d-0e2c-4fb6-96de-5be78b0ee256" providerId="AD" clId="Web-{76ABCDD3-E39F-DC46-85F4-AA2E00AD6A3F}" dt="2025-10-17T15:39:32.309" v="253"/>
          <pc:sldLayoutMkLst>
            <pc:docMk/>
            <pc:sldMasterMk cId="2069802735" sldId="2147483684"/>
            <pc:sldLayoutMk cId="4208083488" sldId="2147483685"/>
          </pc:sldLayoutMkLst>
        </pc:sldLayoutChg>
        <pc:sldLayoutChg chg="add del mod replId">
          <pc:chgData name="Rukeiya Saleem (2415167)" userId="S::2415167@student.uwtsd.ac.uk::e8b2c00d-0e2c-4fb6-96de-5be78b0ee256" providerId="AD" clId="Web-{76ABCDD3-E39F-DC46-85F4-AA2E00AD6A3F}" dt="2025-10-17T15:39:32.309" v="253"/>
          <pc:sldLayoutMkLst>
            <pc:docMk/>
            <pc:sldMasterMk cId="2069802735" sldId="2147483684"/>
            <pc:sldLayoutMk cId="2710674291" sldId="2147483686"/>
          </pc:sldLayoutMkLst>
        </pc:sldLayoutChg>
        <pc:sldLayoutChg chg="add del mod replId">
          <pc:chgData name="Rukeiya Saleem (2415167)" userId="S::2415167@student.uwtsd.ac.uk::e8b2c00d-0e2c-4fb6-96de-5be78b0ee256" providerId="AD" clId="Web-{76ABCDD3-E39F-DC46-85F4-AA2E00AD6A3F}" dt="2025-10-17T15:39:32.309" v="253"/>
          <pc:sldLayoutMkLst>
            <pc:docMk/>
            <pc:sldMasterMk cId="2069802735" sldId="2147483684"/>
            <pc:sldLayoutMk cId="801017944" sldId="2147483687"/>
          </pc:sldLayoutMkLst>
        </pc:sldLayoutChg>
        <pc:sldLayoutChg chg="add del mod replId">
          <pc:chgData name="Rukeiya Saleem (2415167)" userId="S::2415167@student.uwtsd.ac.uk::e8b2c00d-0e2c-4fb6-96de-5be78b0ee256" providerId="AD" clId="Web-{76ABCDD3-E39F-DC46-85F4-AA2E00AD6A3F}" dt="2025-10-17T15:39:32.309" v="253"/>
          <pc:sldLayoutMkLst>
            <pc:docMk/>
            <pc:sldMasterMk cId="2069802735" sldId="2147483684"/>
            <pc:sldLayoutMk cId="3412977551" sldId="2147483688"/>
          </pc:sldLayoutMkLst>
        </pc:sldLayoutChg>
        <pc:sldLayoutChg chg="add del mod replId">
          <pc:chgData name="Rukeiya Saleem (2415167)" userId="S::2415167@student.uwtsd.ac.uk::e8b2c00d-0e2c-4fb6-96de-5be78b0ee256" providerId="AD" clId="Web-{76ABCDD3-E39F-DC46-85F4-AA2E00AD6A3F}" dt="2025-10-17T15:39:32.309" v="253"/>
          <pc:sldLayoutMkLst>
            <pc:docMk/>
            <pc:sldMasterMk cId="2069802735" sldId="2147483684"/>
            <pc:sldLayoutMk cId="2330006697" sldId="2147483689"/>
          </pc:sldLayoutMkLst>
        </pc:sldLayoutChg>
        <pc:sldLayoutChg chg="add del mod replId">
          <pc:chgData name="Rukeiya Saleem (2415167)" userId="S::2415167@student.uwtsd.ac.uk::e8b2c00d-0e2c-4fb6-96de-5be78b0ee256" providerId="AD" clId="Web-{76ABCDD3-E39F-DC46-85F4-AA2E00AD6A3F}" dt="2025-10-17T15:39:32.309" v="253"/>
          <pc:sldLayoutMkLst>
            <pc:docMk/>
            <pc:sldMasterMk cId="2069802735" sldId="2147483684"/>
            <pc:sldLayoutMk cId="4107144275" sldId="2147483690"/>
          </pc:sldLayoutMkLst>
        </pc:sldLayoutChg>
        <pc:sldLayoutChg chg="add del mod replId">
          <pc:chgData name="Rukeiya Saleem (2415167)" userId="S::2415167@student.uwtsd.ac.uk::e8b2c00d-0e2c-4fb6-96de-5be78b0ee256" providerId="AD" clId="Web-{76ABCDD3-E39F-DC46-85F4-AA2E00AD6A3F}" dt="2025-10-17T15:39:32.309" v="253"/>
          <pc:sldLayoutMkLst>
            <pc:docMk/>
            <pc:sldMasterMk cId="2069802735" sldId="2147483684"/>
            <pc:sldLayoutMk cId="844845309" sldId="2147483691"/>
          </pc:sldLayoutMkLst>
        </pc:sldLayoutChg>
        <pc:sldLayoutChg chg="add del mod replId">
          <pc:chgData name="Rukeiya Saleem (2415167)" userId="S::2415167@student.uwtsd.ac.uk::e8b2c00d-0e2c-4fb6-96de-5be78b0ee256" providerId="AD" clId="Web-{76ABCDD3-E39F-DC46-85F4-AA2E00AD6A3F}" dt="2025-10-17T15:39:32.309" v="253"/>
          <pc:sldLayoutMkLst>
            <pc:docMk/>
            <pc:sldMasterMk cId="2069802735" sldId="2147483684"/>
            <pc:sldLayoutMk cId="3806101994" sldId="2147483692"/>
          </pc:sldLayoutMkLst>
        </pc:sldLayoutChg>
        <pc:sldLayoutChg chg="add del mod replId">
          <pc:chgData name="Rukeiya Saleem (2415167)" userId="S::2415167@student.uwtsd.ac.uk::e8b2c00d-0e2c-4fb6-96de-5be78b0ee256" providerId="AD" clId="Web-{76ABCDD3-E39F-DC46-85F4-AA2E00AD6A3F}" dt="2025-10-17T15:39:32.309" v="253"/>
          <pc:sldLayoutMkLst>
            <pc:docMk/>
            <pc:sldMasterMk cId="2069802735" sldId="2147483684"/>
            <pc:sldLayoutMk cId="3157976319" sldId="2147483693"/>
          </pc:sldLayoutMkLst>
        </pc:sldLayoutChg>
        <pc:sldLayoutChg chg="add del mod replId">
          <pc:chgData name="Rukeiya Saleem (2415167)" userId="S::2415167@student.uwtsd.ac.uk::e8b2c00d-0e2c-4fb6-96de-5be78b0ee256" providerId="AD" clId="Web-{76ABCDD3-E39F-DC46-85F4-AA2E00AD6A3F}" dt="2025-10-17T15:39:32.309" v="253"/>
          <pc:sldLayoutMkLst>
            <pc:docMk/>
            <pc:sldMasterMk cId="2069802735" sldId="2147483684"/>
            <pc:sldLayoutMk cId="1253522593" sldId="2147483694"/>
          </pc:sldLayoutMkLst>
        </pc:sldLayoutChg>
        <pc:sldLayoutChg chg="add del mod replId">
          <pc:chgData name="Rukeiya Saleem (2415167)" userId="S::2415167@student.uwtsd.ac.uk::e8b2c00d-0e2c-4fb6-96de-5be78b0ee256" providerId="AD" clId="Web-{76ABCDD3-E39F-DC46-85F4-AA2E00AD6A3F}" dt="2025-10-17T15:39:32.309" v="253"/>
          <pc:sldLayoutMkLst>
            <pc:docMk/>
            <pc:sldMasterMk cId="2069802735" sldId="2147483684"/>
            <pc:sldLayoutMk cId="4003826762" sldId="2147483695"/>
          </pc:sldLayoutMkLst>
        </pc:sldLayoutChg>
      </pc:sldMasterChg>
      <pc:sldMasterChg chg="add addSldLayout modSldLayout">
        <pc:chgData name="Rukeiya Saleem (2415167)" userId="S::2415167@student.uwtsd.ac.uk::e8b2c00d-0e2c-4fb6-96de-5be78b0ee256" providerId="AD" clId="Web-{76ABCDD3-E39F-DC46-85F4-AA2E00AD6A3F}" dt="2025-10-17T15:39:32.309" v="253"/>
        <pc:sldMasterMkLst>
          <pc:docMk/>
          <pc:sldMasterMk cId="3091356553" sldId="2147483696"/>
        </pc:sldMasterMkLst>
        <pc:sldLayoutChg chg="add mod replId">
          <pc:chgData name="Rukeiya Saleem (2415167)" userId="S::2415167@student.uwtsd.ac.uk::e8b2c00d-0e2c-4fb6-96de-5be78b0ee256" providerId="AD" clId="Web-{76ABCDD3-E39F-DC46-85F4-AA2E00AD6A3F}" dt="2025-10-17T15:39:32.309" v="253"/>
          <pc:sldLayoutMkLst>
            <pc:docMk/>
            <pc:sldMasterMk cId="3091356553" sldId="2147483696"/>
            <pc:sldLayoutMk cId="4087432628" sldId="2147483697"/>
          </pc:sldLayoutMkLst>
        </pc:sldLayoutChg>
        <pc:sldLayoutChg chg="add mod replId">
          <pc:chgData name="Rukeiya Saleem (2415167)" userId="S::2415167@student.uwtsd.ac.uk::e8b2c00d-0e2c-4fb6-96de-5be78b0ee256" providerId="AD" clId="Web-{76ABCDD3-E39F-DC46-85F4-AA2E00AD6A3F}" dt="2025-10-17T15:39:32.309" v="253"/>
          <pc:sldLayoutMkLst>
            <pc:docMk/>
            <pc:sldMasterMk cId="3091356553" sldId="2147483696"/>
            <pc:sldLayoutMk cId="1688664211" sldId="2147483698"/>
          </pc:sldLayoutMkLst>
        </pc:sldLayoutChg>
        <pc:sldLayoutChg chg="add mod replId">
          <pc:chgData name="Rukeiya Saleem (2415167)" userId="S::2415167@student.uwtsd.ac.uk::e8b2c00d-0e2c-4fb6-96de-5be78b0ee256" providerId="AD" clId="Web-{76ABCDD3-E39F-DC46-85F4-AA2E00AD6A3F}" dt="2025-10-17T15:39:32.309" v="253"/>
          <pc:sldLayoutMkLst>
            <pc:docMk/>
            <pc:sldMasterMk cId="3091356553" sldId="2147483696"/>
            <pc:sldLayoutMk cId="1185285682" sldId="2147483699"/>
          </pc:sldLayoutMkLst>
        </pc:sldLayoutChg>
        <pc:sldLayoutChg chg="add mod replId">
          <pc:chgData name="Rukeiya Saleem (2415167)" userId="S::2415167@student.uwtsd.ac.uk::e8b2c00d-0e2c-4fb6-96de-5be78b0ee256" providerId="AD" clId="Web-{76ABCDD3-E39F-DC46-85F4-AA2E00AD6A3F}" dt="2025-10-17T15:39:32.309" v="253"/>
          <pc:sldLayoutMkLst>
            <pc:docMk/>
            <pc:sldMasterMk cId="3091356553" sldId="2147483696"/>
            <pc:sldLayoutMk cId="956318843" sldId="2147483700"/>
          </pc:sldLayoutMkLst>
        </pc:sldLayoutChg>
        <pc:sldLayoutChg chg="add mod replId">
          <pc:chgData name="Rukeiya Saleem (2415167)" userId="S::2415167@student.uwtsd.ac.uk::e8b2c00d-0e2c-4fb6-96de-5be78b0ee256" providerId="AD" clId="Web-{76ABCDD3-E39F-DC46-85F4-AA2E00AD6A3F}" dt="2025-10-17T15:39:32.309" v="253"/>
          <pc:sldLayoutMkLst>
            <pc:docMk/>
            <pc:sldMasterMk cId="3091356553" sldId="2147483696"/>
            <pc:sldLayoutMk cId="2253382571" sldId="2147483701"/>
          </pc:sldLayoutMkLst>
        </pc:sldLayoutChg>
        <pc:sldLayoutChg chg="add mod replId">
          <pc:chgData name="Rukeiya Saleem (2415167)" userId="S::2415167@student.uwtsd.ac.uk::e8b2c00d-0e2c-4fb6-96de-5be78b0ee256" providerId="AD" clId="Web-{76ABCDD3-E39F-DC46-85F4-AA2E00AD6A3F}" dt="2025-10-17T15:39:32.309" v="253"/>
          <pc:sldLayoutMkLst>
            <pc:docMk/>
            <pc:sldMasterMk cId="3091356553" sldId="2147483696"/>
            <pc:sldLayoutMk cId="2446115793" sldId="2147483702"/>
          </pc:sldLayoutMkLst>
        </pc:sldLayoutChg>
        <pc:sldLayoutChg chg="add mod replId">
          <pc:chgData name="Rukeiya Saleem (2415167)" userId="S::2415167@student.uwtsd.ac.uk::e8b2c00d-0e2c-4fb6-96de-5be78b0ee256" providerId="AD" clId="Web-{76ABCDD3-E39F-DC46-85F4-AA2E00AD6A3F}" dt="2025-10-17T15:39:32.309" v="253"/>
          <pc:sldLayoutMkLst>
            <pc:docMk/>
            <pc:sldMasterMk cId="3091356553" sldId="2147483696"/>
            <pc:sldLayoutMk cId="128199150" sldId="2147483703"/>
          </pc:sldLayoutMkLst>
        </pc:sldLayoutChg>
        <pc:sldLayoutChg chg="add mod replId">
          <pc:chgData name="Rukeiya Saleem (2415167)" userId="S::2415167@student.uwtsd.ac.uk::e8b2c00d-0e2c-4fb6-96de-5be78b0ee256" providerId="AD" clId="Web-{76ABCDD3-E39F-DC46-85F4-AA2E00AD6A3F}" dt="2025-10-17T15:39:32.309" v="253"/>
          <pc:sldLayoutMkLst>
            <pc:docMk/>
            <pc:sldMasterMk cId="3091356553" sldId="2147483696"/>
            <pc:sldLayoutMk cId="550470827" sldId="2147483704"/>
          </pc:sldLayoutMkLst>
        </pc:sldLayoutChg>
        <pc:sldLayoutChg chg="add mod replId">
          <pc:chgData name="Rukeiya Saleem (2415167)" userId="S::2415167@student.uwtsd.ac.uk::e8b2c00d-0e2c-4fb6-96de-5be78b0ee256" providerId="AD" clId="Web-{76ABCDD3-E39F-DC46-85F4-AA2E00AD6A3F}" dt="2025-10-17T15:39:32.309" v="253"/>
          <pc:sldLayoutMkLst>
            <pc:docMk/>
            <pc:sldMasterMk cId="3091356553" sldId="2147483696"/>
            <pc:sldLayoutMk cId="182967642" sldId="2147483705"/>
          </pc:sldLayoutMkLst>
        </pc:sldLayoutChg>
        <pc:sldLayoutChg chg="add mod replId">
          <pc:chgData name="Rukeiya Saleem (2415167)" userId="S::2415167@student.uwtsd.ac.uk::e8b2c00d-0e2c-4fb6-96de-5be78b0ee256" providerId="AD" clId="Web-{76ABCDD3-E39F-DC46-85F4-AA2E00AD6A3F}" dt="2025-10-17T15:39:32.309" v="253"/>
          <pc:sldLayoutMkLst>
            <pc:docMk/>
            <pc:sldMasterMk cId="3091356553" sldId="2147483696"/>
            <pc:sldLayoutMk cId="557012856" sldId="2147483706"/>
          </pc:sldLayoutMkLst>
        </pc:sldLayoutChg>
        <pc:sldLayoutChg chg="add mod replId">
          <pc:chgData name="Rukeiya Saleem (2415167)" userId="S::2415167@student.uwtsd.ac.uk::e8b2c00d-0e2c-4fb6-96de-5be78b0ee256" providerId="AD" clId="Web-{76ABCDD3-E39F-DC46-85F4-AA2E00AD6A3F}" dt="2025-10-17T15:39:32.309" v="253"/>
          <pc:sldLayoutMkLst>
            <pc:docMk/>
            <pc:sldMasterMk cId="3091356553" sldId="2147483696"/>
            <pc:sldLayoutMk cId="2580196958"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10/17/2025</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7432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10/17/2025</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688664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10/17/2025</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185285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10/17/2025</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956318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10/17/2025</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3382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10/17/2025</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446115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10/17/2025</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28199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10/17/2025</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550470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10/17/2025</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82967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10/17/2025</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557012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10/17/2025</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580196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10/17/2025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3091356553"/>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37407" y="5015170"/>
            <a:ext cx="5446377" cy="608024"/>
          </a:xfrm>
        </p:spPr>
        <p:txBody>
          <a:bodyPr vert="horz" lIns="91440" tIns="45720" rIns="91440" bIns="45720" rtlCol="0" anchor="b">
            <a:noAutofit/>
          </a:bodyPr>
          <a:lstStyle/>
          <a:p>
            <a:r>
              <a:rPr lang="en-US" sz="1400" b="0" dirty="0">
                <a:solidFill>
                  <a:srgbClr val="FFFFFF"/>
                </a:solidFill>
                <a:latin typeface="Arial"/>
                <a:cs typeface="Arial"/>
              </a:rPr>
              <a:t>Module name –Personal swot analysis for professional development</a:t>
            </a:r>
            <a:br>
              <a:rPr lang="en-US" sz="1400" b="0" dirty="0">
                <a:latin typeface="Arial"/>
                <a:cs typeface="Arial"/>
              </a:rPr>
            </a:br>
            <a:r>
              <a:rPr lang="en-US" sz="1400" b="0" dirty="0">
                <a:solidFill>
                  <a:srgbClr val="FFFFFF"/>
                </a:solidFill>
                <a:latin typeface="Arial"/>
                <a:cs typeface="Arial"/>
              </a:rPr>
              <a:t> </a:t>
            </a:r>
            <a:br>
              <a:rPr lang="en-US" sz="1400" b="0" dirty="0">
                <a:latin typeface="Arial"/>
                <a:cs typeface="Arial"/>
              </a:rPr>
            </a:br>
            <a:r>
              <a:rPr lang="en-US" sz="1400" b="0" dirty="0">
                <a:solidFill>
                  <a:srgbClr val="FFFFFF"/>
                </a:solidFill>
                <a:latin typeface="Arial"/>
                <a:cs typeface="Arial"/>
              </a:rPr>
              <a:t>Module number-</a:t>
            </a:r>
            <a:br>
              <a:rPr lang="en-US" sz="1400" b="0" dirty="0">
                <a:latin typeface="Arial"/>
                <a:cs typeface="Arial"/>
              </a:rPr>
            </a:br>
            <a:r>
              <a:rPr lang="en-US" sz="1400" b="0" dirty="0">
                <a:solidFill>
                  <a:srgbClr val="FFFFFF"/>
                </a:solidFill>
                <a:latin typeface="Arial"/>
                <a:cs typeface="Arial"/>
              </a:rPr>
              <a:t> LCHS4009</a:t>
            </a:r>
            <a:br>
              <a:rPr lang="en-US" sz="1400" b="0" dirty="0">
                <a:latin typeface="Arial"/>
                <a:cs typeface="Arial"/>
              </a:rPr>
            </a:br>
            <a:br>
              <a:rPr lang="en-US" sz="1400" b="0" dirty="0">
                <a:latin typeface="Arial"/>
                <a:cs typeface="Arial"/>
              </a:rPr>
            </a:br>
            <a:r>
              <a:rPr lang="en-US" sz="1400" b="0" dirty="0">
                <a:solidFill>
                  <a:srgbClr val="FFFFFF"/>
                </a:solidFill>
                <a:latin typeface="Arial"/>
                <a:cs typeface="Arial"/>
              </a:rPr>
              <a:t>lecture name-</a:t>
            </a:r>
            <a:br>
              <a:rPr lang="en-US" sz="1400" b="0" dirty="0">
                <a:latin typeface="Arial"/>
                <a:cs typeface="Arial"/>
              </a:rPr>
            </a:br>
            <a:r>
              <a:rPr lang="en-US" sz="1400" b="0" dirty="0">
                <a:solidFill>
                  <a:srgbClr val="FFFFFF"/>
                </a:solidFill>
                <a:latin typeface="Arial"/>
                <a:cs typeface="Arial"/>
              </a:rPr>
              <a:t> Farah Islam</a:t>
            </a:r>
            <a:br>
              <a:rPr lang="en-US" sz="1400" b="0" dirty="0">
                <a:latin typeface="Arial"/>
                <a:cs typeface="Arial"/>
              </a:rPr>
            </a:br>
            <a:br>
              <a:rPr lang="en-US" sz="1400" b="0" dirty="0">
                <a:latin typeface="Arial"/>
                <a:cs typeface="Arial"/>
              </a:rPr>
            </a:br>
            <a:r>
              <a:rPr lang="en-US" sz="1400" b="0" dirty="0">
                <a:solidFill>
                  <a:srgbClr val="FFFFFF"/>
                </a:solidFill>
                <a:latin typeface="Arial"/>
                <a:cs typeface="Arial"/>
              </a:rPr>
              <a:t>Student- rukeiya saleem- 2415167 </a:t>
            </a:r>
            <a:br>
              <a:rPr lang="en-US" sz="1400" b="0" dirty="0">
                <a:latin typeface="Arial"/>
                <a:cs typeface="Arial"/>
              </a:rPr>
            </a:br>
            <a:endParaRPr lang="en-US" sz="1400" b="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5EAAB30-6307-9D0F-F1FD-EF957BB697DF}"/>
              </a:ext>
            </a:extLst>
          </p:cNvPr>
          <p:cNvSpPr txBox="1"/>
          <p:nvPr/>
        </p:nvSpPr>
        <p:spPr>
          <a:xfrm>
            <a:off x="1017173" y="1813507"/>
            <a:ext cx="1016695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parajita"/>
              </a:rPr>
              <a:t>My name is rukeiya and I'm 24 years old and my dream job is currently preparing for a career as a social worker in the Uk health and social care sector. Today I will present my personal SWOT analysis to help me reflect on my strengths, weakness, </a:t>
            </a:r>
            <a:r>
              <a:rPr lang="en-US" sz="1200" dirty="0" err="1">
                <a:latin typeface="Arial"/>
                <a:cs typeface="Aparajita"/>
              </a:rPr>
              <a:t>opprutinies</a:t>
            </a:r>
            <a:r>
              <a:rPr lang="en-US" sz="1200" dirty="0">
                <a:latin typeface="Arial"/>
                <a:cs typeface="Aparajita"/>
              </a:rPr>
              <a:t> and threats as I work towards my goal. </a:t>
            </a:r>
          </a:p>
          <a:p>
            <a:endParaRPr lang="en-US" sz="1200" dirty="0">
              <a:latin typeface="Arial"/>
              <a:cs typeface="Aparajita"/>
            </a:endParaRPr>
          </a:p>
        </p:txBody>
      </p:sp>
      <p:sp>
        <p:nvSpPr>
          <p:cNvPr id="7" name="TextBox 6">
            <a:extLst>
              <a:ext uri="{FF2B5EF4-FFF2-40B4-BE49-F238E27FC236}">
                <a16:creationId xmlns:a16="http://schemas.microsoft.com/office/drawing/2014/main" id="{4C95FA43-9C27-23A8-972D-A4855DF804EB}"/>
              </a:ext>
            </a:extLst>
          </p:cNvPr>
          <p:cNvSpPr txBox="1"/>
          <p:nvPr/>
        </p:nvSpPr>
        <p:spPr>
          <a:xfrm>
            <a:off x="761999" y="271397"/>
            <a:ext cx="76095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Aims and objectives</a:t>
            </a:r>
          </a:p>
        </p:txBody>
      </p:sp>
    </p:spTree>
    <p:extLst>
      <p:ext uri="{BB962C8B-B14F-4D97-AF65-F5344CB8AC3E}">
        <p14:creationId xmlns:p14="http://schemas.microsoft.com/office/powerpoint/2010/main" val="2317302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3E9EF70-E95A-7325-4250-5EDDEB6CDD82}"/>
              </a:ext>
            </a:extLst>
          </p:cNvPr>
          <p:cNvSpPr txBox="1"/>
          <p:nvPr/>
        </p:nvSpPr>
        <p:spPr>
          <a:xfrm>
            <a:off x="960328" y="626300"/>
            <a:ext cx="668054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The aim of this presentation is to explore how personal swot analysis can support my professional development. My objectives are to identify my strengths and weakness, highlight Oppurtunites for growth and consider potential challenges or threats. This will help me plan my next step as I prepare for a career in social work.</a:t>
            </a:r>
          </a:p>
        </p:txBody>
      </p:sp>
    </p:spTree>
    <p:extLst>
      <p:ext uri="{BB962C8B-B14F-4D97-AF65-F5344CB8AC3E}">
        <p14:creationId xmlns:p14="http://schemas.microsoft.com/office/powerpoint/2010/main" val="2359759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4A8A4-24BE-31DA-C09F-8220C570A3DF}"/>
              </a:ext>
            </a:extLst>
          </p:cNvPr>
          <p:cNvSpPr>
            <a:spLocks noGrp="1"/>
          </p:cNvSpPr>
          <p:nvPr>
            <p:ph type="title"/>
          </p:nvPr>
        </p:nvSpPr>
        <p:spPr>
          <a:xfrm>
            <a:off x="2108550" y="363008"/>
            <a:ext cx="7160357" cy="1438146"/>
          </a:xfrm>
        </p:spPr>
        <p:txBody>
          <a:bodyPr vert="horz" lIns="91440" tIns="45720" rIns="91440" bIns="45720" rtlCol="0" anchor="t">
            <a:normAutofit/>
          </a:bodyPr>
          <a:lstStyle/>
          <a:p>
            <a:pPr algn="r"/>
            <a:r>
              <a:rPr lang="en-US" sz="8000" dirty="0">
                <a:solidFill>
                  <a:srgbClr val="FFFFFF"/>
                </a:solidFill>
              </a:rPr>
              <a:t>Introduction </a:t>
            </a:r>
            <a:endParaRPr lang="en-US" sz="8000" kern="1200" dirty="0">
              <a:solidFill>
                <a:srgbClr val="FFFFFF"/>
              </a:solidFill>
              <a:latin typeface="+mj-lt"/>
              <a:ea typeface="+mj-ea"/>
              <a:cs typeface="+mj-cs"/>
            </a:endParaRPr>
          </a:p>
        </p:txBody>
      </p:sp>
      <p:sp>
        <p:nvSpPr>
          <p:cNvPr id="4" name="TextBox 3">
            <a:extLst>
              <a:ext uri="{FF2B5EF4-FFF2-40B4-BE49-F238E27FC236}">
                <a16:creationId xmlns:a16="http://schemas.microsoft.com/office/drawing/2014/main" id="{6B5BB5C9-CB21-43CF-FA8C-26ADD8FBF550}"/>
              </a:ext>
            </a:extLst>
          </p:cNvPr>
          <p:cNvSpPr txBox="1"/>
          <p:nvPr/>
        </p:nvSpPr>
        <p:spPr>
          <a:xfrm>
            <a:off x="1304794" y="2275561"/>
            <a:ext cx="864295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I've chosen to pursue to social work because I'm passionate about helping people. I want to make a real difference in people's lives, especially those who are vulnerable or disadvantaged. My own experiences and the communities I've grown up I've shaped this path. Social work reflects my values of care, equality, social justice. Why do I want to do social work is because I'm committed to making a difference. I inspired by personal and community experinces.</a:t>
            </a:r>
          </a:p>
        </p:txBody>
      </p:sp>
    </p:spTree>
    <p:extLst>
      <p:ext uri="{BB962C8B-B14F-4D97-AF65-F5344CB8AC3E}">
        <p14:creationId xmlns:p14="http://schemas.microsoft.com/office/powerpoint/2010/main" val="620850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36C79-904D-B7B7-9AC1-882AD03239E9}"/>
              </a:ext>
            </a:extLst>
          </p:cNvPr>
          <p:cNvSpPr>
            <a:spLocks noGrp="1"/>
          </p:cNvSpPr>
          <p:nvPr>
            <p:ph type="title"/>
          </p:nvPr>
        </p:nvSpPr>
        <p:spPr>
          <a:xfrm>
            <a:off x="2255831" y="320168"/>
            <a:ext cx="9238434" cy="857559"/>
          </a:xfrm>
        </p:spPr>
        <p:txBody>
          <a:bodyPr/>
          <a:lstStyle/>
          <a:p>
            <a:r>
              <a:rPr lang="en-US" dirty="0"/>
              <a:t>Main body</a:t>
            </a:r>
          </a:p>
        </p:txBody>
      </p:sp>
      <p:sp>
        <p:nvSpPr>
          <p:cNvPr id="3" name="Content Placeholder 2">
            <a:extLst>
              <a:ext uri="{FF2B5EF4-FFF2-40B4-BE49-F238E27FC236}">
                <a16:creationId xmlns:a16="http://schemas.microsoft.com/office/drawing/2014/main" id="{E5FC1978-7AEA-65C0-F503-82A259E8A0CD}"/>
              </a:ext>
            </a:extLst>
          </p:cNvPr>
          <p:cNvSpPr>
            <a:spLocks noGrp="1"/>
          </p:cNvSpPr>
          <p:nvPr>
            <p:ph idx="1"/>
          </p:nvPr>
        </p:nvSpPr>
        <p:spPr>
          <a:xfrm>
            <a:off x="1337759" y="1533181"/>
            <a:ext cx="9238434" cy="3810000"/>
          </a:xfrm>
        </p:spPr>
        <p:txBody>
          <a:bodyPr vert="horz" lIns="91440" tIns="45720" rIns="91440" bIns="45720" rtlCol="0" anchor="t">
            <a:normAutofit/>
          </a:bodyPr>
          <a:lstStyle/>
          <a:p>
            <a:r>
              <a:rPr lang="en-US" sz="1200" dirty="0">
                <a:latin typeface="Arial"/>
                <a:cs typeface="Arial"/>
              </a:rPr>
              <a:t>My key strengths include empathy and communication. I build trust with others, especially in challenging behavior. I'm also resilient and able to think critically, which is more important when working in com plex situations. And I bring cultural awareness, which helps me relate to people from different backgrounds. I know empathy is a very important skill because you have to be understanding and kind. (Clark A.J 2020)</a:t>
            </a:r>
          </a:p>
          <a:p>
            <a:r>
              <a:rPr lang="en-US" sz="1200" dirty="0">
                <a:latin typeface="Arial"/>
                <a:cs typeface="Arial"/>
              </a:rPr>
              <a:t>My weakness includes limited practical experienced, which in hope to improve through placements and volunteering. I sometimes struggle with time management, especially during busy periods. Also, I lack confidence in leading teams, though I'm working in developing leadership skills.</a:t>
            </a:r>
          </a:p>
          <a:p>
            <a:pPr lvl="1" indent="-274320"/>
            <a:r>
              <a:rPr lang="en-US" sz="1200" b="0" dirty="0">
                <a:latin typeface="Arial"/>
                <a:cs typeface="Arial"/>
              </a:rPr>
              <a:t>In terms of Oppurtunites  I plan to pursue postgraduate training in social work, which is a key step to becoming a registered worker. I also want to build my network by joining professionals' originations and connecting with mentors. Theres also to specialize in areas like child protection or mental health.</a:t>
            </a:r>
          </a:p>
          <a:p>
            <a:pPr lvl="1" indent="-274320"/>
            <a:r>
              <a:rPr lang="en-US" sz="1200" b="0" dirty="0">
                <a:latin typeface="Arial"/>
                <a:cs typeface="Arial"/>
              </a:rPr>
              <a:t>The threats I need to be aware of include emotional burnout. And it can be quite competitive especially for newly qualified workers. Lastly policy changes, or funding cuts could impact services and job security as I have researched that </a:t>
            </a:r>
            <a:r>
              <a:rPr lang="en-US" sz="1200" b="0" dirty="0">
                <a:latin typeface="Arial"/>
                <a:ea typeface="+mn-lt"/>
                <a:cs typeface="+mn-lt"/>
              </a:rPr>
              <a:t>Around one-in-seven 65-year-olds can expect to incur lifetime care costs of more than £100,000, but individuals have limited ability to protect themselves against extremely high care costs. (</a:t>
            </a:r>
            <a:r>
              <a:rPr lang="en-US" sz="1200" b="0" dirty="0" err="1">
                <a:latin typeface="Arial"/>
                <a:ea typeface="+mn-lt"/>
                <a:cs typeface="+mn-lt"/>
              </a:rPr>
              <a:t>Bancalari</a:t>
            </a:r>
            <a:r>
              <a:rPr lang="en-US" sz="1200" b="0" dirty="0">
                <a:latin typeface="Arial"/>
                <a:ea typeface="+mn-lt"/>
                <a:cs typeface="+mn-lt"/>
              </a:rPr>
              <a:t>, A 2024)</a:t>
            </a:r>
            <a:endParaRPr lang="en-US" sz="1000" b="0" dirty="0">
              <a:solidFill>
                <a:srgbClr val="222222"/>
              </a:solidFill>
              <a:latin typeface="Arial"/>
              <a:cs typeface="Arial"/>
            </a:endParaRPr>
          </a:p>
        </p:txBody>
      </p:sp>
      <p:sp>
        <p:nvSpPr>
          <p:cNvPr id="4" name="Date Placeholder 3">
            <a:extLst>
              <a:ext uri="{FF2B5EF4-FFF2-40B4-BE49-F238E27FC236}">
                <a16:creationId xmlns:a16="http://schemas.microsoft.com/office/drawing/2014/main" id="{82C2BAA2-DB0A-ED86-34C8-DCA32785AB2B}"/>
              </a:ext>
            </a:extLst>
          </p:cNvPr>
          <p:cNvSpPr>
            <a:spLocks noGrp="1"/>
          </p:cNvSpPr>
          <p:nvPr>
            <p:ph type="dt" sz="half" idx="10"/>
          </p:nvPr>
        </p:nvSpPr>
        <p:spPr/>
        <p:txBody>
          <a:bodyPr/>
          <a:lstStyle/>
          <a:p>
            <a:fld id="{23486E38-07D3-4578-AE39-2EE622E3F492}" type="datetime1">
              <a:t>10/17/2025</a:t>
            </a:fld>
            <a:endParaRPr lang="en-US" dirty="0"/>
          </a:p>
        </p:txBody>
      </p:sp>
      <p:sp>
        <p:nvSpPr>
          <p:cNvPr id="5" name="Footer Placeholder 4">
            <a:extLst>
              <a:ext uri="{FF2B5EF4-FFF2-40B4-BE49-F238E27FC236}">
                <a16:creationId xmlns:a16="http://schemas.microsoft.com/office/drawing/2014/main" id="{CD4E75A9-0E28-3473-F654-E8BB5B0E494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CBEBDC9D-6F22-194D-A40D-F7B972865E00}"/>
              </a:ext>
            </a:extLst>
          </p:cNvPr>
          <p:cNvSpPr>
            <a:spLocks noGrp="1"/>
          </p:cNvSpPr>
          <p:nvPr>
            <p:ph type="sldNum" sz="quarter" idx="12"/>
          </p:nvPr>
        </p:nvSpPr>
        <p:spPr/>
        <p:txBody>
          <a:bodyPr/>
          <a:lstStyle/>
          <a:p>
            <a:fld id="{196A61CA-0502-4EE4-9724-96EA822543E5}" type="slidenum">
              <a:rPr lang="en-US" dirty="0"/>
              <a:t>5</a:t>
            </a:fld>
            <a:endParaRPr lang="en-US" dirty="0"/>
          </a:p>
        </p:txBody>
      </p:sp>
    </p:spTree>
    <p:extLst>
      <p:ext uri="{BB962C8B-B14F-4D97-AF65-F5344CB8AC3E}">
        <p14:creationId xmlns:p14="http://schemas.microsoft.com/office/powerpoint/2010/main" val="1179102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66FB7-085B-9F26-F0E2-A63538AA52AF}"/>
              </a:ext>
            </a:extLst>
          </p:cNvPr>
          <p:cNvSpPr>
            <a:spLocks noGrp="1"/>
          </p:cNvSpPr>
          <p:nvPr>
            <p:ph type="title"/>
          </p:nvPr>
        </p:nvSpPr>
        <p:spPr>
          <a:xfrm>
            <a:off x="1971229" y="145734"/>
            <a:ext cx="9238434" cy="857559"/>
          </a:xfrm>
        </p:spPr>
        <p:txBody>
          <a:bodyPr/>
          <a:lstStyle/>
          <a:p>
            <a:r>
              <a:rPr lang="en-US" dirty="0"/>
              <a:t>Summary</a:t>
            </a:r>
          </a:p>
        </p:txBody>
      </p:sp>
      <p:sp>
        <p:nvSpPr>
          <p:cNvPr id="3" name="Content Placeholder 2">
            <a:extLst>
              <a:ext uri="{FF2B5EF4-FFF2-40B4-BE49-F238E27FC236}">
                <a16:creationId xmlns:a16="http://schemas.microsoft.com/office/drawing/2014/main" id="{57AB1D66-FB2B-3A58-1D1C-75E949732B00}"/>
              </a:ext>
            </a:extLst>
          </p:cNvPr>
          <p:cNvSpPr>
            <a:spLocks noGrp="1"/>
          </p:cNvSpPr>
          <p:nvPr>
            <p:ph idx="1"/>
          </p:nvPr>
        </p:nvSpPr>
        <p:spPr>
          <a:xfrm>
            <a:off x="1328578" y="1533181"/>
            <a:ext cx="9238434" cy="3810000"/>
          </a:xfrm>
        </p:spPr>
        <p:txBody>
          <a:bodyPr vert="horz" lIns="91440" tIns="45720" rIns="91440" bIns="45720" rtlCol="0" anchor="t">
            <a:normAutofit/>
          </a:bodyPr>
          <a:lstStyle/>
          <a:p>
            <a:r>
              <a:rPr lang="en-US" sz="1200" dirty="0">
                <a:latin typeface="Arial"/>
                <a:cs typeface="Arial"/>
              </a:rPr>
              <a:t>To summaries, I believe I have a strong personal qualities that align with social work, like empathy, resilience, and cultral understanding. I also recognize were I need to improve especially in gaining experience and managing time more effectively. There many oppuritnies for me to grow, but I also need to prepared for challenges such as burnouts. I know sometimes with too much pressure I can be overly emotional so I should always have an action plan to help for my future, so nothing prevents it. My next steps include perusing further education, getting hands on experience, and expanding my professional network. </a:t>
            </a:r>
          </a:p>
        </p:txBody>
      </p:sp>
      <p:sp>
        <p:nvSpPr>
          <p:cNvPr id="4" name="Date Placeholder 3">
            <a:extLst>
              <a:ext uri="{FF2B5EF4-FFF2-40B4-BE49-F238E27FC236}">
                <a16:creationId xmlns:a16="http://schemas.microsoft.com/office/drawing/2014/main" id="{450D9856-45D7-FABE-01CF-4A940F2FCC17}"/>
              </a:ext>
            </a:extLst>
          </p:cNvPr>
          <p:cNvSpPr>
            <a:spLocks noGrp="1"/>
          </p:cNvSpPr>
          <p:nvPr>
            <p:ph type="dt" sz="half" idx="10"/>
          </p:nvPr>
        </p:nvSpPr>
        <p:spPr/>
        <p:txBody>
          <a:bodyPr/>
          <a:lstStyle/>
          <a:p>
            <a:fld id="{7838AB51-401E-4286-A785-CC155A9359A6}" type="datetime1">
              <a:t>10/17/2025</a:t>
            </a:fld>
            <a:endParaRPr lang="en-US" dirty="0"/>
          </a:p>
        </p:txBody>
      </p:sp>
      <p:sp>
        <p:nvSpPr>
          <p:cNvPr id="5" name="Footer Placeholder 4">
            <a:extLst>
              <a:ext uri="{FF2B5EF4-FFF2-40B4-BE49-F238E27FC236}">
                <a16:creationId xmlns:a16="http://schemas.microsoft.com/office/drawing/2014/main" id="{B9B6B242-2E71-6937-DBC2-61D6CF4F0B1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CCC7D76-02C0-16CB-DC94-8342F38AA685}"/>
              </a:ext>
            </a:extLst>
          </p:cNvPr>
          <p:cNvSpPr>
            <a:spLocks noGrp="1"/>
          </p:cNvSpPr>
          <p:nvPr>
            <p:ph type="sldNum" sz="quarter" idx="12"/>
          </p:nvPr>
        </p:nvSpPr>
        <p:spPr/>
        <p:txBody>
          <a:bodyPr/>
          <a:lstStyle/>
          <a:p>
            <a:fld id="{196A61CA-0502-4EE4-9724-96EA822543E5}" type="slidenum">
              <a:rPr lang="en-US" dirty="0"/>
              <a:t>6</a:t>
            </a:fld>
            <a:endParaRPr lang="en-US" dirty="0"/>
          </a:p>
        </p:txBody>
      </p:sp>
    </p:spTree>
    <p:extLst>
      <p:ext uri="{BB962C8B-B14F-4D97-AF65-F5344CB8AC3E}">
        <p14:creationId xmlns:p14="http://schemas.microsoft.com/office/powerpoint/2010/main" val="625451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D6C84-E1C8-68BB-DF30-F72647EC4927}"/>
              </a:ext>
            </a:extLst>
          </p:cNvPr>
          <p:cNvSpPr>
            <a:spLocks noGrp="1"/>
          </p:cNvSpPr>
          <p:nvPr>
            <p:ph type="title"/>
          </p:nvPr>
        </p:nvSpPr>
        <p:spPr>
          <a:xfrm>
            <a:off x="1861060" y="375252"/>
            <a:ext cx="9238434" cy="857559"/>
          </a:xfrm>
        </p:spPr>
        <p:txBody>
          <a:bodyPr/>
          <a:lstStyle/>
          <a:p>
            <a:r>
              <a:rPr lang="en-US" dirty="0"/>
              <a:t>References</a:t>
            </a:r>
          </a:p>
        </p:txBody>
      </p:sp>
      <p:sp>
        <p:nvSpPr>
          <p:cNvPr id="3" name="Content Placeholder 2">
            <a:extLst>
              <a:ext uri="{FF2B5EF4-FFF2-40B4-BE49-F238E27FC236}">
                <a16:creationId xmlns:a16="http://schemas.microsoft.com/office/drawing/2014/main" id="{D3EC1F9B-7721-A27A-5EB2-FF03893455A5}"/>
              </a:ext>
            </a:extLst>
          </p:cNvPr>
          <p:cNvSpPr>
            <a:spLocks noGrp="1"/>
          </p:cNvSpPr>
          <p:nvPr>
            <p:ph idx="1"/>
          </p:nvPr>
        </p:nvSpPr>
        <p:spPr>
          <a:xfrm>
            <a:off x="1172506" y="1606627"/>
            <a:ext cx="9238434" cy="3810000"/>
          </a:xfrm>
        </p:spPr>
        <p:txBody>
          <a:bodyPr vert="horz" lIns="91440" tIns="45720" rIns="91440" bIns="45720" rtlCol="0" anchor="t">
            <a:normAutofit/>
          </a:bodyPr>
          <a:lstStyle/>
          <a:p>
            <a:r>
              <a:rPr lang="en-US" sz="1200" err="1">
                <a:solidFill>
                  <a:srgbClr val="222222"/>
                </a:solidFill>
                <a:highlight>
                  <a:srgbClr val="FFFF00"/>
                </a:highlight>
                <a:latin typeface="Arial"/>
                <a:cs typeface="Arial"/>
              </a:rPr>
              <a:t>Bancalari</a:t>
            </a:r>
            <a:r>
              <a:rPr lang="en-US" sz="1200" dirty="0">
                <a:solidFill>
                  <a:srgbClr val="222222"/>
                </a:solidFill>
                <a:highlight>
                  <a:srgbClr val="FFFF00"/>
                </a:highlight>
                <a:latin typeface="Arial"/>
                <a:cs typeface="Arial"/>
              </a:rPr>
              <a:t>, A. and </a:t>
            </a:r>
            <a:r>
              <a:rPr lang="en-US" sz="1200" err="1">
                <a:solidFill>
                  <a:srgbClr val="222222"/>
                </a:solidFill>
                <a:highlight>
                  <a:srgbClr val="FFFF00"/>
                </a:highlight>
                <a:latin typeface="Arial"/>
                <a:cs typeface="Arial"/>
              </a:rPr>
              <a:t>Zaranko</a:t>
            </a:r>
            <a:r>
              <a:rPr lang="en-US" sz="1200" dirty="0">
                <a:solidFill>
                  <a:srgbClr val="222222"/>
                </a:solidFill>
                <a:highlight>
                  <a:srgbClr val="FFFF00"/>
                </a:highlight>
                <a:latin typeface="Arial"/>
                <a:cs typeface="Arial"/>
              </a:rPr>
              <a:t>, B., 2024. </a:t>
            </a:r>
            <a:r>
              <a:rPr lang="en-US" sz="1200" i="1" dirty="0">
                <a:solidFill>
                  <a:srgbClr val="222222"/>
                </a:solidFill>
                <a:highlight>
                  <a:srgbClr val="FFFF00"/>
                </a:highlight>
                <a:latin typeface="Arial"/>
                <a:cs typeface="Arial"/>
              </a:rPr>
              <a:t>Adult social care in England: What next?</a:t>
            </a:r>
            <a:r>
              <a:rPr lang="en-US" sz="1200" dirty="0">
                <a:solidFill>
                  <a:srgbClr val="222222"/>
                </a:solidFill>
                <a:highlight>
                  <a:srgbClr val="FFFF00"/>
                </a:highlight>
                <a:latin typeface="Arial"/>
                <a:cs typeface="Arial"/>
              </a:rPr>
              <a:t> (No. R338). IFS Report.</a:t>
            </a:r>
          </a:p>
          <a:p>
            <a:r>
              <a:rPr lang="en-US" sz="1200" dirty="0">
                <a:solidFill>
                  <a:srgbClr val="222222"/>
                </a:solidFill>
                <a:highlight>
                  <a:srgbClr val="FFFF00"/>
                </a:highlight>
                <a:latin typeface="Arial"/>
                <a:cs typeface="Arial"/>
              </a:rPr>
              <a:t>Clark, A.J. and Butler, C.M., 2020. Empathy: An integral model in clinical social work. </a:t>
            </a:r>
            <a:r>
              <a:rPr lang="en-US" sz="1200" i="1" dirty="0">
                <a:solidFill>
                  <a:srgbClr val="222222"/>
                </a:solidFill>
                <a:highlight>
                  <a:srgbClr val="FFFF00"/>
                </a:highlight>
                <a:latin typeface="Arial"/>
                <a:cs typeface="Arial"/>
              </a:rPr>
              <a:t>Social Work</a:t>
            </a:r>
            <a:r>
              <a:rPr lang="en-US" sz="1200" dirty="0">
                <a:solidFill>
                  <a:srgbClr val="222222"/>
                </a:solidFill>
                <a:highlight>
                  <a:srgbClr val="FFFF00"/>
                </a:highlight>
                <a:latin typeface="Arial"/>
                <a:cs typeface="Arial"/>
              </a:rPr>
              <a:t>, </a:t>
            </a:r>
            <a:r>
              <a:rPr lang="en-US" sz="1200" i="1" dirty="0">
                <a:solidFill>
                  <a:srgbClr val="222222"/>
                </a:solidFill>
                <a:highlight>
                  <a:srgbClr val="FFFF00"/>
                </a:highlight>
                <a:latin typeface="Arial"/>
                <a:cs typeface="Arial"/>
              </a:rPr>
              <a:t>65</a:t>
            </a:r>
            <a:r>
              <a:rPr lang="en-US" sz="1200" dirty="0">
                <a:solidFill>
                  <a:srgbClr val="222222"/>
                </a:solidFill>
                <a:highlight>
                  <a:srgbClr val="FFFF00"/>
                </a:highlight>
                <a:latin typeface="Arial"/>
                <a:cs typeface="Arial"/>
              </a:rPr>
              <a:t>(2), pp.169-177.</a:t>
            </a:r>
          </a:p>
          <a:p>
            <a:endParaRPr lang="en-US" sz="1200" dirty="0">
              <a:solidFill>
                <a:srgbClr val="222222"/>
              </a:solidFill>
              <a:highlight>
                <a:srgbClr val="FFFF00"/>
              </a:highlight>
              <a:latin typeface="Arial"/>
              <a:cs typeface="Arial"/>
            </a:endParaRPr>
          </a:p>
          <a:p>
            <a:endParaRPr lang="en-US" sz="1200" dirty="0">
              <a:solidFill>
                <a:srgbClr val="222222"/>
              </a:solidFill>
              <a:highlight>
                <a:srgbClr val="FFFF00"/>
              </a:highlight>
              <a:latin typeface="Arial"/>
              <a:cs typeface="Arial"/>
            </a:endParaRPr>
          </a:p>
          <a:p>
            <a:endParaRPr lang="en-US" sz="1200" dirty="0">
              <a:solidFill>
                <a:srgbClr val="222222"/>
              </a:solidFill>
              <a:highlight>
                <a:srgbClr val="FFFF00"/>
              </a:highlight>
              <a:latin typeface="Arial"/>
              <a:cs typeface="Arial"/>
            </a:endParaRPr>
          </a:p>
          <a:p>
            <a:endParaRPr lang="en-US" sz="1200" dirty="0">
              <a:solidFill>
                <a:srgbClr val="222222"/>
              </a:solidFill>
              <a:latin typeface="Arial"/>
              <a:cs typeface="Arial"/>
            </a:endParaRPr>
          </a:p>
        </p:txBody>
      </p:sp>
      <p:sp>
        <p:nvSpPr>
          <p:cNvPr id="4" name="Date Placeholder 3">
            <a:extLst>
              <a:ext uri="{FF2B5EF4-FFF2-40B4-BE49-F238E27FC236}">
                <a16:creationId xmlns:a16="http://schemas.microsoft.com/office/drawing/2014/main" id="{34629E6A-2858-E750-E318-093F189DFBF6}"/>
              </a:ext>
            </a:extLst>
          </p:cNvPr>
          <p:cNvSpPr>
            <a:spLocks noGrp="1"/>
          </p:cNvSpPr>
          <p:nvPr>
            <p:ph type="dt" sz="half" idx="10"/>
          </p:nvPr>
        </p:nvSpPr>
        <p:spPr/>
        <p:txBody>
          <a:bodyPr/>
          <a:lstStyle/>
          <a:p>
            <a:fld id="{4775B740-3849-4882-8B78-FD73EB3B6F05}" type="datetime1">
              <a:t>10/17/2025</a:t>
            </a:fld>
            <a:endParaRPr lang="en-US" dirty="0"/>
          </a:p>
        </p:txBody>
      </p:sp>
      <p:sp>
        <p:nvSpPr>
          <p:cNvPr id="5" name="Footer Placeholder 4">
            <a:extLst>
              <a:ext uri="{FF2B5EF4-FFF2-40B4-BE49-F238E27FC236}">
                <a16:creationId xmlns:a16="http://schemas.microsoft.com/office/drawing/2014/main" id="{8E369884-18F1-2DE2-3563-725CEEA9734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8746D6F-326D-81EF-43CE-FC047063A596}"/>
              </a:ext>
            </a:extLst>
          </p:cNvPr>
          <p:cNvSpPr>
            <a:spLocks noGrp="1"/>
          </p:cNvSpPr>
          <p:nvPr>
            <p:ph type="sldNum" sz="quarter" idx="12"/>
          </p:nvPr>
        </p:nvSpPr>
        <p:spPr/>
        <p:txBody>
          <a:bodyPr/>
          <a:lstStyle/>
          <a:p>
            <a:fld id="{196A61CA-0502-4EE4-9724-96EA822543E5}" type="slidenum">
              <a:rPr lang="en-US" dirty="0"/>
              <a:t>7</a:t>
            </a:fld>
            <a:endParaRPr lang="en-US" dirty="0"/>
          </a:p>
        </p:txBody>
      </p:sp>
    </p:spTree>
    <p:extLst>
      <p:ext uri="{BB962C8B-B14F-4D97-AF65-F5344CB8AC3E}">
        <p14:creationId xmlns:p14="http://schemas.microsoft.com/office/powerpoint/2010/main" val="2405515469"/>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PortalVTI</vt:lpstr>
      <vt:lpstr>Module name –Personal swot analysis for professional development   Module number-  LCHS4009  lecture name-  Farah Islam  Student- rukeiya saleem- 2415167  </vt:lpstr>
      <vt:lpstr>PowerPoint Presentation</vt:lpstr>
      <vt:lpstr>PowerPoint Presentation</vt:lpstr>
      <vt:lpstr>Introduction </vt:lpstr>
      <vt:lpstr>Main body</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404</cp:revision>
  <dcterms:created xsi:type="dcterms:W3CDTF">2025-10-17T15:22:54Z</dcterms:created>
  <dcterms:modified xsi:type="dcterms:W3CDTF">2025-10-17T16:44:55Z</dcterms:modified>
</cp:coreProperties>
</file>