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6" r:id="rId6"/>
    <p:sldId id="267" r:id="rId7"/>
    <p:sldId id="265" r:id="rId8"/>
    <p:sldId id="263" r:id="rId9"/>
    <p:sldId id="264" r:id="rId10"/>
    <p:sldId id="262" r:id="rId11"/>
    <p:sldId id="261" r:id="rId12"/>
    <p:sldId id="25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5" autoAdjust="0"/>
    <p:restoredTop sz="94660"/>
  </p:normalViewPr>
  <p:slideViewPr>
    <p:cSldViewPr snapToGrid="0">
      <p:cViewPr varScale="1">
        <p:scale>
          <a:sx n="77" d="100"/>
          <a:sy n="77" d="100"/>
        </p:scale>
        <p:origin x="30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0527A-A71F-4293-AC66-DBD12AEA98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D08ED1-138F-480E-B4F3-E2532FCBC6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21EBDE-A305-4450-A713-08ABF51363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E42C-9FFF-4A96-B3A1-5EF4349952E2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D595DF-1B55-4ACA-8A76-E355F065D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81F393-53F8-40C6-BB3A-27BE5BB8A5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A98FA-932F-4DAB-AD7E-772B6C3A9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6538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2D79F-F26E-4FB5-B920-5E37041BA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E374AF-7041-4332-9F1B-C1CF5337F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5E715-BAD0-4416-A6ED-7CFBDF051B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E42C-9FFF-4A96-B3A1-5EF4349952E2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21CB74-63C8-439A-A9D5-35B326DE1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79AF60-57FB-4D81-A56A-D7E188167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A98FA-932F-4DAB-AD7E-772B6C3A9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7245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0C3D8-5C58-4419-960D-72CC89D2BF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D777E-3397-4677-82B6-3C9E8508B2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CC9E0-961E-43B9-84E6-E664C43049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E42C-9FFF-4A96-B3A1-5EF4349952E2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EB5AED-C978-49BF-9A38-025CBA62B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A16385-B285-44D7-88E9-3F1DD2452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A98FA-932F-4DAB-AD7E-772B6C3A9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5687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500B8-1413-47C4-8B9B-7A96C4432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70E4B-6EC8-4215-A9CE-75557D0C28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923546-819F-4D93-A1C1-D3476B587F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F502E7-29D1-4506-B9F2-7830142A5B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E42C-9FFF-4A96-B3A1-5EF4349952E2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863B9F-D946-48FD-A5F1-A5B8E9C4C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03FA17-12CC-47BC-81D6-BD3E0231B7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A98FA-932F-4DAB-AD7E-772B6C3A9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15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56F19-ACE3-4DF2-BD98-6353C3EF8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8A4F3C-B60D-4D1F-B6B0-3143A7A4C1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13068A-2A5F-43CC-8851-E0BF960F75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56270E-3C55-461A-8C3E-E54C6E1345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C53E73-695D-42F4-9B0B-629800271BB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3DCB22-25F0-4A1C-B2AF-CB4D60CF6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E42C-9FFF-4A96-B3A1-5EF4349952E2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57078-1AF6-4CB0-89A7-66FD73C05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D269DA-4340-479E-B47D-17EE991F7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A98FA-932F-4DAB-AD7E-772B6C3A9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642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3BAD9-90E5-40B7-8607-78C65A637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317782-444E-42EB-ADB4-936F9343B4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E42C-9FFF-4A96-B3A1-5EF4349952E2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84C85C-F0E6-4C52-B4FA-332F4C0A13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38CF7A-6E5B-41F4-9AE7-860909B2D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A98FA-932F-4DAB-AD7E-772B6C3A9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895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0B542D-971B-4544-A1EF-C1E9F536E2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E42C-9FFF-4A96-B3A1-5EF4349952E2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38932BD-D7D9-469F-8D35-111E32CEDD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174973-E63E-4412-8697-6FBA1F669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A98FA-932F-4DAB-AD7E-772B6C3A9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820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926CC-4D15-4C00-87BA-98DC02E5B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17661-7198-48E1-B685-6A808147FD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B97CC2-512D-4135-B86C-6FBDDCA5CF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F54AFF-C2EC-4B93-B3B3-860C0969F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E42C-9FFF-4A96-B3A1-5EF4349952E2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669FD9-3CBB-47C4-9654-D5A9E2DFE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3B8DE5-1D75-491F-9493-15D528FCE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A98FA-932F-4DAB-AD7E-772B6C3A9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730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4D0A5-BAA9-4D87-AC96-7B3CA1FA6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41ED89-96ED-419A-9AC0-BBBA1B3673F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6D452-8F7D-4C80-BA35-5C98D11A9B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1C912B-4BC3-424D-8544-577D60741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E42C-9FFF-4A96-B3A1-5EF4349952E2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1CBF77-F3D3-4EB5-98D4-D53836383D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A6C63A-1D5C-4D6F-8B40-F2DB13A4B2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A98FA-932F-4DAB-AD7E-772B6C3A9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050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F1C2A-CAF8-47A2-8764-CD2CDB867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864717-5606-4DB5-9263-03242D99B4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7E09B5-BDE0-40ED-BD49-DA463237A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E42C-9FFF-4A96-B3A1-5EF4349952E2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06A3F6-42EE-4D55-8912-041624370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77009E-C6D0-4B39-8686-11A5E8957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A98FA-932F-4DAB-AD7E-772B6C3A9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894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7D72CA8-EF44-4704-9FA3-3F91C76157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38BF47-F40E-418C-BD44-DC14F3433A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D6EC0-EB83-4B7B-A79B-0FDCBF156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E42C-9FFF-4A96-B3A1-5EF4349952E2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78B497-4433-4E44-9192-AC8BEB698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C985FD-A80A-4C6C-9834-BE4FC2D80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A98FA-932F-4DAB-AD7E-772B6C3A9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628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33F6B2-8FC4-4327-A8F2-8B2961C00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183D-DB2A-4456-81C6-605D515C83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6DB428-0CCA-4A33-A225-76088738C9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86E42C-9FFF-4A96-B3A1-5EF4349952E2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C9E6BA-6FC7-4DF2-9CAC-C0E1FA6B13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B84B58-7A36-4CD6-8F5C-3386A44437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A98FA-932F-4DAB-AD7E-772B6C3A93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197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91BCF-E9A8-4152-8962-C0FC03AD695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SEXUAL HEALTH ON YOUNG PEOPLE(ENGLAND)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EDF593-9EE7-48DE-8712-780C7EBA1BD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 Health Policy-Barbara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Chinyany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BMHP5013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Valeria-Costina Petcu/1913756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90810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90365-318B-4D8A-A1BD-5329779BC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1B009-F936-40A7-8FE9-796BD33F8E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The study discusses the Sexual Health of Young People.</a:t>
            </a:r>
          </a:p>
          <a:p>
            <a:pPr marL="34290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Sexual health is a state of physical, emotional, mental and social well-being in relation to sexuality; it is not merely the absence of disease, dysfunction or infirmity.</a:t>
            </a:r>
            <a:endParaRPr lang="en-IN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The focus of the study will be on the background of the problem.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The government and other agencies take the policies for Public Health.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Role of the public agencies on the mitigation of the identified disease.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People even without any symptoms of STI, should get tested </a:t>
            </a:r>
            <a:r>
              <a:rPr lang="en-NZ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(NHS, 2021). </a:t>
            </a:r>
            <a:endParaRPr lang="en-IN" dirty="0"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Recommendations will also be provided for the disease.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4560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9D90C-6C85-4723-8F1C-54359FA48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Issue1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B4BE0-BD23-49C4-9AAA-B27387DD60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Sexual health comprises sexual growth along with reproductive health.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Usage of contraceptive pills is common amongst adolescent girls.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In England, 17,916 adolescents under the age of 18 underwent abortion (</a:t>
            </a:r>
            <a:r>
              <a:rPr lang="en-NZ" sz="2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fpa</a:t>
            </a:r>
            <a:r>
              <a:rPr lang="en-NZ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, 2011</a:t>
            </a:r>
            <a:r>
              <a:rPr lang="en-IN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).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The UK reports having the hugest rate of teenage pregnancy. 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According to WHO, sexual health is the basis for people's overall health and welfare (</a:t>
            </a:r>
            <a:r>
              <a:rPr lang="en-NZ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WHO, 2021a</a:t>
            </a:r>
            <a:r>
              <a:rPr lang="en-IN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565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A5595-5E35-452D-AAE8-15A5BCED9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b="1" dirty="0">
                <a:latin typeface="Times New Roman" panose="02020603050405020304" pitchFamily="18" charset="0"/>
                <a:cs typeface="Mangal" panose="02040503050203030202" pitchFamily="18" charset="0"/>
              </a:rPr>
              <a:t>Issue2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87F97-6274-440E-B01C-2998529B86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In the year 2014, 63% of the adolescent have been diagnosed with Chlamydia.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In the year 2013, there were fresh cases of HIV positives belonging from the age group of 15-24 (</a:t>
            </a:r>
            <a:r>
              <a:rPr lang="en-NZ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FPA, 2011</a:t>
            </a: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).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Sexual transmission of infections is high from the age group of 15-24 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PHE defines sexual health to be the desire of getting involved in sexual activity.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38635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E4BA4-DDCD-4895-B6D3-DA098D4FA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Background of Disease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CDC6D3-8B38-4AC4-A89C-88B01C10D9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NZ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Seventy-one thousand females of the age group under 16 appeared to the family planning clinics in England in 2009–10 for abortion (FPA, 2011).</a:t>
            </a:r>
            <a:endParaRPr lang="en-IN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NZ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The UK has recorded to have the maximum adolescent birth also abortion rates in Western Europe.</a:t>
            </a:r>
            <a:endParaRPr lang="en-IN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NZ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Adolescent of the age group lesser than 25 years faced the maximum rates of STIs within the UK.</a:t>
            </a:r>
            <a:endParaRPr lang="en-IN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NZ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The most vulnerable group is grouping from the age of 15-24.</a:t>
            </a:r>
            <a:endParaRPr lang="en-IN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279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CEE88-30B8-469A-9B18-FF3AD2E2D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Background of Disease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7E1A3-E4B9-48C9-82EB-B0B34B1FE5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NZ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In England, the current importance regarding teenage pregnancy was indicated by involving the under-18 commencement rate.</a:t>
            </a:r>
            <a:endParaRPr lang="en-IN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NZ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From various records, it can be said that the most tentative age of having intercourse is 16.</a:t>
            </a:r>
            <a:endParaRPr lang="en-IN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NZ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The degree of high-risk categories of human papillomavirus (HPV) was comparatively more in young women (80%) than men (</a:t>
            </a:r>
            <a:r>
              <a:rPr lang="en-NZ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Lowbury</a:t>
            </a:r>
            <a:r>
              <a:rPr lang="en-NZ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, 2019).</a:t>
            </a:r>
            <a:endParaRPr lang="en-IN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NZ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The rate of sexual intercourse has been increasing amongst teenagers.</a:t>
            </a:r>
            <a:endParaRPr lang="en-IN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69661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2B61F-70DC-42B3-88AC-281F07A9C1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sz="4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Policies for Public Health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D7B9A0-F6F9-4E39-A642-45269DBE6A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Education for the adolescents also their parents to strengthen the knowledge about sexual safety </a:t>
            </a:r>
            <a:r>
              <a:rPr lang="en-NZ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(Douglas Jr, and Fenton, 2013).</a:t>
            </a:r>
            <a:endParaRPr lang="en-IN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WHO’s policy is to give adequate knowledge to suffice the young people’s needs and desires.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The impact on adolescent’s face makes them suffer from mental instability, often leading to anxiety and stress. 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The local government made the policy for the people of England under the agreement with NHS decided to make screening a </a:t>
            </a:r>
            <a:r>
              <a:rPr lang="en-IN" sz="3000" dirty="0"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compulsion (</a:t>
            </a:r>
            <a:r>
              <a:rPr lang="en-NZ" sz="30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Lowbury</a:t>
            </a:r>
            <a:r>
              <a:rPr lang="en-NZ" sz="3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, 2019</a:t>
            </a:r>
            <a:r>
              <a:rPr lang="en-IN" sz="3000" dirty="0"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)</a:t>
            </a:r>
            <a:endParaRPr lang="en-IN" sz="3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The impact on a different group often leads to fear and anxiety.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1141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357A7-97F6-4DFD-9554-BB5E574B1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sz="4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Policies for Public Health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3AE30-6B0E-4F96-8BF4-69EBEB5B8D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Not replacing conventional techniques instead supporting and expanding to explicitly focusing on welfare and health </a:t>
            </a:r>
            <a:r>
              <a:rPr lang="en-NZ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(Douglas Jr, and Fenton, 2013).</a:t>
            </a:r>
            <a:endParaRPr lang="en-IN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Decreasing the option of abortion as well as progressing the quality of prevailing abortion facilities (</a:t>
            </a:r>
            <a:r>
              <a:rPr lang="en-NZ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WHO, 2021b</a:t>
            </a: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).</a:t>
            </a:r>
            <a:endParaRPr lang="en-IN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The impact of the different group made them more aware and alert about the consequences of unprotected sex.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The adolescents often led to fear and isolations due to such problems.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80590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92F4E-3DD4-45B5-BC0C-C956241967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sz="4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Policies for Public Health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C43ADF-EECE-499E-8F97-DE3541274E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NZ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Integrate into the inhibition and dealing of reproductive tract infections, which also includes HIV/AIDS (WHO, 2021b).</a:t>
            </a:r>
            <a:endParaRPr lang="en-IN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NZ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Youth schooling, the healthcare structure, and faith-based institutions address the problem of sexual health (Douglas Jr, and Fenton, 2013).</a:t>
            </a:r>
            <a:endParaRPr lang="en-IN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NZ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Young adolescents often face rejection from society for being sexually active, which leads them to depression.</a:t>
            </a:r>
            <a:endParaRPr lang="en-IN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NZ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Different groups feel unattended about their desires and pleasures. </a:t>
            </a:r>
            <a:endParaRPr lang="en-IN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92662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57752-0EE9-440C-A35A-27EB649EA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 of agencies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DD605-C2DF-4122-ABF1-87E85A7724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Local authorities are trying to find out the rate of abortion amongst young people is decreasing or increasing.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WHO has been trying to make strategies that would help in preventing the transmission of HIV and other diseases.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Public health is trying to make education both parents and young people about safe sex and hygiene.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NGOs are trying to make young people aware of the consequences that would affect their health.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49495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E056A2-25E6-4D2C-8357-71FE412D8E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EC9AB-3787-418C-A088-DF13146C48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Parents of adolescents must be open about a sexual conversation with their children.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Schools must start giving the children sex education to know about the consequences.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Agencies must be more active in investigating the increasing rates of teenage pregnancy.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Sexual orientation should be given to adolescents by their elders.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11946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EF339-F61E-424B-8847-0580F1AD2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175C2-C2B5-4D9C-9155-DAACAA69CD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Z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Douglas Jr, J.M. and Fenton, K.A., 2013. Understanding sexual health and its role in more effective prevention programs.</a:t>
            </a:r>
            <a:endParaRPr lang="en-IN" sz="2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Z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FPA, 2011. </a:t>
            </a:r>
            <a:r>
              <a:rPr lang="en-NZ" sz="2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Teenagers: Sexual Health And Behaviour Factsheet</a:t>
            </a:r>
            <a:r>
              <a:rPr lang="en-NZ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. [online</a:t>
            </a:r>
            <a:r>
              <a:rPr lang="en-NZ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] </a:t>
            </a:r>
            <a:r>
              <a:rPr lang="en-NZ" sz="2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fpa</a:t>
            </a:r>
            <a:r>
              <a:rPr lang="en-NZ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. </a:t>
            </a:r>
            <a:r>
              <a:rPr lang="en-NZ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Available at: &lt;https://www.fpa.org.uk/factsheets/teenagers-sexual-health-behaviour#fCqi&gt; [Accessed 2 April 2021].</a:t>
            </a:r>
            <a:endParaRPr lang="en-IN" sz="2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Z" sz="2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Lowbury</a:t>
            </a:r>
            <a:r>
              <a:rPr lang="en-NZ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, R., 2019. </a:t>
            </a:r>
            <a:r>
              <a:rPr lang="en-NZ" sz="2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Sexual health commissioning in local government Collaborating for better sexual and reproductive health and wellbeing</a:t>
            </a:r>
            <a:r>
              <a:rPr lang="en-NZ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. [online] Local.gov.uk. Available at: &lt;https://www.local.gov.uk/sites/default/files/documents/22.48%20Sexual%20Health%20Commissioning_03_1.pdf&gt; [Accessed 14 April 2021].</a:t>
            </a:r>
            <a:endParaRPr lang="en-IN" sz="2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Z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NHS, 2021. </a:t>
            </a:r>
            <a:r>
              <a:rPr lang="en-NZ" sz="2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Sexual health</a:t>
            </a:r>
            <a:r>
              <a:rPr lang="en-NZ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. [online] nhs.uk. Available at: &lt;https://www.nhs.uk/live-well/sexual-health/&gt; [Accessed 14 April 2021].</a:t>
            </a:r>
            <a:endParaRPr lang="en-IN" sz="2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Z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WHO, 2021a. </a:t>
            </a:r>
            <a:r>
              <a:rPr lang="en-NZ" sz="2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Sexual health</a:t>
            </a:r>
            <a:r>
              <a:rPr lang="en-NZ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. [online] Who.int. Available at: &lt;https://www.who.int/health-topics/sexual-health#tab=tab_1&gt; [Accessed 2 April 2021].</a:t>
            </a:r>
            <a:endParaRPr lang="en-IN" sz="2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NZ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WHO, 2021b. </a:t>
            </a:r>
            <a:r>
              <a:rPr lang="en-NZ" sz="2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WHO | The WHO Strategic Approach to strengthening sexual and reproductive health policies and programmes</a:t>
            </a:r>
            <a:r>
              <a:rPr lang="en-NZ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Mangal" panose="02040503050203030202" pitchFamily="18" charset="0"/>
              </a:rPr>
              <a:t>. [online] Who.int. Available at: &lt;https://www.who.int/reproductivehealth/topics/countries/strategic_approach/en/&gt; [Accessed 2 April 2021].</a:t>
            </a:r>
            <a:endParaRPr lang="en-IN" sz="2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Mangal" panose="02040503050203030202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28572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1084</Words>
  <Application>Microsoft Office PowerPoint</Application>
  <PresentationFormat>Widescreen</PresentationFormat>
  <Paragraphs>66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Symbol</vt:lpstr>
      <vt:lpstr>Times New Roman</vt:lpstr>
      <vt:lpstr>Office Theme</vt:lpstr>
      <vt:lpstr>SEXUAL HEALTH ON YOUNG PEOPLE(ENGLAND)</vt:lpstr>
      <vt:lpstr>Introduction</vt:lpstr>
      <vt:lpstr>Issue1</vt:lpstr>
      <vt:lpstr>Issue2</vt:lpstr>
      <vt:lpstr>Background of Disease</vt:lpstr>
      <vt:lpstr>Background of Disease</vt:lpstr>
      <vt:lpstr>Policies for Public Health</vt:lpstr>
      <vt:lpstr>Policies for Public Health</vt:lpstr>
      <vt:lpstr>Policies for Public Health</vt:lpstr>
      <vt:lpstr>Role of agencies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SEXUAL HEALTH ON YOUNG PEOPLE(ENGLAND)</dc:title>
  <dc:creator>Valeria-costina Petcu (1913756)</dc:creator>
  <cp:lastModifiedBy>Valeria-costina Petcu (1913756)</cp:lastModifiedBy>
  <cp:revision>4</cp:revision>
  <dcterms:created xsi:type="dcterms:W3CDTF">2021-04-16T11:26:21Z</dcterms:created>
  <dcterms:modified xsi:type="dcterms:W3CDTF">2021-04-16T11:58:05Z</dcterms:modified>
</cp:coreProperties>
</file>